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04FB1-AFC7-42C1-B50B-CBE091562520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4F343-AA62-451C-A2D2-D7CF0299D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Hawladar</a:t>
            </a:r>
            <a:r>
              <a:rPr lang="en-US" dirty="0"/>
              <a:t>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4F343-AA62-451C-A2D2-D7CF0299D0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3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622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40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532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79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68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3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0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2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2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7A63F64-3F15-BEC6-25DC-EF85757059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85800" y="196753"/>
            <a:ext cx="7633740" cy="6661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Performance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Prepared by Md. </a:t>
            </a:r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Mishkatur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Rahman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28-09-2025</a:t>
            </a:r>
            <a:endParaRPr sz="2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C691053D-EBE3-1A10-1AE9-4A186B2C8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82" y="-217487"/>
            <a:ext cx="3315575" cy="1470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F973-608F-3794-86E8-C9413ABD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8114"/>
            <a:ext cx="8229600" cy="1143000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856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407"/>
            <a:ext cx="8229600" cy="2522095"/>
          </a:xfrm>
        </p:spPr>
        <p:txBody>
          <a:bodyPr/>
          <a:lstStyle/>
          <a:p>
            <a:pPr algn="just"/>
            <a:r>
              <a:rPr dirty="0"/>
              <a:t>This report provides an analytical overview of sales performance, covering top and bottom performing products, supplier profitability, retailer insights, and monthly sales trends.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2B430-B641-5F1E-671F-C077D9B11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20" y="3408927"/>
            <a:ext cx="7060366" cy="34490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Analytical Data_Analytic &amp; Insights Question Paper.xlsx</a:t>
            </a:r>
          </a:p>
          <a:p>
            <a:r>
              <a:t>Tool: Power BI, Excel</a:t>
            </a:r>
          </a:p>
          <a:p>
            <a:r>
              <a:t>Project: Sales Performance Analysis</a:t>
            </a:r>
          </a:p>
          <a:p>
            <a:r>
              <a:t>Scope: Order Data, Supplier Performance, Retailer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Orders: 5K</a:t>
            </a:r>
          </a:p>
          <a:p>
            <a:r>
              <a:t>• Total Order Quantity: 41K</a:t>
            </a:r>
          </a:p>
          <a:p>
            <a:r>
              <a:t>• Total Amount: 1M</a:t>
            </a:r>
          </a:p>
          <a:p>
            <a:r>
              <a:t>• Total Cost: 96</a:t>
            </a:r>
          </a:p>
          <a:p>
            <a:r>
              <a:t>• Total Profit: 1.09M</a:t>
            </a:r>
          </a:p>
          <a:p>
            <a:r>
              <a:t>• Basket Size (Average Items per Order): 41K ÷ 5K = 8.2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Performing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dirty="0"/>
              <a:t>• Top 5 Retailers by Amount:</a:t>
            </a:r>
            <a:r>
              <a:rPr lang="en-US" dirty="0"/>
              <a:t> Three</a:t>
            </a:r>
            <a:r>
              <a:rPr dirty="0"/>
              <a:t> </a:t>
            </a:r>
            <a:r>
              <a:rPr lang="en-US" dirty="0"/>
              <a:t>S Fast Food, </a:t>
            </a:r>
            <a:r>
              <a:rPr lang="en-US" dirty="0" err="1"/>
              <a:t>Prottasha</a:t>
            </a:r>
            <a:r>
              <a:rPr lang="en-US" dirty="0"/>
              <a:t>, Rafiq General Store, </a:t>
            </a:r>
            <a:r>
              <a:rPr lang="en-US" dirty="0" err="1"/>
              <a:t>Hawladar</a:t>
            </a:r>
            <a:r>
              <a:rPr lang="en-US" dirty="0"/>
              <a:t> Store, </a:t>
            </a:r>
            <a:r>
              <a:rPr lang="en-US" dirty="0" err="1"/>
              <a:t>Jakir</a:t>
            </a:r>
            <a:r>
              <a:rPr lang="en-US" dirty="0"/>
              <a:t> Enterprise  </a:t>
            </a:r>
          </a:p>
          <a:p>
            <a:pPr algn="just"/>
            <a:r>
              <a:rPr dirty="0"/>
              <a:t>• Top 5 Product Categories by Orders: Pound Cake, Sliced Cake, Muffin, Swiss Roll, Fruit Cake</a:t>
            </a:r>
          </a:p>
          <a:p>
            <a:pPr algn="just"/>
            <a:r>
              <a:rPr dirty="0"/>
              <a:t>• Supplier Wise Profit: </a:t>
            </a:r>
            <a:r>
              <a:rPr dirty="0" err="1"/>
              <a:t>Sajeeb</a:t>
            </a:r>
            <a:r>
              <a:rPr dirty="0"/>
              <a:t> Enterprise 51.56%, Ryan International 25.08%, Hoque Foods 23.36%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Low Performing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dirty="0"/>
              <a:t>• Bottom Products by Amount: Pound Lemon, </a:t>
            </a:r>
            <a:r>
              <a:rPr dirty="0" err="1"/>
              <a:t>Cupachina</a:t>
            </a:r>
            <a:r>
              <a:rPr dirty="0"/>
              <a:t> Muffin, Chocolate Pie Cake, Premium </a:t>
            </a:r>
            <a:r>
              <a:rPr dirty="0" err="1"/>
              <a:t>Lacha</a:t>
            </a:r>
            <a:r>
              <a:rPr dirty="0"/>
              <a:t> </a:t>
            </a:r>
            <a:r>
              <a:rPr dirty="0" err="1"/>
              <a:t>Semai</a:t>
            </a:r>
            <a:r>
              <a:rPr dirty="0"/>
              <a:t>, SDP </a:t>
            </a:r>
            <a:r>
              <a:rPr dirty="0" err="1"/>
              <a:t>Breez</a:t>
            </a:r>
            <a:r>
              <a:rPr dirty="0"/>
              <a:t> Orange</a:t>
            </a:r>
          </a:p>
          <a:p>
            <a:pPr algn="just"/>
            <a:r>
              <a:rPr dirty="0"/>
              <a:t>• Bottom Products by Profit: Chocolate Pie Cake, Premium </a:t>
            </a:r>
            <a:r>
              <a:rPr dirty="0" err="1"/>
              <a:t>Lacha</a:t>
            </a:r>
            <a:r>
              <a:rPr dirty="0"/>
              <a:t> </a:t>
            </a:r>
            <a:r>
              <a:rPr dirty="0" err="1"/>
              <a:t>Semai</a:t>
            </a:r>
            <a:r>
              <a:rPr dirty="0"/>
              <a:t>, SDP </a:t>
            </a:r>
            <a:r>
              <a:rPr dirty="0" err="1"/>
              <a:t>Breez</a:t>
            </a:r>
            <a:r>
              <a:rPr dirty="0"/>
              <a:t> Orange</a:t>
            </a:r>
          </a:p>
          <a:p>
            <a:pPr algn="just"/>
            <a:r>
              <a:rPr dirty="0"/>
              <a:t>• Low Performing SKU Codes: FG0303252531, FG0300213131, FG0304252233, FG0312363833, FG0313383032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January: 246K</a:t>
            </a:r>
          </a:p>
          <a:p>
            <a:r>
              <a:t>• February: 12K</a:t>
            </a:r>
          </a:p>
          <a:p>
            <a:r>
              <a:t>• March: 785K</a:t>
            </a:r>
          </a:p>
          <a:p>
            <a:r>
              <a:t>• May: 48K</a:t>
            </a:r>
          </a:p>
          <a:p>
            <a:r>
              <a:t>Strong peak observed in March.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dirty="0"/>
              <a:t>• Focus on top retailers and strengthen relationships.</a:t>
            </a:r>
          </a:p>
          <a:p>
            <a:pPr algn="just"/>
            <a:r>
              <a:rPr dirty="0"/>
              <a:t>• Promote high-performing product categories.</a:t>
            </a:r>
          </a:p>
          <a:p>
            <a:pPr algn="just"/>
            <a:r>
              <a:rPr dirty="0"/>
              <a:t>• Address low-performing products by running targeted campaigns.</a:t>
            </a:r>
          </a:p>
          <a:p>
            <a:pPr algn="just"/>
            <a:r>
              <a:rPr dirty="0"/>
              <a:t>• Reduce pending orders and streamline order processing.</a:t>
            </a:r>
          </a:p>
          <a:p>
            <a:pPr algn="just"/>
            <a:r>
              <a:rPr dirty="0"/>
              <a:t>• Continue monitoring supplier profitability trends.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The sales analysis highlights strong supplier profitability, clear product winners, and some low-performing items requiring attention. </a:t>
            </a:r>
            <a:r>
              <a:rPr dirty="0" err="1"/>
              <a:t>Sajeeb</a:t>
            </a:r>
            <a:r>
              <a:rPr dirty="0"/>
              <a:t> Enterprise leads in profitability while March shows peak sales volume. Strategic focus on top retailers and underperforming products will drive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355</Words>
  <Application>Microsoft Office PowerPoint</Application>
  <PresentationFormat>On-screen Show (4:3)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Trebuchet MS</vt:lpstr>
      <vt:lpstr>Wingdings 3</vt:lpstr>
      <vt:lpstr>Facet</vt:lpstr>
      <vt:lpstr>Sales Performance Analysis Report</vt:lpstr>
      <vt:lpstr>Objective</vt:lpstr>
      <vt:lpstr>Data Overview</vt:lpstr>
      <vt:lpstr>Key Metrics</vt:lpstr>
      <vt:lpstr>Top Performing Insights</vt:lpstr>
      <vt:lpstr>Low Performing Insights</vt:lpstr>
      <vt:lpstr>Monthly Trends</vt:lpstr>
      <vt:lpstr>Recommendations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Google11</cp:lastModifiedBy>
  <cp:revision>2</cp:revision>
  <dcterms:created xsi:type="dcterms:W3CDTF">2013-01-27T09:14:16Z</dcterms:created>
  <dcterms:modified xsi:type="dcterms:W3CDTF">2025-09-27T20:07:19Z</dcterms:modified>
  <cp:category/>
</cp:coreProperties>
</file>