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AE21-A9C3-48B6-8B33-C2D18F32D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8C963-FBDA-48F3-B0C4-B34BCEBCD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329C2-C2B4-44BE-B57B-1D7FFBC3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0A6A-8739-4A39-8F3A-93C129D56FF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A5332-351A-4642-9B3C-889845F0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B5BB3-E0A4-40C0-8DDA-FB8160D0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CB52-D232-46FC-AF67-4C3C3BA9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1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F0B8-9984-421C-BBEA-12BB25C2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30EAF-40A4-4735-903B-2156C33B1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FA452-4208-4D9E-9C39-ADADDB2B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0A6A-8739-4A39-8F3A-93C129D56FF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17352-ADA5-4FE9-9842-32EDFA5C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0A79D-65D1-4E2B-A1A9-AD925BCE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CB52-D232-46FC-AF67-4C3C3BA9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12A73-8C69-4092-9C78-D96E82058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539FC-74AB-40B2-801E-65C728B58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7CD3B-F82F-4A0F-91DA-06641C4F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0A6A-8739-4A39-8F3A-93C129D56FF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75DC1-BBCA-45E6-8AAF-F4AA31BE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C00B6-ACDE-4CC3-AA0F-138308B9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CB52-D232-46FC-AF67-4C3C3BA9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3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B33B-6B96-4ED0-9905-7C9F9BBC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07C0-1836-48BC-B48B-C94406CD9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E7C6C-7C22-4E90-A2FF-30FD6B68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0A6A-8739-4A39-8F3A-93C129D56FF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EFC4-5C7D-4DF2-BBEF-BDF4DC4B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C0DE8-DD25-42EE-893E-1EBCC814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CB52-D232-46FC-AF67-4C3C3BA9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F0CC-7CD8-450E-A1D2-1007B45DD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0130F-C8DF-498A-8647-46A3CCAFB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EDDD6-D1E6-4E03-8B93-EC419A20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0A6A-8739-4A39-8F3A-93C129D56FF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0C172-F329-408F-A343-735045AB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5D7D0-E4AE-481B-B4C9-B557FC66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CB52-D232-46FC-AF67-4C3C3BA9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5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2F07-9E09-4F29-8DE8-AC0496D7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65D6-D841-42A6-9E62-BC2BD11FA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CC492-5F75-4D0E-822B-F3877D2B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81F4C-588D-45B5-9636-909301F8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0A6A-8739-4A39-8F3A-93C129D56FF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FE352-4100-49EB-A243-103D30F6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5CA50-632C-472B-AF50-39E91BFE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CB52-D232-46FC-AF67-4C3C3BA9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4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F487-DE2A-4E77-BF6A-FCDF283A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DD4C8-5817-4074-8CF7-70736E84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30CD2-EA58-46AC-8318-920A2EB53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A72083-1D6C-4F32-986D-E2B7CE772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17D5A-832F-4103-90B8-B1E8AB216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16CBE-ADE6-45A2-9F7A-BE097C48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0A6A-8739-4A39-8F3A-93C129D56FF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A1079-F444-4DDC-9416-55DEEC2E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26D4C-9FB1-4D4A-94DB-3EB03D42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CB52-D232-46FC-AF67-4C3C3BA9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0A33-39BF-4737-BB6B-D61BD81D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DABC7-185A-4C13-89E4-A717BCD9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0A6A-8739-4A39-8F3A-93C129D56FF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89360-2923-4D0A-8105-9CB058E7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55345-32E7-4084-BF73-20967B0C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CB52-D232-46FC-AF67-4C3C3BA9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7FF9A7-B1D4-4593-8A19-7B9E7927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0A6A-8739-4A39-8F3A-93C129D56FF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90086-2E65-4A22-9EAA-948FB484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16001-2DA0-4F60-972E-B9B3C38D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CB52-D232-46FC-AF67-4C3C3BA9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4FCD-4988-4496-AED5-35D9D9CA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63A4-4D3C-4D7A-AD37-5C9D8EECA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34660-488C-47F5-8BE9-62AE13239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0899C-82E6-458B-9E72-7F94D80B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0A6A-8739-4A39-8F3A-93C129D56FF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4E92F-2E0D-49CD-9B96-79EBDAA2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95D4F-5DDC-483C-AC7E-BFAE1B5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CB52-D232-46FC-AF67-4C3C3BA9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9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93C6-FC85-49FF-85EE-60A0A51E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6CA5F-CBCD-4552-BA91-80E63D4BA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D10C0-BE0A-4EB4-8AAD-D69C87A0F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874C3-5A39-46FC-9265-ABE4018B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80A6A-8739-4A39-8F3A-93C129D56FF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A8462-BBA2-4E36-B33B-6F6CE77A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A8D71-0730-4A7D-9244-03AF00CC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8CB52-D232-46FC-AF67-4C3C3BA9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1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83BCD-1475-464B-93CA-361E2362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455E4-4B40-49D4-BA77-0E8AF18C0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508C9-AEA2-4B22-853E-F11792A7D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80A6A-8739-4A39-8F3A-93C129D56FF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D5662-B303-4178-A3B3-8C33B0D75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5D395-DDD4-486B-8661-FF0B4831E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8CB52-D232-46FC-AF67-4C3C3BA9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5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setup-loc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FC5D-1500-4EEC-9569-9113681CA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5D539-B3A5-4641-BC84-7515A82BE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8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FB4D4A-FF97-4F7B-8157-BF9A57633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52327"/>
            <a:ext cx="10515600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5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A7F65-CE90-4BD0-9529-73E1319B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Công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nghệ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 err="1">
                <a:solidFill>
                  <a:schemeClr val="bg1"/>
                </a:solidFill>
              </a:rPr>
              <a:t>Mô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Hình</a:t>
            </a:r>
            <a:r>
              <a:rPr lang="en-US" dirty="0">
                <a:solidFill>
                  <a:schemeClr val="bg1"/>
                </a:solidFill>
              </a:rPr>
              <a:t> 3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6EFB-E2BC-49B9-B348-5CF5310D3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n-US" sz="2400">
                <a:solidFill>
                  <a:schemeClr val="bg1"/>
                </a:solidFill>
              </a:rPr>
              <a:t>Gồm 3 thành phần: Database &lt;-&gt; Back End &lt;-&gt; Front End</a:t>
            </a:r>
          </a:p>
          <a:p>
            <a:pPr>
              <a:buFontTx/>
              <a:buChar char="-"/>
            </a:pPr>
            <a:r>
              <a:rPr lang="en-US" sz="2400">
                <a:solidFill>
                  <a:schemeClr val="bg1"/>
                </a:solidFill>
              </a:rPr>
              <a:t>Phổ biến:</a:t>
            </a:r>
          </a:p>
          <a:p>
            <a:pPr>
              <a:buFontTx/>
              <a:buChar char="-"/>
            </a:pPr>
            <a:r>
              <a:rPr lang="en-US" sz="2400">
                <a:solidFill>
                  <a:schemeClr val="bg1"/>
                </a:solidFill>
              </a:rPr>
              <a:t>SQL SERVER - .NET - ANGULAR</a:t>
            </a:r>
          </a:p>
          <a:p>
            <a:pPr>
              <a:buFontTx/>
              <a:buChar char="-"/>
            </a:pPr>
            <a:r>
              <a:rPr lang="en-US" sz="2400">
                <a:solidFill>
                  <a:schemeClr val="bg1"/>
                </a:solidFill>
              </a:rPr>
              <a:t>SQL SERVER -.NET –REACT	</a:t>
            </a:r>
          </a:p>
          <a:p>
            <a:pPr>
              <a:buFontTx/>
              <a:buChar char="-"/>
            </a:pPr>
            <a:r>
              <a:rPr lang="en-US" sz="2400">
                <a:solidFill>
                  <a:schemeClr val="bg1"/>
                </a:solidFill>
              </a:rPr>
              <a:t>MONGODB - NODE JS – REACT</a:t>
            </a:r>
          </a:p>
          <a:p>
            <a:pPr>
              <a:buFontTx/>
              <a:buChar char="-"/>
            </a:pPr>
            <a:r>
              <a:rPr lang="en-US" sz="2400">
                <a:solidFill>
                  <a:schemeClr val="bg1"/>
                </a:solidFill>
              </a:rPr>
              <a:t>MONGODB – NODE JS – ANGULAR</a:t>
            </a:r>
          </a:p>
          <a:p>
            <a:pPr>
              <a:buFontTx/>
              <a:buChar char="-"/>
            </a:pPr>
            <a:r>
              <a:rPr lang="en-US" sz="2400">
                <a:solidFill>
                  <a:schemeClr val="bg1"/>
                </a:solidFill>
              </a:rPr>
              <a:t>MYSQL - JAVA – ANGULAR</a:t>
            </a:r>
          </a:p>
          <a:p>
            <a:pPr>
              <a:buFontTx/>
              <a:buChar char="-"/>
            </a:pPr>
            <a:r>
              <a:rPr lang="en-US" sz="2400">
                <a:solidFill>
                  <a:schemeClr val="bg1"/>
                </a:solidFill>
              </a:rPr>
              <a:t>MYSQL - JAVA – REACT</a:t>
            </a:r>
          </a:p>
          <a:p>
            <a:pPr>
              <a:buFontTx/>
              <a:buChar char="-"/>
            </a:pPr>
            <a:r>
              <a:rPr lang="en-US" sz="2400">
                <a:solidFill>
                  <a:schemeClr val="bg1"/>
                </a:solidFill>
              </a:rPr>
              <a:t>FONT-END: HTML/CSS JQUERY</a:t>
            </a:r>
          </a:p>
          <a:p>
            <a:pPr>
              <a:buFontTx/>
              <a:buChar char="-"/>
            </a:pP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230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15DB9-FA40-4481-8BCB-20985BA0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TOOL</a:t>
            </a:r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F92B3-960C-4527-8277-CBE02B1B9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SQL SERVER MANAGEMENT (DATA)</a:t>
            </a:r>
          </a:p>
          <a:p>
            <a:r>
              <a:rPr lang="en-US" sz="2400" dirty="0">
                <a:solidFill>
                  <a:schemeClr val="bg1"/>
                </a:solidFill>
              </a:rPr>
              <a:t>VISUAL STUDIO (BE)</a:t>
            </a:r>
          </a:p>
          <a:p>
            <a:r>
              <a:rPr lang="en-US" sz="2400" dirty="0">
                <a:solidFill>
                  <a:schemeClr val="bg1"/>
                </a:solidFill>
              </a:rPr>
              <a:t>VISUAL STUDIO CODE (FE)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NGÔN NGỮ LẬP TRÌNH ÁP DỤNG: HTML/SCSS, TYPESCRIPT, C#, T-SQL</a:t>
            </a:r>
          </a:p>
        </p:txBody>
      </p:sp>
    </p:spTree>
    <p:extLst>
      <p:ext uri="{BB962C8B-B14F-4D97-AF65-F5344CB8AC3E}">
        <p14:creationId xmlns:p14="http://schemas.microsoft.com/office/powerpoint/2010/main" val="2286082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1182-ED50-4D5C-88CA-C27E80A6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- .NET -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51ADD-A71A-4FEE-9A92-8356AE71B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database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Áo</a:t>
            </a:r>
            <a:endParaRPr lang="en-US" dirty="0"/>
          </a:p>
          <a:p>
            <a:r>
              <a:rPr lang="en-US" dirty="0"/>
              <a:t>MÔ HÌNH 3 LỚP (3 – TIER ARCHITECTURE)</a:t>
            </a:r>
          </a:p>
          <a:p>
            <a:pPr marL="0" indent="0">
              <a:buNone/>
            </a:pPr>
            <a:r>
              <a:rPr lang="en-US" b="1" dirty="0"/>
              <a:t>DATABASE</a:t>
            </a:r>
            <a:r>
              <a:rPr lang="en-US" dirty="0"/>
              <a:t>: </a:t>
            </a:r>
          </a:p>
          <a:p>
            <a:pPr>
              <a:buFontTx/>
              <a:buChar char="-"/>
            </a:pPr>
            <a:r>
              <a:rPr lang="en-US" dirty="0"/>
              <a:t>Table: </a:t>
            </a:r>
            <a:r>
              <a:rPr lang="en-US" dirty="0" err="1"/>
              <a:t>SanPham</a:t>
            </a:r>
            <a:r>
              <a:rPr lang="en-US" dirty="0"/>
              <a:t> (Id, 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,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, </a:t>
            </a:r>
            <a:r>
              <a:rPr lang="en-US" dirty="0" err="1"/>
              <a:t>Loại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Minh </a:t>
            </a:r>
            <a:r>
              <a:rPr lang="en-US" dirty="0" err="1"/>
              <a:t>Họa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BACKEND</a:t>
            </a:r>
            <a:r>
              <a:rPr lang="en-US" dirty="0"/>
              <a:t> (API)</a:t>
            </a:r>
          </a:p>
          <a:p>
            <a:pPr>
              <a:buFontTx/>
              <a:buChar char="-"/>
            </a:pPr>
            <a:r>
              <a:rPr lang="en-US" dirty="0" err="1"/>
              <a:t>GetSanPham</a:t>
            </a:r>
            <a:r>
              <a:rPr lang="en-US" dirty="0"/>
              <a:t>():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table </a:t>
            </a:r>
            <a:r>
              <a:rPr lang="en-US" dirty="0" err="1"/>
              <a:t>SanPham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FRONTEND</a:t>
            </a:r>
            <a:r>
              <a:rPr lang="en-US" dirty="0"/>
              <a:t>: List San Pham co san </a:t>
            </a:r>
            <a:r>
              <a:rPr lang="en-US" dirty="0" err="1"/>
              <a:t>trong</a:t>
            </a:r>
            <a:r>
              <a:rPr lang="en-US" dirty="0"/>
              <a:t> DB.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6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E5D5-12DC-450D-BD06-5B06B0F8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49DB1-EDC4-4269-A4BA-C25748780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B1) </a:t>
            </a:r>
            <a:r>
              <a:rPr lang="en-US" dirty="0" err="1"/>
              <a:t>Cài</a:t>
            </a:r>
            <a:r>
              <a:rPr lang="en-US" dirty="0"/>
              <a:t> NodeJS</a:t>
            </a:r>
          </a:p>
          <a:p>
            <a:r>
              <a:rPr lang="en-US" dirty="0"/>
              <a:t>B2) </a:t>
            </a:r>
            <a:r>
              <a:rPr lang="en-US" dirty="0" err="1"/>
              <a:t>Cài</a:t>
            </a:r>
            <a:r>
              <a:rPr lang="en-US" dirty="0"/>
              <a:t> Angular</a:t>
            </a:r>
          </a:p>
          <a:p>
            <a:r>
              <a:rPr lang="en-US" dirty="0">
                <a:hlinkClick r:id="rId2"/>
              </a:rPr>
              <a:t>https://angular.io/guide/setup-local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-g @angular/cli</a:t>
            </a:r>
          </a:p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ng serve --open</a:t>
            </a:r>
          </a:p>
        </p:txBody>
      </p:sp>
    </p:spTree>
    <p:extLst>
      <p:ext uri="{BB962C8B-B14F-4D97-AF65-F5344CB8AC3E}">
        <p14:creationId xmlns:p14="http://schemas.microsoft.com/office/powerpoint/2010/main" val="186290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Công nghệ - Mô Hình 3 Lớp:</vt:lpstr>
      <vt:lpstr>TOOL</vt:lpstr>
      <vt:lpstr>SQL SERVER - .NET - ANGULAR</vt:lpstr>
      <vt:lpstr>FRONT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diepnv</dc:creator>
  <cp:lastModifiedBy>diepnv</cp:lastModifiedBy>
  <cp:revision>1</cp:revision>
  <dcterms:created xsi:type="dcterms:W3CDTF">2020-04-04T15:34:36Z</dcterms:created>
  <dcterms:modified xsi:type="dcterms:W3CDTF">2020-04-04T15:35:13Z</dcterms:modified>
</cp:coreProperties>
</file>