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5169"/>
    <a:srgbClr val="9F5169"/>
    <a:srgbClr val="302F3A"/>
    <a:srgbClr val="3F3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92" d="100"/>
          <a:sy n="192" d="100"/>
        </p:scale>
        <p:origin x="-48" y="9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18/09/19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18/09/19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18/09/19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18/09/19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18/09/19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18/09/19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18/09/19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18/09/19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18/09/19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18/09/19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18/09/19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18/09/19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図形グループ 2"/>
          <p:cNvGrpSpPr/>
          <p:nvPr/>
        </p:nvGrpSpPr>
        <p:grpSpPr>
          <a:xfrm>
            <a:off x="2814242" y="-567910"/>
            <a:ext cx="3506318" cy="5510880"/>
            <a:chOff x="2814242" y="-567910"/>
            <a:chExt cx="3506318" cy="5510880"/>
          </a:xfrm>
        </p:grpSpPr>
        <p:sp>
          <p:nvSpPr>
            <p:cNvPr id="4" name="円弧 3"/>
            <p:cNvSpPr/>
            <p:nvPr/>
          </p:nvSpPr>
          <p:spPr>
            <a:xfrm rot="16200000">
              <a:off x="2814242" y="1461717"/>
              <a:ext cx="3481253" cy="3481253"/>
            </a:xfrm>
            <a:prstGeom prst="arc">
              <a:avLst>
                <a:gd name="adj1" fmla="val 18347652"/>
                <a:gd name="adj2" fmla="val 3376160"/>
              </a:avLst>
            </a:prstGeom>
            <a:ln w="857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3982198" y="1608527"/>
              <a:ext cx="1170614" cy="11706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コネクタ 8"/>
            <p:cNvCxnSpPr/>
            <p:nvPr/>
          </p:nvCxnSpPr>
          <p:spPr>
            <a:xfrm flipH="1" flipV="1">
              <a:off x="3577293" y="1253123"/>
              <a:ext cx="237198" cy="325988"/>
            </a:xfrm>
            <a:prstGeom prst="line">
              <a:avLst/>
            </a:prstGeom>
            <a:ln w="114300" cap="rnd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円弧 12"/>
            <p:cNvSpPr/>
            <p:nvPr/>
          </p:nvSpPr>
          <p:spPr>
            <a:xfrm rot="5400000">
              <a:off x="2839307" y="-567910"/>
              <a:ext cx="3481253" cy="3481253"/>
            </a:xfrm>
            <a:prstGeom prst="arc">
              <a:avLst>
                <a:gd name="adj1" fmla="val 18347652"/>
                <a:gd name="adj2" fmla="val 3376160"/>
              </a:avLst>
            </a:prstGeom>
            <a:ln w="857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" name="直線コネクタ 15"/>
            <p:cNvCxnSpPr/>
            <p:nvPr/>
          </p:nvCxnSpPr>
          <p:spPr>
            <a:xfrm flipV="1">
              <a:off x="4580102" y="1018279"/>
              <a:ext cx="0" cy="384570"/>
            </a:xfrm>
            <a:prstGeom prst="line">
              <a:avLst/>
            </a:prstGeom>
            <a:ln w="114300" cap="rnd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 flipV="1">
              <a:off x="4990561" y="1089633"/>
              <a:ext cx="89517" cy="372084"/>
            </a:xfrm>
            <a:prstGeom prst="line">
              <a:avLst/>
            </a:prstGeom>
            <a:ln w="114300" cap="rnd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flipV="1">
              <a:off x="5303173" y="1275461"/>
              <a:ext cx="240897" cy="325989"/>
            </a:xfrm>
            <a:prstGeom prst="line">
              <a:avLst/>
            </a:prstGeom>
            <a:ln w="114300" cap="rnd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 flipV="1">
              <a:off x="5644776" y="1525978"/>
              <a:ext cx="268927" cy="292346"/>
            </a:xfrm>
            <a:prstGeom prst="line">
              <a:avLst/>
            </a:prstGeom>
            <a:ln w="114300" cap="rnd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 flipH="1" flipV="1">
              <a:off x="4072315" y="1089633"/>
              <a:ext cx="88818" cy="372084"/>
            </a:xfrm>
            <a:prstGeom prst="line">
              <a:avLst/>
            </a:prstGeom>
            <a:ln w="114300" cap="rnd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 flipH="1" flipV="1">
              <a:off x="3211415" y="1525978"/>
              <a:ext cx="247279" cy="280589"/>
            </a:xfrm>
            <a:prstGeom prst="line">
              <a:avLst/>
            </a:prstGeom>
            <a:ln w="114300" cap="rnd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 flipV="1">
              <a:off x="4579403" y="2977845"/>
              <a:ext cx="0" cy="320068"/>
            </a:xfrm>
            <a:prstGeom prst="line">
              <a:avLst/>
            </a:prstGeom>
            <a:ln w="114300" cap="rnd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 flipH="1" flipV="1">
              <a:off x="4962587" y="2924533"/>
              <a:ext cx="89516" cy="256787"/>
            </a:xfrm>
            <a:prstGeom prst="line">
              <a:avLst/>
            </a:prstGeom>
            <a:ln w="114300" cap="rnd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 flipV="1">
              <a:off x="4112177" y="2913344"/>
              <a:ext cx="121581" cy="303748"/>
            </a:xfrm>
            <a:prstGeom prst="line">
              <a:avLst/>
            </a:prstGeom>
            <a:ln w="114300" cap="rnd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/>
            <p:nvPr/>
          </p:nvCxnSpPr>
          <p:spPr>
            <a:xfrm flipV="1">
              <a:off x="3681378" y="2785561"/>
              <a:ext cx="133113" cy="263682"/>
            </a:xfrm>
            <a:prstGeom prst="line">
              <a:avLst/>
            </a:prstGeom>
            <a:ln w="114300" cap="rnd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 flipH="1" flipV="1">
              <a:off x="5377012" y="2751166"/>
              <a:ext cx="122298" cy="243464"/>
            </a:xfrm>
            <a:prstGeom prst="line">
              <a:avLst/>
            </a:prstGeom>
            <a:ln w="114300" cap="rnd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図形グループ 4"/>
          <p:cNvGrpSpPr/>
          <p:nvPr/>
        </p:nvGrpSpPr>
        <p:grpSpPr>
          <a:xfrm>
            <a:off x="2826648" y="1806567"/>
            <a:ext cx="3481253" cy="3914024"/>
            <a:chOff x="2826648" y="1806567"/>
            <a:chExt cx="3481253" cy="3914024"/>
          </a:xfrm>
        </p:grpSpPr>
        <p:sp>
          <p:nvSpPr>
            <p:cNvPr id="55" name="円弧 54"/>
            <p:cNvSpPr/>
            <p:nvPr/>
          </p:nvSpPr>
          <p:spPr>
            <a:xfrm rot="5400000">
              <a:off x="2826648" y="1806567"/>
              <a:ext cx="3481253" cy="3481253"/>
            </a:xfrm>
            <a:prstGeom prst="arc">
              <a:avLst>
                <a:gd name="adj1" fmla="val 18347652"/>
                <a:gd name="adj2" fmla="val 3376160"/>
              </a:avLst>
            </a:prstGeom>
            <a:ln w="857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3" name="図形グループ 62"/>
            <p:cNvGrpSpPr/>
            <p:nvPr/>
          </p:nvGrpSpPr>
          <p:grpSpPr>
            <a:xfrm rot="10800000">
              <a:off x="3229738" y="4920546"/>
              <a:ext cx="2702288" cy="800045"/>
              <a:chOff x="3239216" y="4633948"/>
              <a:chExt cx="2702288" cy="800045"/>
            </a:xfrm>
          </p:grpSpPr>
          <p:cxnSp>
            <p:nvCxnSpPr>
              <p:cNvPr id="56" name="直線コネクタ 55"/>
              <p:cNvCxnSpPr/>
              <p:nvPr/>
            </p:nvCxnSpPr>
            <p:spPr>
              <a:xfrm flipH="1" flipV="1">
                <a:off x="3605094" y="4868792"/>
                <a:ext cx="237198" cy="325988"/>
              </a:xfrm>
              <a:prstGeom prst="line">
                <a:avLst/>
              </a:prstGeom>
              <a:ln w="114300" cap="rnd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/>
              <p:cNvCxnSpPr/>
              <p:nvPr/>
            </p:nvCxnSpPr>
            <p:spPr>
              <a:xfrm flipV="1">
                <a:off x="4607903" y="4633948"/>
                <a:ext cx="0" cy="384570"/>
              </a:xfrm>
              <a:prstGeom prst="line">
                <a:avLst/>
              </a:prstGeom>
              <a:ln w="114300" cap="rnd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/>
              <p:cNvCxnSpPr/>
              <p:nvPr/>
            </p:nvCxnSpPr>
            <p:spPr>
              <a:xfrm flipV="1">
                <a:off x="5018362" y="4705302"/>
                <a:ext cx="89517" cy="372084"/>
              </a:xfrm>
              <a:prstGeom prst="line">
                <a:avLst/>
              </a:prstGeom>
              <a:ln w="114300" cap="rnd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コネクタ 58"/>
              <p:cNvCxnSpPr/>
              <p:nvPr/>
            </p:nvCxnSpPr>
            <p:spPr>
              <a:xfrm flipV="1">
                <a:off x="5330974" y="4891130"/>
                <a:ext cx="240897" cy="325989"/>
              </a:xfrm>
              <a:prstGeom prst="line">
                <a:avLst/>
              </a:prstGeom>
              <a:ln w="114300" cap="rnd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コネクタ 59"/>
              <p:cNvCxnSpPr/>
              <p:nvPr/>
            </p:nvCxnSpPr>
            <p:spPr>
              <a:xfrm flipV="1">
                <a:off x="5672577" y="5141647"/>
                <a:ext cx="268927" cy="292346"/>
              </a:xfrm>
              <a:prstGeom prst="line">
                <a:avLst/>
              </a:prstGeom>
              <a:ln w="114300" cap="rnd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コネクタ 60"/>
              <p:cNvCxnSpPr/>
              <p:nvPr/>
            </p:nvCxnSpPr>
            <p:spPr>
              <a:xfrm flipH="1" flipV="1">
                <a:off x="4100116" y="4705302"/>
                <a:ext cx="88818" cy="372084"/>
              </a:xfrm>
              <a:prstGeom prst="line">
                <a:avLst/>
              </a:prstGeom>
              <a:ln w="114300" cap="rnd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コネクタ 61"/>
              <p:cNvCxnSpPr/>
              <p:nvPr/>
            </p:nvCxnSpPr>
            <p:spPr>
              <a:xfrm flipH="1" flipV="1">
                <a:off x="3239216" y="5141647"/>
                <a:ext cx="247279" cy="280589"/>
              </a:xfrm>
              <a:prstGeom prst="line">
                <a:avLst/>
              </a:prstGeom>
              <a:ln w="114300" cap="rnd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図形グループ 29"/>
          <p:cNvGrpSpPr/>
          <p:nvPr/>
        </p:nvGrpSpPr>
        <p:grpSpPr>
          <a:xfrm>
            <a:off x="138167" y="1997252"/>
            <a:ext cx="2809084" cy="2368135"/>
            <a:chOff x="3154197" y="959161"/>
            <a:chExt cx="2809084" cy="2368135"/>
          </a:xfrm>
        </p:grpSpPr>
        <p:sp>
          <p:nvSpPr>
            <p:cNvPr id="12" name="フリーフォーム 11"/>
            <p:cNvSpPr/>
            <p:nvPr/>
          </p:nvSpPr>
          <p:spPr>
            <a:xfrm>
              <a:off x="3571940" y="1190682"/>
              <a:ext cx="224899" cy="403509"/>
            </a:xfrm>
            <a:custGeom>
              <a:avLst/>
              <a:gdLst>
                <a:gd name="connsiteX0" fmla="*/ 224899 w 224899"/>
                <a:gd name="connsiteY0" fmla="*/ 403509 h 403509"/>
                <a:gd name="connsiteX1" fmla="*/ 152138 w 224899"/>
                <a:gd name="connsiteY1" fmla="*/ 337360 h 403509"/>
                <a:gd name="connsiteX2" fmla="*/ 112450 w 224899"/>
                <a:gd name="connsiteY2" fmla="*/ 284441 h 403509"/>
                <a:gd name="connsiteX3" fmla="*/ 79376 w 224899"/>
                <a:gd name="connsiteY3" fmla="*/ 244752 h 403509"/>
                <a:gd name="connsiteX4" fmla="*/ 46303 w 224899"/>
                <a:gd name="connsiteY4" fmla="*/ 205062 h 403509"/>
                <a:gd name="connsiteX5" fmla="*/ 33073 w 224899"/>
                <a:gd name="connsiteY5" fmla="*/ 158758 h 403509"/>
                <a:gd name="connsiteX6" fmla="*/ 19844 w 224899"/>
                <a:gd name="connsiteY6" fmla="*/ 138913 h 403509"/>
                <a:gd name="connsiteX7" fmla="*/ 13229 w 224899"/>
                <a:gd name="connsiteY7" fmla="*/ 99224 h 403509"/>
                <a:gd name="connsiteX8" fmla="*/ 6614 w 224899"/>
                <a:gd name="connsiteY8" fmla="*/ 79379 h 403509"/>
                <a:gd name="connsiteX9" fmla="*/ 0 w 224899"/>
                <a:gd name="connsiteY9" fmla="*/ 0 h 403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899" h="403509">
                  <a:moveTo>
                    <a:pt x="224899" y="403509"/>
                  </a:moveTo>
                  <a:cubicBezTo>
                    <a:pt x="199306" y="382181"/>
                    <a:pt x="173783" y="362941"/>
                    <a:pt x="152138" y="337360"/>
                  </a:cubicBezTo>
                  <a:cubicBezTo>
                    <a:pt x="137896" y="320528"/>
                    <a:pt x="128041" y="300032"/>
                    <a:pt x="112450" y="284441"/>
                  </a:cubicBezTo>
                  <a:cubicBezTo>
                    <a:pt x="78086" y="250077"/>
                    <a:pt x="126541" y="299779"/>
                    <a:pt x="79376" y="244752"/>
                  </a:cubicBezTo>
                  <a:cubicBezTo>
                    <a:pt x="41182" y="200191"/>
                    <a:pt x="75538" y="248918"/>
                    <a:pt x="46303" y="205062"/>
                  </a:cubicBezTo>
                  <a:cubicBezTo>
                    <a:pt x="44183" y="196584"/>
                    <a:pt x="37818" y="168248"/>
                    <a:pt x="33073" y="158758"/>
                  </a:cubicBezTo>
                  <a:cubicBezTo>
                    <a:pt x="29518" y="151647"/>
                    <a:pt x="24254" y="145528"/>
                    <a:pt x="19844" y="138913"/>
                  </a:cubicBezTo>
                  <a:cubicBezTo>
                    <a:pt x="17639" y="125683"/>
                    <a:pt x="16139" y="112317"/>
                    <a:pt x="13229" y="99224"/>
                  </a:cubicBezTo>
                  <a:cubicBezTo>
                    <a:pt x="11716" y="92417"/>
                    <a:pt x="7535" y="86291"/>
                    <a:pt x="6614" y="79379"/>
                  </a:cubicBezTo>
                  <a:cubicBezTo>
                    <a:pt x="3105" y="53061"/>
                    <a:pt x="0" y="0"/>
                    <a:pt x="0" y="0"/>
                  </a:cubicBezTo>
                </a:path>
              </a:pathLst>
            </a:custGeom>
            <a:ln w="190500" cap="rnd" cmpd="sng">
              <a:solidFill>
                <a:srgbClr val="302F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 13"/>
            <p:cNvSpPr/>
            <p:nvPr/>
          </p:nvSpPr>
          <p:spPr>
            <a:xfrm>
              <a:off x="4027903" y="1031925"/>
              <a:ext cx="159204" cy="449813"/>
            </a:xfrm>
            <a:custGeom>
              <a:avLst/>
              <a:gdLst>
                <a:gd name="connsiteX0" fmla="*/ 159204 w 159204"/>
                <a:gd name="connsiteY0" fmla="*/ 449813 h 449813"/>
                <a:gd name="connsiteX1" fmla="*/ 145975 w 159204"/>
                <a:gd name="connsiteY1" fmla="*/ 416739 h 449813"/>
                <a:gd name="connsiteX2" fmla="*/ 106286 w 159204"/>
                <a:gd name="connsiteY2" fmla="*/ 357204 h 449813"/>
                <a:gd name="connsiteX3" fmla="*/ 93057 w 159204"/>
                <a:gd name="connsiteY3" fmla="*/ 330745 h 449813"/>
                <a:gd name="connsiteX4" fmla="*/ 59983 w 159204"/>
                <a:gd name="connsiteY4" fmla="*/ 271211 h 449813"/>
                <a:gd name="connsiteX5" fmla="*/ 46754 w 159204"/>
                <a:gd name="connsiteY5" fmla="*/ 231521 h 449813"/>
                <a:gd name="connsiteX6" fmla="*/ 40139 w 159204"/>
                <a:gd name="connsiteY6" fmla="*/ 211677 h 449813"/>
                <a:gd name="connsiteX7" fmla="*/ 33525 w 159204"/>
                <a:gd name="connsiteY7" fmla="*/ 191832 h 449813"/>
                <a:gd name="connsiteX8" fmla="*/ 26910 w 159204"/>
                <a:gd name="connsiteY8" fmla="*/ 171987 h 449813"/>
                <a:gd name="connsiteX9" fmla="*/ 20295 w 159204"/>
                <a:gd name="connsiteY9" fmla="*/ 145528 h 449813"/>
                <a:gd name="connsiteX10" fmla="*/ 13681 w 159204"/>
                <a:gd name="connsiteY10" fmla="*/ 125683 h 449813"/>
                <a:gd name="connsiteX11" fmla="*/ 451 w 159204"/>
                <a:gd name="connsiteY11" fmla="*/ 39689 h 449813"/>
                <a:gd name="connsiteX12" fmla="*/ 451 w 159204"/>
                <a:gd name="connsiteY12" fmla="*/ 0 h 449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9204" h="449813">
                  <a:moveTo>
                    <a:pt x="159204" y="449813"/>
                  </a:moveTo>
                  <a:cubicBezTo>
                    <a:pt x="154794" y="438788"/>
                    <a:pt x="151285" y="427359"/>
                    <a:pt x="145975" y="416739"/>
                  </a:cubicBezTo>
                  <a:cubicBezTo>
                    <a:pt x="120298" y="365385"/>
                    <a:pt x="133981" y="401517"/>
                    <a:pt x="106286" y="357204"/>
                  </a:cubicBezTo>
                  <a:cubicBezTo>
                    <a:pt x="101060" y="348842"/>
                    <a:pt x="97846" y="339365"/>
                    <a:pt x="93057" y="330745"/>
                  </a:cubicBezTo>
                  <a:cubicBezTo>
                    <a:pt x="81076" y="309178"/>
                    <a:pt x="69042" y="293859"/>
                    <a:pt x="59983" y="271211"/>
                  </a:cubicBezTo>
                  <a:cubicBezTo>
                    <a:pt x="54804" y="258263"/>
                    <a:pt x="51164" y="244751"/>
                    <a:pt x="46754" y="231521"/>
                  </a:cubicBezTo>
                  <a:lnTo>
                    <a:pt x="40139" y="211677"/>
                  </a:lnTo>
                  <a:lnTo>
                    <a:pt x="33525" y="191832"/>
                  </a:lnTo>
                  <a:cubicBezTo>
                    <a:pt x="31320" y="185217"/>
                    <a:pt x="28601" y="178752"/>
                    <a:pt x="26910" y="171987"/>
                  </a:cubicBezTo>
                  <a:cubicBezTo>
                    <a:pt x="24705" y="163167"/>
                    <a:pt x="22792" y="154269"/>
                    <a:pt x="20295" y="145528"/>
                  </a:cubicBezTo>
                  <a:cubicBezTo>
                    <a:pt x="18380" y="138824"/>
                    <a:pt x="15193" y="132490"/>
                    <a:pt x="13681" y="125683"/>
                  </a:cubicBezTo>
                  <a:cubicBezTo>
                    <a:pt x="11291" y="114928"/>
                    <a:pt x="1072" y="47757"/>
                    <a:pt x="451" y="39689"/>
                  </a:cubicBezTo>
                  <a:cubicBezTo>
                    <a:pt x="-564" y="26498"/>
                    <a:pt x="451" y="13230"/>
                    <a:pt x="451" y="0"/>
                  </a:cubicBezTo>
                </a:path>
              </a:pathLst>
            </a:custGeom>
            <a:ln w="190500" cap="rnd" cmpd="sng">
              <a:solidFill>
                <a:srgbClr val="302F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リーフォーム 14"/>
            <p:cNvSpPr/>
            <p:nvPr/>
          </p:nvSpPr>
          <p:spPr>
            <a:xfrm>
              <a:off x="4562632" y="959161"/>
              <a:ext cx="27972" cy="429968"/>
            </a:xfrm>
            <a:custGeom>
              <a:avLst/>
              <a:gdLst>
                <a:gd name="connsiteX0" fmla="*/ 27972 w 27972"/>
                <a:gd name="connsiteY0" fmla="*/ 429968 h 429968"/>
                <a:gd name="connsiteX1" fmla="*/ 14742 w 27972"/>
                <a:gd name="connsiteY1" fmla="*/ 198447 h 429968"/>
                <a:gd name="connsiteX2" fmla="*/ 8128 w 27972"/>
                <a:gd name="connsiteY2" fmla="*/ 178602 h 429968"/>
                <a:gd name="connsiteX3" fmla="*/ 1513 w 27972"/>
                <a:gd name="connsiteY3" fmla="*/ 0 h 4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2" h="429968">
                  <a:moveTo>
                    <a:pt x="27972" y="429968"/>
                  </a:moveTo>
                  <a:cubicBezTo>
                    <a:pt x="26089" y="377246"/>
                    <a:pt x="28759" y="268538"/>
                    <a:pt x="14742" y="198447"/>
                  </a:cubicBezTo>
                  <a:cubicBezTo>
                    <a:pt x="13375" y="191610"/>
                    <a:pt x="10333" y="185217"/>
                    <a:pt x="8128" y="178602"/>
                  </a:cubicBezTo>
                  <a:cubicBezTo>
                    <a:pt x="-4724" y="88642"/>
                    <a:pt x="1513" y="147889"/>
                    <a:pt x="1513" y="0"/>
                  </a:cubicBezTo>
                </a:path>
              </a:pathLst>
            </a:custGeom>
            <a:ln w="190500" cap="rnd" cmpd="sng">
              <a:solidFill>
                <a:srgbClr val="302F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フリーフォーム 16"/>
            <p:cNvSpPr/>
            <p:nvPr/>
          </p:nvSpPr>
          <p:spPr>
            <a:xfrm>
              <a:off x="4974257" y="1045155"/>
              <a:ext cx="73097" cy="436583"/>
            </a:xfrm>
            <a:custGeom>
              <a:avLst/>
              <a:gdLst>
                <a:gd name="connsiteX0" fmla="*/ 0 w 73097"/>
                <a:gd name="connsiteY0" fmla="*/ 436583 h 436583"/>
                <a:gd name="connsiteX1" fmla="*/ 13229 w 73097"/>
                <a:gd name="connsiteY1" fmla="*/ 383664 h 436583"/>
                <a:gd name="connsiteX2" fmla="*/ 33073 w 73097"/>
                <a:gd name="connsiteY2" fmla="*/ 343974 h 436583"/>
                <a:gd name="connsiteX3" fmla="*/ 39688 w 73097"/>
                <a:gd name="connsiteY3" fmla="*/ 297670 h 436583"/>
                <a:gd name="connsiteX4" fmla="*/ 46303 w 73097"/>
                <a:gd name="connsiteY4" fmla="*/ 271211 h 436583"/>
                <a:gd name="connsiteX5" fmla="*/ 52917 w 73097"/>
                <a:gd name="connsiteY5" fmla="*/ 211676 h 436583"/>
                <a:gd name="connsiteX6" fmla="*/ 59532 w 73097"/>
                <a:gd name="connsiteY6" fmla="*/ 145527 h 436583"/>
                <a:gd name="connsiteX7" fmla="*/ 66147 w 73097"/>
                <a:gd name="connsiteY7" fmla="*/ 72763 h 436583"/>
                <a:gd name="connsiteX8" fmla="*/ 72761 w 73097"/>
                <a:gd name="connsiteY8" fmla="*/ 0 h 43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097" h="436583">
                  <a:moveTo>
                    <a:pt x="0" y="436583"/>
                  </a:moveTo>
                  <a:cubicBezTo>
                    <a:pt x="2517" y="423999"/>
                    <a:pt x="6448" y="397227"/>
                    <a:pt x="13229" y="383664"/>
                  </a:cubicBezTo>
                  <a:cubicBezTo>
                    <a:pt x="38875" y="332370"/>
                    <a:pt x="16446" y="393855"/>
                    <a:pt x="33073" y="343974"/>
                  </a:cubicBezTo>
                  <a:cubicBezTo>
                    <a:pt x="35278" y="328539"/>
                    <a:pt x="36899" y="313010"/>
                    <a:pt x="39688" y="297670"/>
                  </a:cubicBezTo>
                  <a:cubicBezTo>
                    <a:pt x="41314" y="288726"/>
                    <a:pt x="44921" y="280196"/>
                    <a:pt x="46303" y="271211"/>
                  </a:cubicBezTo>
                  <a:cubicBezTo>
                    <a:pt x="49339" y="251476"/>
                    <a:pt x="50827" y="231533"/>
                    <a:pt x="52917" y="211676"/>
                  </a:cubicBezTo>
                  <a:cubicBezTo>
                    <a:pt x="55237" y="189638"/>
                    <a:pt x="57431" y="167587"/>
                    <a:pt x="59532" y="145527"/>
                  </a:cubicBezTo>
                  <a:cubicBezTo>
                    <a:pt x="61841" y="121282"/>
                    <a:pt x="63126" y="96930"/>
                    <a:pt x="66147" y="72763"/>
                  </a:cubicBezTo>
                  <a:cubicBezTo>
                    <a:pt x="75355" y="-907"/>
                    <a:pt x="72761" y="83437"/>
                    <a:pt x="72761" y="0"/>
                  </a:cubicBezTo>
                </a:path>
              </a:pathLst>
            </a:custGeom>
            <a:ln w="190500" cap="rnd" cmpd="sng">
              <a:solidFill>
                <a:srgbClr val="302F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フリーフォーム 18"/>
            <p:cNvSpPr/>
            <p:nvPr/>
          </p:nvSpPr>
          <p:spPr>
            <a:xfrm>
              <a:off x="5278533" y="1217142"/>
              <a:ext cx="284432" cy="396894"/>
            </a:xfrm>
            <a:custGeom>
              <a:avLst/>
              <a:gdLst>
                <a:gd name="connsiteX0" fmla="*/ 0 w 284432"/>
                <a:gd name="connsiteY0" fmla="*/ 396894 h 396894"/>
                <a:gd name="connsiteX1" fmla="*/ 59532 w 284432"/>
                <a:gd name="connsiteY1" fmla="*/ 357205 h 396894"/>
                <a:gd name="connsiteX2" fmla="*/ 99221 w 284432"/>
                <a:gd name="connsiteY2" fmla="*/ 330745 h 396894"/>
                <a:gd name="connsiteX3" fmla="*/ 152138 w 284432"/>
                <a:gd name="connsiteY3" fmla="*/ 291056 h 396894"/>
                <a:gd name="connsiteX4" fmla="*/ 178597 w 284432"/>
                <a:gd name="connsiteY4" fmla="*/ 251366 h 396894"/>
                <a:gd name="connsiteX5" fmla="*/ 185212 w 284432"/>
                <a:gd name="connsiteY5" fmla="*/ 231522 h 396894"/>
                <a:gd name="connsiteX6" fmla="*/ 198441 w 284432"/>
                <a:gd name="connsiteY6" fmla="*/ 211677 h 396894"/>
                <a:gd name="connsiteX7" fmla="*/ 205056 w 284432"/>
                <a:gd name="connsiteY7" fmla="*/ 191832 h 396894"/>
                <a:gd name="connsiteX8" fmla="*/ 211670 w 284432"/>
                <a:gd name="connsiteY8" fmla="*/ 165373 h 396894"/>
                <a:gd name="connsiteX9" fmla="*/ 224900 w 284432"/>
                <a:gd name="connsiteY9" fmla="*/ 152143 h 396894"/>
                <a:gd name="connsiteX10" fmla="*/ 231515 w 284432"/>
                <a:gd name="connsiteY10" fmla="*/ 132298 h 396894"/>
                <a:gd name="connsiteX11" fmla="*/ 244744 w 284432"/>
                <a:gd name="connsiteY11" fmla="*/ 112453 h 396894"/>
                <a:gd name="connsiteX12" fmla="*/ 257973 w 284432"/>
                <a:gd name="connsiteY12" fmla="*/ 72764 h 396894"/>
                <a:gd name="connsiteX13" fmla="*/ 271203 w 284432"/>
                <a:gd name="connsiteY13" fmla="*/ 33075 h 396894"/>
                <a:gd name="connsiteX14" fmla="*/ 277817 w 284432"/>
                <a:gd name="connsiteY14" fmla="*/ 13230 h 396894"/>
                <a:gd name="connsiteX15" fmla="*/ 284432 w 284432"/>
                <a:gd name="connsiteY15" fmla="*/ 0 h 396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4432" h="396894">
                  <a:moveTo>
                    <a:pt x="0" y="396894"/>
                  </a:moveTo>
                  <a:cubicBezTo>
                    <a:pt x="63952" y="358521"/>
                    <a:pt x="4416" y="395787"/>
                    <a:pt x="59532" y="357205"/>
                  </a:cubicBezTo>
                  <a:cubicBezTo>
                    <a:pt x="72558" y="348087"/>
                    <a:pt x="86805" y="340678"/>
                    <a:pt x="99221" y="330745"/>
                  </a:cubicBezTo>
                  <a:cubicBezTo>
                    <a:pt x="138502" y="299320"/>
                    <a:pt x="120547" y="312118"/>
                    <a:pt x="152138" y="291056"/>
                  </a:cubicBezTo>
                  <a:cubicBezTo>
                    <a:pt x="167866" y="243871"/>
                    <a:pt x="145565" y="300915"/>
                    <a:pt x="178597" y="251366"/>
                  </a:cubicBezTo>
                  <a:cubicBezTo>
                    <a:pt x="182465" y="245565"/>
                    <a:pt x="182094" y="237758"/>
                    <a:pt x="185212" y="231522"/>
                  </a:cubicBezTo>
                  <a:cubicBezTo>
                    <a:pt x="188767" y="224411"/>
                    <a:pt x="194886" y="218788"/>
                    <a:pt x="198441" y="211677"/>
                  </a:cubicBezTo>
                  <a:cubicBezTo>
                    <a:pt x="201559" y="205440"/>
                    <a:pt x="203141" y="198537"/>
                    <a:pt x="205056" y="191832"/>
                  </a:cubicBezTo>
                  <a:cubicBezTo>
                    <a:pt x="207553" y="183091"/>
                    <a:pt x="207604" y="173504"/>
                    <a:pt x="211670" y="165373"/>
                  </a:cubicBezTo>
                  <a:cubicBezTo>
                    <a:pt x="214459" y="159795"/>
                    <a:pt x="220490" y="156553"/>
                    <a:pt x="224900" y="152143"/>
                  </a:cubicBezTo>
                  <a:cubicBezTo>
                    <a:pt x="227105" y="145528"/>
                    <a:pt x="228397" y="138535"/>
                    <a:pt x="231515" y="132298"/>
                  </a:cubicBezTo>
                  <a:cubicBezTo>
                    <a:pt x="235070" y="125187"/>
                    <a:pt x="241515" y="119718"/>
                    <a:pt x="244744" y="112453"/>
                  </a:cubicBezTo>
                  <a:cubicBezTo>
                    <a:pt x="250407" y="99710"/>
                    <a:pt x="253563" y="85994"/>
                    <a:pt x="257973" y="72764"/>
                  </a:cubicBezTo>
                  <a:lnTo>
                    <a:pt x="271203" y="33075"/>
                  </a:lnTo>
                  <a:cubicBezTo>
                    <a:pt x="273408" y="26460"/>
                    <a:pt x="274699" y="19467"/>
                    <a:pt x="277817" y="13230"/>
                  </a:cubicBezTo>
                  <a:lnTo>
                    <a:pt x="284432" y="0"/>
                  </a:lnTo>
                </a:path>
              </a:pathLst>
            </a:custGeom>
            <a:ln w="190500" cap="rnd" cmpd="sng">
              <a:solidFill>
                <a:srgbClr val="302F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フリーフォーム 19"/>
            <p:cNvSpPr/>
            <p:nvPr/>
          </p:nvSpPr>
          <p:spPr>
            <a:xfrm>
              <a:off x="5648956" y="1508198"/>
              <a:ext cx="291047" cy="310900"/>
            </a:xfrm>
            <a:custGeom>
              <a:avLst/>
              <a:gdLst>
                <a:gd name="connsiteX0" fmla="*/ 0 w 291047"/>
                <a:gd name="connsiteY0" fmla="*/ 310900 h 310900"/>
                <a:gd name="connsiteX1" fmla="*/ 66147 w 291047"/>
                <a:gd name="connsiteY1" fmla="*/ 277826 h 310900"/>
                <a:gd name="connsiteX2" fmla="*/ 92606 w 291047"/>
                <a:gd name="connsiteY2" fmla="*/ 251366 h 310900"/>
                <a:gd name="connsiteX3" fmla="*/ 138909 w 291047"/>
                <a:gd name="connsiteY3" fmla="*/ 218292 h 310900"/>
                <a:gd name="connsiteX4" fmla="*/ 185212 w 291047"/>
                <a:gd name="connsiteY4" fmla="*/ 178602 h 310900"/>
                <a:gd name="connsiteX5" fmla="*/ 218286 w 291047"/>
                <a:gd name="connsiteY5" fmla="*/ 125683 h 310900"/>
                <a:gd name="connsiteX6" fmla="*/ 251359 w 291047"/>
                <a:gd name="connsiteY6" fmla="*/ 66149 h 310900"/>
                <a:gd name="connsiteX7" fmla="*/ 257974 w 291047"/>
                <a:gd name="connsiteY7" fmla="*/ 46304 h 310900"/>
                <a:gd name="connsiteX8" fmla="*/ 291047 w 291047"/>
                <a:gd name="connsiteY8" fmla="*/ 0 h 31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047" h="310900">
                  <a:moveTo>
                    <a:pt x="0" y="310900"/>
                  </a:moveTo>
                  <a:cubicBezTo>
                    <a:pt x="26210" y="300416"/>
                    <a:pt x="43249" y="295636"/>
                    <a:pt x="66147" y="277826"/>
                  </a:cubicBezTo>
                  <a:cubicBezTo>
                    <a:pt x="75993" y="270168"/>
                    <a:pt x="83219" y="259580"/>
                    <a:pt x="92606" y="251366"/>
                  </a:cubicBezTo>
                  <a:cubicBezTo>
                    <a:pt x="111830" y="234544"/>
                    <a:pt x="119695" y="232017"/>
                    <a:pt x="138909" y="218292"/>
                  </a:cubicBezTo>
                  <a:cubicBezTo>
                    <a:pt x="168607" y="197079"/>
                    <a:pt x="161174" y="202641"/>
                    <a:pt x="185212" y="178602"/>
                  </a:cubicBezTo>
                  <a:cubicBezTo>
                    <a:pt x="200955" y="131371"/>
                    <a:pt x="186838" y="146648"/>
                    <a:pt x="218286" y="125683"/>
                  </a:cubicBezTo>
                  <a:cubicBezTo>
                    <a:pt x="234473" y="77118"/>
                    <a:pt x="221654" y="95854"/>
                    <a:pt x="251359" y="66149"/>
                  </a:cubicBezTo>
                  <a:cubicBezTo>
                    <a:pt x="253564" y="59534"/>
                    <a:pt x="254588" y="52399"/>
                    <a:pt x="257974" y="46304"/>
                  </a:cubicBezTo>
                  <a:cubicBezTo>
                    <a:pt x="275590" y="14595"/>
                    <a:pt x="275264" y="15785"/>
                    <a:pt x="291047" y="0"/>
                  </a:cubicBezTo>
                </a:path>
              </a:pathLst>
            </a:custGeom>
            <a:ln w="190500" cap="rnd" cmpd="sng">
              <a:solidFill>
                <a:srgbClr val="302F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フリーフォーム 20"/>
            <p:cNvSpPr/>
            <p:nvPr/>
          </p:nvSpPr>
          <p:spPr>
            <a:xfrm>
              <a:off x="3697493" y="2817948"/>
              <a:ext cx="132420" cy="317516"/>
            </a:xfrm>
            <a:custGeom>
              <a:avLst/>
              <a:gdLst>
                <a:gd name="connsiteX0" fmla="*/ 132420 w 132420"/>
                <a:gd name="connsiteY0" fmla="*/ 0 h 317516"/>
                <a:gd name="connsiteX1" fmla="*/ 59658 w 132420"/>
                <a:gd name="connsiteY1" fmla="*/ 66149 h 317516"/>
                <a:gd name="connsiteX2" fmla="*/ 53044 w 132420"/>
                <a:gd name="connsiteY2" fmla="*/ 92609 h 317516"/>
                <a:gd name="connsiteX3" fmla="*/ 33199 w 132420"/>
                <a:gd name="connsiteY3" fmla="*/ 145528 h 317516"/>
                <a:gd name="connsiteX4" fmla="*/ 26585 w 132420"/>
                <a:gd name="connsiteY4" fmla="*/ 165373 h 317516"/>
                <a:gd name="connsiteX5" fmla="*/ 13355 w 132420"/>
                <a:gd name="connsiteY5" fmla="*/ 218292 h 317516"/>
                <a:gd name="connsiteX6" fmla="*/ 6741 w 132420"/>
                <a:gd name="connsiteY6" fmla="*/ 271211 h 317516"/>
                <a:gd name="connsiteX7" fmla="*/ 126 w 132420"/>
                <a:gd name="connsiteY7" fmla="*/ 317516 h 31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420" h="317516">
                  <a:moveTo>
                    <a:pt x="132420" y="0"/>
                  </a:moveTo>
                  <a:cubicBezTo>
                    <a:pt x="110294" y="17701"/>
                    <a:pt x="75461" y="43572"/>
                    <a:pt x="59658" y="66149"/>
                  </a:cubicBezTo>
                  <a:cubicBezTo>
                    <a:pt x="54445" y="73597"/>
                    <a:pt x="55919" y="83984"/>
                    <a:pt x="53044" y="92609"/>
                  </a:cubicBezTo>
                  <a:cubicBezTo>
                    <a:pt x="47087" y="110481"/>
                    <a:pt x="39637" y="127823"/>
                    <a:pt x="33199" y="145528"/>
                  </a:cubicBezTo>
                  <a:cubicBezTo>
                    <a:pt x="30816" y="152081"/>
                    <a:pt x="28420" y="158646"/>
                    <a:pt x="26585" y="165373"/>
                  </a:cubicBezTo>
                  <a:cubicBezTo>
                    <a:pt x="21801" y="182915"/>
                    <a:pt x="13355" y="218292"/>
                    <a:pt x="13355" y="218292"/>
                  </a:cubicBezTo>
                  <a:cubicBezTo>
                    <a:pt x="11150" y="235932"/>
                    <a:pt x="9663" y="253676"/>
                    <a:pt x="6741" y="271211"/>
                  </a:cubicBezTo>
                  <a:cubicBezTo>
                    <a:pt x="-1478" y="320530"/>
                    <a:pt x="126" y="276616"/>
                    <a:pt x="126" y="317516"/>
                  </a:cubicBezTo>
                </a:path>
              </a:pathLst>
            </a:custGeom>
            <a:ln w="190500" cap="rnd" cmpd="sng">
              <a:solidFill>
                <a:srgbClr val="302F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フリーフォーム 21"/>
            <p:cNvSpPr/>
            <p:nvPr/>
          </p:nvSpPr>
          <p:spPr>
            <a:xfrm>
              <a:off x="4166412" y="2943632"/>
              <a:ext cx="73613" cy="317515"/>
            </a:xfrm>
            <a:custGeom>
              <a:avLst/>
              <a:gdLst>
                <a:gd name="connsiteX0" fmla="*/ 73613 w 73613"/>
                <a:gd name="connsiteY0" fmla="*/ 0 h 317515"/>
                <a:gd name="connsiteX1" fmla="*/ 27310 w 73613"/>
                <a:gd name="connsiteY1" fmla="*/ 145527 h 317515"/>
                <a:gd name="connsiteX2" fmla="*/ 7466 w 73613"/>
                <a:gd name="connsiteY2" fmla="*/ 198447 h 317515"/>
                <a:gd name="connsiteX3" fmla="*/ 851 w 73613"/>
                <a:gd name="connsiteY3" fmla="*/ 317515 h 317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613" h="317515">
                  <a:moveTo>
                    <a:pt x="73613" y="0"/>
                  </a:moveTo>
                  <a:cubicBezTo>
                    <a:pt x="54711" y="66157"/>
                    <a:pt x="56977" y="60762"/>
                    <a:pt x="27310" y="145527"/>
                  </a:cubicBezTo>
                  <a:cubicBezTo>
                    <a:pt x="24169" y="154502"/>
                    <a:pt x="10390" y="185290"/>
                    <a:pt x="7466" y="198447"/>
                  </a:cubicBezTo>
                  <a:cubicBezTo>
                    <a:pt x="-3499" y="247793"/>
                    <a:pt x="851" y="257163"/>
                    <a:pt x="851" y="317515"/>
                  </a:cubicBezTo>
                </a:path>
              </a:pathLst>
            </a:custGeom>
            <a:ln w="190500" cap="rnd" cmpd="sng">
              <a:solidFill>
                <a:srgbClr val="302F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フリーフォーム 24"/>
            <p:cNvSpPr/>
            <p:nvPr/>
          </p:nvSpPr>
          <p:spPr>
            <a:xfrm>
              <a:off x="4570760" y="2930402"/>
              <a:ext cx="26552" cy="396894"/>
            </a:xfrm>
            <a:custGeom>
              <a:avLst/>
              <a:gdLst>
                <a:gd name="connsiteX0" fmla="*/ 0 w 26552"/>
                <a:gd name="connsiteY0" fmla="*/ 0 h 396894"/>
                <a:gd name="connsiteX1" fmla="*/ 6614 w 26552"/>
                <a:gd name="connsiteY1" fmla="*/ 211677 h 396894"/>
                <a:gd name="connsiteX2" fmla="*/ 19844 w 26552"/>
                <a:gd name="connsiteY2" fmla="*/ 277826 h 396894"/>
                <a:gd name="connsiteX3" fmla="*/ 26459 w 26552"/>
                <a:gd name="connsiteY3" fmla="*/ 396894 h 396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52" h="396894">
                  <a:moveTo>
                    <a:pt x="0" y="0"/>
                  </a:moveTo>
                  <a:cubicBezTo>
                    <a:pt x="2205" y="70559"/>
                    <a:pt x="1585" y="141263"/>
                    <a:pt x="6614" y="211677"/>
                  </a:cubicBezTo>
                  <a:cubicBezTo>
                    <a:pt x="8216" y="234106"/>
                    <a:pt x="19844" y="277826"/>
                    <a:pt x="19844" y="277826"/>
                  </a:cubicBezTo>
                  <a:cubicBezTo>
                    <a:pt x="27856" y="365961"/>
                    <a:pt x="26459" y="326235"/>
                    <a:pt x="26459" y="396894"/>
                  </a:cubicBezTo>
                </a:path>
              </a:pathLst>
            </a:custGeom>
            <a:ln w="190500" cap="rnd" cmpd="sng">
              <a:solidFill>
                <a:srgbClr val="302F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フリーフォーム 25"/>
            <p:cNvSpPr/>
            <p:nvPr/>
          </p:nvSpPr>
          <p:spPr>
            <a:xfrm>
              <a:off x="4941183" y="2890712"/>
              <a:ext cx="138909" cy="304286"/>
            </a:xfrm>
            <a:custGeom>
              <a:avLst/>
              <a:gdLst>
                <a:gd name="connsiteX0" fmla="*/ 0 w 138909"/>
                <a:gd name="connsiteY0" fmla="*/ 0 h 304286"/>
                <a:gd name="connsiteX1" fmla="*/ 13230 w 138909"/>
                <a:gd name="connsiteY1" fmla="*/ 112454 h 304286"/>
                <a:gd name="connsiteX2" fmla="*/ 33074 w 138909"/>
                <a:gd name="connsiteY2" fmla="*/ 152143 h 304286"/>
                <a:gd name="connsiteX3" fmla="*/ 46303 w 138909"/>
                <a:gd name="connsiteY3" fmla="*/ 191832 h 304286"/>
                <a:gd name="connsiteX4" fmla="*/ 99221 w 138909"/>
                <a:gd name="connsiteY4" fmla="*/ 264596 h 304286"/>
                <a:gd name="connsiteX5" fmla="*/ 112450 w 138909"/>
                <a:gd name="connsiteY5" fmla="*/ 284441 h 304286"/>
                <a:gd name="connsiteX6" fmla="*/ 132294 w 138909"/>
                <a:gd name="connsiteY6" fmla="*/ 297671 h 304286"/>
                <a:gd name="connsiteX7" fmla="*/ 138909 w 138909"/>
                <a:gd name="connsiteY7" fmla="*/ 304286 h 30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909" h="304286">
                  <a:moveTo>
                    <a:pt x="0" y="0"/>
                  </a:moveTo>
                  <a:cubicBezTo>
                    <a:pt x="4410" y="37485"/>
                    <a:pt x="5212" y="75572"/>
                    <a:pt x="13230" y="112454"/>
                  </a:cubicBezTo>
                  <a:cubicBezTo>
                    <a:pt x="16372" y="126908"/>
                    <a:pt x="27385" y="138490"/>
                    <a:pt x="33074" y="152143"/>
                  </a:cubicBezTo>
                  <a:cubicBezTo>
                    <a:pt x="38437" y="165016"/>
                    <a:pt x="40067" y="179359"/>
                    <a:pt x="46303" y="191832"/>
                  </a:cubicBezTo>
                  <a:cubicBezTo>
                    <a:pt x="60001" y="219229"/>
                    <a:pt x="81114" y="240453"/>
                    <a:pt x="99221" y="264596"/>
                  </a:cubicBezTo>
                  <a:cubicBezTo>
                    <a:pt x="103991" y="270956"/>
                    <a:pt x="106829" y="278819"/>
                    <a:pt x="112450" y="284441"/>
                  </a:cubicBezTo>
                  <a:cubicBezTo>
                    <a:pt x="118071" y="290063"/>
                    <a:pt x="125934" y="292901"/>
                    <a:pt x="132294" y="297671"/>
                  </a:cubicBezTo>
                  <a:cubicBezTo>
                    <a:pt x="134789" y="299542"/>
                    <a:pt x="136704" y="302081"/>
                    <a:pt x="138909" y="304286"/>
                  </a:cubicBezTo>
                </a:path>
              </a:pathLst>
            </a:custGeom>
            <a:ln w="190500" cap="rnd" cmpd="sng">
              <a:solidFill>
                <a:srgbClr val="302F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フリーフォーム 26"/>
            <p:cNvSpPr/>
            <p:nvPr/>
          </p:nvSpPr>
          <p:spPr>
            <a:xfrm>
              <a:off x="5371139" y="2758414"/>
              <a:ext cx="132531" cy="264596"/>
            </a:xfrm>
            <a:custGeom>
              <a:avLst/>
              <a:gdLst>
                <a:gd name="connsiteX0" fmla="*/ 0 w 132531"/>
                <a:gd name="connsiteY0" fmla="*/ 0 h 264596"/>
                <a:gd name="connsiteX1" fmla="*/ 46303 w 132531"/>
                <a:gd name="connsiteY1" fmla="*/ 79379 h 264596"/>
                <a:gd name="connsiteX2" fmla="*/ 59532 w 132531"/>
                <a:gd name="connsiteY2" fmla="*/ 105839 h 264596"/>
                <a:gd name="connsiteX3" fmla="*/ 66147 w 132531"/>
                <a:gd name="connsiteY3" fmla="*/ 125683 h 264596"/>
                <a:gd name="connsiteX4" fmla="*/ 92606 w 132531"/>
                <a:gd name="connsiteY4" fmla="*/ 158758 h 264596"/>
                <a:gd name="connsiteX5" fmla="*/ 105835 w 132531"/>
                <a:gd name="connsiteY5" fmla="*/ 198447 h 264596"/>
                <a:gd name="connsiteX6" fmla="*/ 112450 w 132531"/>
                <a:gd name="connsiteY6" fmla="*/ 218292 h 264596"/>
                <a:gd name="connsiteX7" fmla="*/ 132294 w 132531"/>
                <a:gd name="connsiteY7" fmla="*/ 257981 h 264596"/>
                <a:gd name="connsiteX8" fmla="*/ 132294 w 132531"/>
                <a:gd name="connsiteY8" fmla="*/ 264596 h 264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531" h="264596">
                  <a:moveTo>
                    <a:pt x="0" y="0"/>
                  </a:moveTo>
                  <a:cubicBezTo>
                    <a:pt x="15434" y="26460"/>
                    <a:pt x="32605" y="51980"/>
                    <a:pt x="46303" y="79379"/>
                  </a:cubicBezTo>
                  <a:cubicBezTo>
                    <a:pt x="50713" y="88199"/>
                    <a:pt x="55648" y="96775"/>
                    <a:pt x="59532" y="105839"/>
                  </a:cubicBezTo>
                  <a:cubicBezTo>
                    <a:pt x="62279" y="112248"/>
                    <a:pt x="63029" y="119447"/>
                    <a:pt x="66147" y="125683"/>
                  </a:cubicBezTo>
                  <a:cubicBezTo>
                    <a:pt x="74493" y="142375"/>
                    <a:pt x="80299" y="146451"/>
                    <a:pt x="92606" y="158758"/>
                  </a:cubicBezTo>
                  <a:lnTo>
                    <a:pt x="105835" y="198447"/>
                  </a:lnTo>
                  <a:cubicBezTo>
                    <a:pt x="108040" y="205062"/>
                    <a:pt x="108582" y="212490"/>
                    <a:pt x="112450" y="218292"/>
                  </a:cubicBezTo>
                  <a:cubicBezTo>
                    <a:pt x="125382" y="237692"/>
                    <a:pt x="126817" y="236073"/>
                    <a:pt x="132294" y="257981"/>
                  </a:cubicBezTo>
                  <a:cubicBezTo>
                    <a:pt x="132829" y="260120"/>
                    <a:pt x="132294" y="262391"/>
                    <a:pt x="132294" y="264596"/>
                  </a:cubicBezTo>
                </a:path>
              </a:pathLst>
            </a:custGeom>
            <a:ln w="190500" cap="rnd" cmpd="sng">
              <a:solidFill>
                <a:srgbClr val="302F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リーフォーム 27"/>
            <p:cNvSpPr/>
            <p:nvPr/>
          </p:nvSpPr>
          <p:spPr>
            <a:xfrm>
              <a:off x="3194902" y="1508151"/>
              <a:ext cx="271202" cy="310947"/>
            </a:xfrm>
            <a:custGeom>
              <a:avLst/>
              <a:gdLst>
                <a:gd name="connsiteX0" fmla="*/ 271202 w 271202"/>
                <a:gd name="connsiteY0" fmla="*/ 310947 h 310947"/>
                <a:gd name="connsiteX1" fmla="*/ 198441 w 271202"/>
                <a:gd name="connsiteY1" fmla="*/ 277873 h 310947"/>
                <a:gd name="connsiteX2" fmla="*/ 158752 w 271202"/>
                <a:gd name="connsiteY2" fmla="*/ 264643 h 310947"/>
                <a:gd name="connsiteX3" fmla="*/ 145523 w 271202"/>
                <a:gd name="connsiteY3" fmla="*/ 244798 h 310947"/>
                <a:gd name="connsiteX4" fmla="*/ 125679 w 271202"/>
                <a:gd name="connsiteY4" fmla="*/ 231568 h 310947"/>
                <a:gd name="connsiteX5" fmla="*/ 99220 w 271202"/>
                <a:gd name="connsiteY5" fmla="*/ 191879 h 310947"/>
                <a:gd name="connsiteX6" fmla="*/ 85991 w 271202"/>
                <a:gd name="connsiteY6" fmla="*/ 172034 h 310947"/>
                <a:gd name="connsiteX7" fmla="*/ 72761 w 271202"/>
                <a:gd name="connsiteY7" fmla="*/ 158804 h 310947"/>
                <a:gd name="connsiteX8" fmla="*/ 66147 w 271202"/>
                <a:gd name="connsiteY8" fmla="*/ 138960 h 310947"/>
                <a:gd name="connsiteX9" fmla="*/ 52917 w 271202"/>
                <a:gd name="connsiteY9" fmla="*/ 125730 h 310947"/>
                <a:gd name="connsiteX10" fmla="*/ 39688 w 271202"/>
                <a:gd name="connsiteY10" fmla="*/ 86040 h 310947"/>
                <a:gd name="connsiteX11" fmla="*/ 26458 w 271202"/>
                <a:gd name="connsiteY11" fmla="*/ 46351 h 310947"/>
                <a:gd name="connsiteX12" fmla="*/ 19844 w 271202"/>
                <a:gd name="connsiteY12" fmla="*/ 13277 h 310947"/>
                <a:gd name="connsiteX13" fmla="*/ 0 w 271202"/>
                <a:gd name="connsiteY13" fmla="*/ 47 h 310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1202" h="310947">
                  <a:moveTo>
                    <a:pt x="271202" y="310947"/>
                  </a:moveTo>
                  <a:cubicBezTo>
                    <a:pt x="201264" y="270982"/>
                    <a:pt x="250195" y="293400"/>
                    <a:pt x="198441" y="277873"/>
                  </a:cubicBezTo>
                  <a:cubicBezTo>
                    <a:pt x="185084" y="273866"/>
                    <a:pt x="158752" y="264643"/>
                    <a:pt x="158752" y="264643"/>
                  </a:cubicBezTo>
                  <a:cubicBezTo>
                    <a:pt x="154342" y="258028"/>
                    <a:pt x="151144" y="250420"/>
                    <a:pt x="145523" y="244798"/>
                  </a:cubicBezTo>
                  <a:cubicBezTo>
                    <a:pt x="139902" y="239176"/>
                    <a:pt x="130914" y="237551"/>
                    <a:pt x="125679" y="231568"/>
                  </a:cubicBezTo>
                  <a:cubicBezTo>
                    <a:pt x="115209" y="219602"/>
                    <a:pt x="108040" y="205109"/>
                    <a:pt x="99220" y="191879"/>
                  </a:cubicBezTo>
                  <a:cubicBezTo>
                    <a:pt x="94810" y="185264"/>
                    <a:pt x="91613" y="177656"/>
                    <a:pt x="85991" y="172034"/>
                  </a:cubicBezTo>
                  <a:lnTo>
                    <a:pt x="72761" y="158804"/>
                  </a:lnTo>
                  <a:cubicBezTo>
                    <a:pt x="70556" y="152189"/>
                    <a:pt x="69734" y="144939"/>
                    <a:pt x="66147" y="138960"/>
                  </a:cubicBezTo>
                  <a:cubicBezTo>
                    <a:pt x="62938" y="133612"/>
                    <a:pt x="55706" y="131308"/>
                    <a:pt x="52917" y="125730"/>
                  </a:cubicBezTo>
                  <a:cubicBezTo>
                    <a:pt x="46681" y="113257"/>
                    <a:pt x="44098" y="99270"/>
                    <a:pt x="39688" y="86040"/>
                  </a:cubicBezTo>
                  <a:cubicBezTo>
                    <a:pt x="39687" y="86036"/>
                    <a:pt x="26459" y="46354"/>
                    <a:pt x="26458" y="46351"/>
                  </a:cubicBezTo>
                  <a:cubicBezTo>
                    <a:pt x="24253" y="35326"/>
                    <a:pt x="24273" y="23611"/>
                    <a:pt x="19844" y="13277"/>
                  </a:cubicBezTo>
                  <a:cubicBezTo>
                    <a:pt x="13506" y="-1512"/>
                    <a:pt x="9863" y="47"/>
                    <a:pt x="0" y="47"/>
                  </a:cubicBezTo>
                </a:path>
              </a:pathLst>
            </a:custGeom>
            <a:ln w="190500" cap="rnd">
              <a:solidFill>
                <a:srgbClr val="302F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 5"/>
            <p:cNvSpPr/>
            <p:nvPr/>
          </p:nvSpPr>
          <p:spPr>
            <a:xfrm>
              <a:off x="3154197" y="1402849"/>
              <a:ext cx="2809084" cy="1528575"/>
            </a:xfrm>
            <a:custGeom>
              <a:avLst/>
              <a:gdLst>
                <a:gd name="connsiteX0" fmla="*/ 4450 w 2809084"/>
                <a:gd name="connsiteY0" fmla="*/ 807018 h 1528575"/>
                <a:gd name="connsiteX1" fmla="*/ 11064 w 2809084"/>
                <a:gd name="connsiteY1" fmla="*/ 747484 h 1528575"/>
                <a:gd name="connsiteX2" fmla="*/ 44138 w 2809084"/>
                <a:gd name="connsiteY2" fmla="*/ 707794 h 1528575"/>
                <a:gd name="connsiteX3" fmla="*/ 50753 w 2809084"/>
                <a:gd name="connsiteY3" fmla="*/ 687950 h 1528575"/>
                <a:gd name="connsiteX4" fmla="*/ 70597 w 2809084"/>
                <a:gd name="connsiteY4" fmla="*/ 674720 h 1528575"/>
                <a:gd name="connsiteX5" fmla="*/ 110285 w 2809084"/>
                <a:gd name="connsiteY5" fmla="*/ 635030 h 1528575"/>
                <a:gd name="connsiteX6" fmla="*/ 123514 w 2809084"/>
                <a:gd name="connsiteY6" fmla="*/ 615186 h 1528575"/>
                <a:gd name="connsiteX7" fmla="*/ 156588 w 2809084"/>
                <a:gd name="connsiteY7" fmla="*/ 582111 h 1528575"/>
                <a:gd name="connsiteX8" fmla="*/ 176432 w 2809084"/>
                <a:gd name="connsiteY8" fmla="*/ 562266 h 1528575"/>
                <a:gd name="connsiteX9" fmla="*/ 196276 w 2809084"/>
                <a:gd name="connsiteY9" fmla="*/ 542422 h 1528575"/>
                <a:gd name="connsiteX10" fmla="*/ 216120 w 2809084"/>
                <a:gd name="connsiteY10" fmla="*/ 515962 h 1528575"/>
                <a:gd name="connsiteX11" fmla="*/ 275653 w 2809084"/>
                <a:gd name="connsiteY11" fmla="*/ 463043 h 1528575"/>
                <a:gd name="connsiteX12" fmla="*/ 295497 w 2809084"/>
                <a:gd name="connsiteY12" fmla="*/ 443198 h 1528575"/>
                <a:gd name="connsiteX13" fmla="*/ 328570 w 2809084"/>
                <a:gd name="connsiteY13" fmla="*/ 416739 h 1528575"/>
                <a:gd name="connsiteX14" fmla="*/ 341800 w 2809084"/>
                <a:gd name="connsiteY14" fmla="*/ 403509 h 1528575"/>
                <a:gd name="connsiteX15" fmla="*/ 361644 w 2809084"/>
                <a:gd name="connsiteY15" fmla="*/ 377049 h 1528575"/>
                <a:gd name="connsiteX16" fmla="*/ 401332 w 2809084"/>
                <a:gd name="connsiteY16" fmla="*/ 357204 h 1528575"/>
                <a:gd name="connsiteX17" fmla="*/ 421176 w 2809084"/>
                <a:gd name="connsiteY17" fmla="*/ 337360 h 1528575"/>
                <a:gd name="connsiteX18" fmla="*/ 441020 w 2809084"/>
                <a:gd name="connsiteY18" fmla="*/ 324130 h 1528575"/>
                <a:gd name="connsiteX19" fmla="*/ 474094 w 2809084"/>
                <a:gd name="connsiteY19" fmla="*/ 291055 h 1528575"/>
                <a:gd name="connsiteX20" fmla="*/ 500552 w 2809084"/>
                <a:gd name="connsiteY20" fmla="*/ 284440 h 1528575"/>
                <a:gd name="connsiteX21" fmla="*/ 566699 w 2809084"/>
                <a:gd name="connsiteY21" fmla="*/ 244751 h 1528575"/>
                <a:gd name="connsiteX22" fmla="*/ 586544 w 2809084"/>
                <a:gd name="connsiteY22" fmla="*/ 231521 h 1528575"/>
                <a:gd name="connsiteX23" fmla="*/ 606388 w 2809084"/>
                <a:gd name="connsiteY23" fmla="*/ 224906 h 1528575"/>
                <a:gd name="connsiteX24" fmla="*/ 652691 w 2809084"/>
                <a:gd name="connsiteY24" fmla="*/ 205062 h 1528575"/>
                <a:gd name="connsiteX25" fmla="*/ 692379 w 2809084"/>
                <a:gd name="connsiteY25" fmla="*/ 185217 h 1528575"/>
                <a:gd name="connsiteX26" fmla="*/ 718838 w 2809084"/>
                <a:gd name="connsiteY26" fmla="*/ 171987 h 1528575"/>
                <a:gd name="connsiteX27" fmla="*/ 765141 w 2809084"/>
                <a:gd name="connsiteY27" fmla="*/ 158757 h 1528575"/>
                <a:gd name="connsiteX28" fmla="*/ 791599 w 2809084"/>
                <a:gd name="connsiteY28" fmla="*/ 145528 h 1528575"/>
                <a:gd name="connsiteX29" fmla="*/ 837902 w 2809084"/>
                <a:gd name="connsiteY29" fmla="*/ 132298 h 1528575"/>
                <a:gd name="connsiteX30" fmla="*/ 884205 w 2809084"/>
                <a:gd name="connsiteY30" fmla="*/ 112453 h 1528575"/>
                <a:gd name="connsiteX31" fmla="*/ 943738 w 2809084"/>
                <a:gd name="connsiteY31" fmla="*/ 99223 h 1528575"/>
                <a:gd name="connsiteX32" fmla="*/ 1009885 w 2809084"/>
                <a:gd name="connsiteY32" fmla="*/ 72764 h 1528575"/>
                <a:gd name="connsiteX33" fmla="*/ 1076032 w 2809084"/>
                <a:gd name="connsiteY33" fmla="*/ 59534 h 1528575"/>
                <a:gd name="connsiteX34" fmla="*/ 1109105 w 2809084"/>
                <a:gd name="connsiteY34" fmla="*/ 46304 h 1528575"/>
                <a:gd name="connsiteX35" fmla="*/ 1168637 w 2809084"/>
                <a:gd name="connsiteY35" fmla="*/ 33074 h 1528575"/>
                <a:gd name="connsiteX36" fmla="*/ 1241399 w 2809084"/>
                <a:gd name="connsiteY36" fmla="*/ 13229 h 1528575"/>
                <a:gd name="connsiteX37" fmla="*/ 1327390 w 2809084"/>
                <a:gd name="connsiteY37" fmla="*/ 0 h 1528575"/>
                <a:gd name="connsiteX38" fmla="*/ 1644896 w 2809084"/>
                <a:gd name="connsiteY38" fmla="*/ 6615 h 1528575"/>
                <a:gd name="connsiteX39" fmla="*/ 1697814 w 2809084"/>
                <a:gd name="connsiteY39" fmla="*/ 19844 h 1528575"/>
                <a:gd name="connsiteX40" fmla="*/ 1763961 w 2809084"/>
                <a:gd name="connsiteY40" fmla="*/ 33074 h 1528575"/>
                <a:gd name="connsiteX41" fmla="*/ 1816878 w 2809084"/>
                <a:gd name="connsiteY41" fmla="*/ 52919 h 1528575"/>
                <a:gd name="connsiteX42" fmla="*/ 1863181 w 2809084"/>
                <a:gd name="connsiteY42" fmla="*/ 72764 h 1528575"/>
                <a:gd name="connsiteX43" fmla="*/ 1922714 w 2809084"/>
                <a:gd name="connsiteY43" fmla="*/ 105838 h 1528575"/>
                <a:gd name="connsiteX44" fmla="*/ 1949172 w 2809084"/>
                <a:gd name="connsiteY44" fmla="*/ 119068 h 1528575"/>
                <a:gd name="connsiteX45" fmla="*/ 1969016 w 2809084"/>
                <a:gd name="connsiteY45" fmla="*/ 132298 h 1528575"/>
                <a:gd name="connsiteX46" fmla="*/ 1995475 w 2809084"/>
                <a:gd name="connsiteY46" fmla="*/ 138913 h 1528575"/>
                <a:gd name="connsiteX47" fmla="*/ 2021934 w 2809084"/>
                <a:gd name="connsiteY47" fmla="*/ 152142 h 1528575"/>
                <a:gd name="connsiteX48" fmla="*/ 2055008 w 2809084"/>
                <a:gd name="connsiteY48" fmla="*/ 178602 h 1528575"/>
                <a:gd name="connsiteX49" fmla="*/ 2107925 w 2809084"/>
                <a:gd name="connsiteY49" fmla="*/ 191832 h 1528575"/>
                <a:gd name="connsiteX50" fmla="*/ 2187302 w 2809084"/>
                <a:gd name="connsiteY50" fmla="*/ 231521 h 1528575"/>
                <a:gd name="connsiteX51" fmla="*/ 2213761 w 2809084"/>
                <a:gd name="connsiteY51" fmla="*/ 244751 h 1528575"/>
                <a:gd name="connsiteX52" fmla="*/ 2240219 w 2809084"/>
                <a:gd name="connsiteY52" fmla="*/ 257981 h 1528575"/>
                <a:gd name="connsiteX53" fmla="*/ 2273293 w 2809084"/>
                <a:gd name="connsiteY53" fmla="*/ 271211 h 1528575"/>
                <a:gd name="connsiteX54" fmla="*/ 2312981 w 2809084"/>
                <a:gd name="connsiteY54" fmla="*/ 297670 h 1528575"/>
                <a:gd name="connsiteX55" fmla="*/ 2398972 w 2809084"/>
                <a:gd name="connsiteY55" fmla="*/ 343975 h 1528575"/>
                <a:gd name="connsiteX56" fmla="*/ 2458505 w 2809084"/>
                <a:gd name="connsiteY56" fmla="*/ 370434 h 1528575"/>
                <a:gd name="connsiteX57" fmla="*/ 2478349 w 2809084"/>
                <a:gd name="connsiteY57" fmla="*/ 383664 h 1528575"/>
                <a:gd name="connsiteX58" fmla="*/ 2498193 w 2809084"/>
                <a:gd name="connsiteY58" fmla="*/ 390279 h 1528575"/>
                <a:gd name="connsiteX59" fmla="*/ 2524652 w 2809084"/>
                <a:gd name="connsiteY59" fmla="*/ 410124 h 1528575"/>
                <a:gd name="connsiteX60" fmla="*/ 2564340 w 2809084"/>
                <a:gd name="connsiteY60" fmla="*/ 436583 h 1528575"/>
                <a:gd name="connsiteX61" fmla="*/ 2584184 w 2809084"/>
                <a:gd name="connsiteY61" fmla="*/ 449813 h 1528575"/>
                <a:gd name="connsiteX62" fmla="*/ 2617257 w 2809084"/>
                <a:gd name="connsiteY62" fmla="*/ 482888 h 1528575"/>
                <a:gd name="connsiteX63" fmla="*/ 2650331 w 2809084"/>
                <a:gd name="connsiteY63" fmla="*/ 515962 h 1528575"/>
                <a:gd name="connsiteX64" fmla="*/ 2703249 w 2809084"/>
                <a:gd name="connsiteY64" fmla="*/ 608571 h 1528575"/>
                <a:gd name="connsiteX65" fmla="*/ 2723093 w 2809084"/>
                <a:gd name="connsiteY65" fmla="*/ 628415 h 1528575"/>
                <a:gd name="connsiteX66" fmla="*/ 2756166 w 2809084"/>
                <a:gd name="connsiteY66" fmla="*/ 681335 h 1528575"/>
                <a:gd name="connsiteX67" fmla="*/ 2782625 w 2809084"/>
                <a:gd name="connsiteY67" fmla="*/ 721024 h 1528575"/>
                <a:gd name="connsiteX68" fmla="*/ 2809084 w 2809084"/>
                <a:gd name="connsiteY68" fmla="*/ 773943 h 1528575"/>
                <a:gd name="connsiteX69" fmla="*/ 2795854 w 2809084"/>
                <a:gd name="connsiteY69" fmla="*/ 813633 h 1528575"/>
                <a:gd name="connsiteX70" fmla="*/ 2782625 w 2809084"/>
                <a:gd name="connsiteY70" fmla="*/ 833477 h 1528575"/>
                <a:gd name="connsiteX71" fmla="*/ 2756166 w 2809084"/>
                <a:gd name="connsiteY71" fmla="*/ 886397 h 1528575"/>
                <a:gd name="connsiteX72" fmla="*/ 2742937 w 2809084"/>
                <a:gd name="connsiteY72" fmla="*/ 912856 h 1528575"/>
                <a:gd name="connsiteX73" fmla="*/ 2729707 w 2809084"/>
                <a:gd name="connsiteY73" fmla="*/ 932701 h 1528575"/>
                <a:gd name="connsiteX74" fmla="*/ 2723093 w 2809084"/>
                <a:gd name="connsiteY74" fmla="*/ 952546 h 1528575"/>
                <a:gd name="connsiteX75" fmla="*/ 2709863 w 2809084"/>
                <a:gd name="connsiteY75" fmla="*/ 972390 h 1528575"/>
                <a:gd name="connsiteX76" fmla="*/ 2696634 w 2809084"/>
                <a:gd name="connsiteY76" fmla="*/ 998850 h 1528575"/>
                <a:gd name="connsiteX77" fmla="*/ 2683404 w 2809084"/>
                <a:gd name="connsiteY77" fmla="*/ 1012080 h 1528575"/>
                <a:gd name="connsiteX78" fmla="*/ 2637101 w 2809084"/>
                <a:gd name="connsiteY78" fmla="*/ 1058384 h 1528575"/>
                <a:gd name="connsiteX79" fmla="*/ 2604028 w 2809084"/>
                <a:gd name="connsiteY79" fmla="*/ 1091459 h 1528575"/>
                <a:gd name="connsiteX80" fmla="*/ 2584184 w 2809084"/>
                <a:gd name="connsiteY80" fmla="*/ 1111303 h 1528575"/>
                <a:gd name="connsiteX81" fmla="*/ 2544496 w 2809084"/>
                <a:gd name="connsiteY81" fmla="*/ 1137763 h 1528575"/>
                <a:gd name="connsiteX82" fmla="*/ 2484963 w 2809084"/>
                <a:gd name="connsiteY82" fmla="*/ 1190682 h 1528575"/>
                <a:gd name="connsiteX83" fmla="*/ 2445275 w 2809084"/>
                <a:gd name="connsiteY83" fmla="*/ 1217142 h 1528575"/>
                <a:gd name="connsiteX84" fmla="*/ 2425431 w 2809084"/>
                <a:gd name="connsiteY84" fmla="*/ 1223757 h 1528575"/>
                <a:gd name="connsiteX85" fmla="*/ 2392357 w 2809084"/>
                <a:gd name="connsiteY85" fmla="*/ 1256831 h 1528575"/>
                <a:gd name="connsiteX86" fmla="*/ 2352669 w 2809084"/>
                <a:gd name="connsiteY86" fmla="*/ 1276676 h 1528575"/>
                <a:gd name="connsiteX87" fmla="*/ 2332825 w 2809084"/>
                <a:gd name="connsiteY87" fmla="*/ 1283291 h 1528575"/>
                <a:gd name="connsiteX88" fmla="*/ 2293137 w 2809084"/>
                <a:gd name="connsiteY88" fmla="*/ 1303135 h 1528575"/>
                <a:gd name="connsiteX89" fmla="*/ 2260063 w 2809084"/>
                <a:gd name="connsiteY89" fmla="*/ 1329595 h 1528575"/>
                <a:gd name="connsiteX90" fmla="*/ 2240219 w 2809084"/>
                <a:gd name="connsiteY90" fmla="*/ 1336210 h 1528575"/>
                <a:gd name="connsiteX91" fmla="*/ 2220375 w 2809084"/>
                <a:gd name="connsiteY91" fmla="*/ 1349440 h 1528575"/>
                <a:gd name="connsiteX92" fmla="*/ 2134384 w 2809084"/>
                <a:gd name="connsiteY92" fmla="*/ 1382514 h 1528575"/>
                <a:gd name="connsiteX93" fmla="*/ 2114540 w 2809084"/>
                <a:gd name="connsiteY93" fmla="*/ 1389129 h 1528575"/>
                <a:gd name="connsiteX94" fmla="*/ 2088081 w 2809084"/>
                <a:gd name="connsiteY94" fmla="*/ 1402359 h 1528575"/>
                <a:gd name="connsiteX95" fmla="*/ 2068237 w 2809084"/>
                <a:gd name="connsiteY95" fmla="*/ 1408974 h 1528575"/>
                <a:gd name="connsiteX96" fmla="*/ 2041778 w 2809084"/>
                <a:gd name="connsiteY96" fmla="*/ 1422204 h 1528575"/>
                <a:gd name="connsiteX97" fmla="*/ 2021934 w 2809084"/>
                <a:gd name="connsiteY97" fmla="*/ 1428819 h 1528575"/>
                <a:gd name="connsiteX98" fmla="*/ 1975631 w 2809084"/>
                <a:gd name="connsiteY98" fmla="*/ 1448663 h 1528575"/>
                <a:gd name="connsiteX99" fmla="*/ 1902869 w 2809084"/>
                <a:gd name="connsiteY99" fmla="*/ 1461893 h 1528575"/>
                <a:gd name="connsiteX100" fmla="*/ 1863181 w 2809084"/>
                <a:gd name="connsiteY100" fmla="*/ 1475123 h 1528575"/>
                <a:gd name="connsiteX101" fmla="*/ 1777190 w 2809084"/>
                <a:gd name="connsiteY101" fmla="*/ 1488353 h 1528575"/>
                <a:gd name="connsiteX102" fmla="*/ 1757346 w 2809084"/>
                <a:gd name="connsiteY102" fmla="*/ 1494968 h 1528575"/>
                <a:gd name="connsiteX103" fmla="*/ 1697814 w 2809084"/>
                <a:gd name="connsiteY103" fmla="*/ 1508197 h 1528575"/>
                <a:gd name="connsiteX104" fmla="*/ 1651511 w 2809084"/>
                <a:gd name="connsiteY104" fmla="*/ 1514812 h 1528575"/>
                <a:gd name="connsiteX105" fmla="*/ 1631667 w 2809084"/>
                <a:gd name="connsiteY105" fmla="*/ 1521427 h 1528575"/>
                <a:gd name="connsiteX106" fmla="*/ 1142179 w 2809084"/>
                <a:gd name="connsiteY106" fmla="*/ 1521427 h 1528575"/>
                <a:gd name="connsiteX107" fmla="*/ 1016499 w 2809084"/>
                <a:gd name="connsiteY107" fmla="*/ 1508197 h 1528575"/>
                <a:gd name="connsiteX108" fmla="*/ 963582 w 2809084"/>
                <a:gd name="connsiteY108" fmla="*/ 1494968 h 1528575"/>
                <a:gd name="connsiteX109" fmla="*/ 950352 w 2809084"/>
                <a:gd name="connsiteY109" fmla="*/ 1481738 h 1528575"/>
                <a:gd name="connsiteX110" fmla="*/ 884205 w 2809084"/>
                <a:gd name="connsiteY110" fmla="*/ 1461893 h 1528575"/>
                <a:gd name="connsiteX111" fmla="*/ 818058 w 2809084"/>
                <a:gd name="connsiteY111" fmla="*/ 1428819 h 1528575"/>
                <a:gd name="connsiteX112" fmla="*/ 778370 w 2809084"/>
                <a:gd name="connsiteY112" fmla="*/ 1408974 h 1528575"/>
                <a:gd name="connsiteX113" fmla="*/ 725452 w 2809084"/>
                <a:gd name="connsiteY113" fmla="*/ 1395744 h 1528575"/>
                <a:gd name="connsiteX114" fmla="*/ 698994 w 2809084"/>
                <a:gd name="connsiteY114" fmla="*/ 1382514 h 1528575"/>
                <a:gd name="connsiteX115" fmla="*/ 639461 w 2809084"/>
                <a:gd name="connsiteY115" fmla="*/ 1369284 h 1528575"/>
                <a:gd name="connsiteX116" fmla="*/ 613002 w 2809084"/>
                <a:gd name="connsiteY116" fmla="*/ 1356055 h 1528575"/>
                <a:gd name="connsiteX117" fmla="*/ 593158 w 2809084"/>
                <a:gd name="connsiteY117" fmla="*/ 1349440 h 1528575"/>
                <a:gd name="connsiteX118" fmla="*/ 573314 w 2809084"/>
                <a:gd name="connsiteY118" fmla="*/ 1336210 h 1528575"/>
                <a:gd name="connsiteX119" fmla="*/ 533626 w 2809084"/>
                <a:gd name="connsiteY119" fmla="*/ 1322980 h 1528575"/>
                <a:gd name="connsiteX120" fmla="*/ 513782 w 2809084"/>
                <a:gd name="connsiteY120" fmla="*/ 1309750 h 1528575"/>
                <a:gd name="connsiteX121" fmla="*/ 487323 w 2809084"/>
                <a:gd name="connsiteY121" fmla="*/ 1296521 h 1528575"/>
                <a:gd name="connsiteX122" fmla="*/ 467479 w 2809084"/>
                <a:gd name="connsiteY122" fmla="*/ 1289906 h 1528575"/>
                <a:gd name="connsiteX123" fmla="*/ 447635 w 2809084"/>
                <a:gd name="connsiteY123" fmla="*/ 1276676 h 1528575"/>
                <a:gd name="connsiteX124" fmla="*/ 407947 w 2809084"/>
                <a:gd name="connsiteY124" fmla="*/ 1263446 h 1528575"/>
                <a:gd name="connsiteX125" fmla="*/ 368258 w 2809084"/>
                <a:gd name="connsiteY125" fmla="*/ 1236986 h 1528575"/>
                <a:gd name="connsiteX126" fmla="*/ 321955 w 2809084"/>
                <a:gd name="connsiteY126" fmla="*/ 1203912 h 1528575"/>
                <a:gd name="connsiteX127" fmla="*/ 295497 w 2809084"/>
                <a:gd name="connsiteY127" fmla="*/ 1190682 h 1528575"/>
                <a:gd name="connsiteX128" fmla="*/ 282267 w 2809084"/>
                <a:gd name="connsiteY128" fmla="*/ 1177452 h 1528575"/>
                <a:gd name="connsiteX129" fmla="*/ 242579 w 2809084"/>
                <a:gd name="connsiteY129" fmla="*/ 1150993 h 1528575"/>
                <a:gd name="connsiteX130" fmla="*/ 229350 w 2809084"/>
                <a:gd name="connsiteY130" fmla="*/ 1131148 h 1528575"/>
                <a:gd name="connsiteX131" fmla="*/ 196276 w 2809084"/>
                <a:gd name="connsiteY131" fmla="*/ 1098073 h 1528575"/>
                <a:gd name="connsiteX132" fmla="*/ 169817 w 2809084"/>
                <a:gd name="connsiteY132" fmla="*/ 1064999 h 1528575"/>
                <a:gd name="connsiteX133" fmla="*/ 143358 w 2809084"/>
                <a:gd name="connsiteY133" fmla="*/ 1031924 h 1528575"/>
                <a:gd name="connsiteX134" fmla="*/ 136744 w 2809084"/>
                <a:gd name="connsiteY134" fmla="*/ 1012080 h 1528575"/>
                <a:gd name="connsiteX135" fmla="*/ 123514 w 2809084"/>
                <a:gd name="connsiteY135" fmla="*/ 998850 h 1528575"/>
                <a:gd name="connsiteX136" fmla="*/ 103670 w 2809084"/>
                <a:gd name="connsiteY136" fmla="*/ 972390 h 1528575"/>
                <a:gd name="connsiteX137" fmla="*/ 70597 w 2809084"/>
                <a:gd name="connsiteY137" fmla="*/ 932701 h 1528575"/>
                <a:gd name="connsiteX138" fmla="*/ 50753 w 2809084"/>
                <a:gd name="connsiteY138" fmla="*/ 886397 h 1528575"/>
                <a:gd name="connsiteX139" fmla="*/ 44138 w 2809084"/>
                <a:gd name="connsiteY139" fmla="*/ 866552 h 1528575"/>
                <a:gd name="connsiteX140" fmla="*/ 30909 w 2809084"/>
                <a:gd name="connsiteY140" fmla="*/ 846707 h 1528575"/>
                <a:gd name="connsiteX141" fmla="*/ 17679 w 2809084"/>
                <a:gd name="connsiteY141" fmla="*/ 807018 h 1528575"/>
                <a:gd name="connsiteX142" fmla="*/ 4450 w 2809084"/>
                <a:gd name="connsiteY142" fmla="*/ 807018 h 15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809084" h="1528575">
                  <a:moveTo>
                    <a:pt x="4450" y="807018"/>
                  </a:moveTo>
                  <a:cubicBezTo>
                    <a:pt x="3348" y="797096"/>
                    <a:pt x="6222" y="766855"/>
                    <a:pt x="11064" y="747484"/>
                  </a:cubicBezTo>
                  <a:cubicBezTo>
                    <a:pt x="14133" y="735206"/>
                    <a:pt x="36734" y="715198"/>
                    <a:pt x="44138" y="707794"/>
                  </a:cubicBezTo>
                  <a:cubicBezTo>
                    <a:pt x="46343" y="701179"/>
                    <a:pt x="46397" y="693395"/>
                    <a:pt x="50753" y="687950"/>
                  </a:cubicBezTo>
                  <a:cubicBezTo>
                    <a:pt x="55719" y="681742"/>
                    <a:pt x="64655" y="680002"/>
                    <a:pt x="70597" y="674720"/>
                  </a:cubicBezTo>
                  <a:cubicBezTo>
                    <a:pt x="84580" y="662290"/>
                    <a:pt x="99907" y="650597"/>
                    <a:pt x="110285" y="635030"/>
                  </a:cubicBezTo>
                  <a:cubicBezTo>
                    <a:pt x="114695" y="628415"/>
                    <a:pt x="118279" y="621169"/>
                    <a:pt x="123514" y="615186"/>
                  </a:cubicBezTo>
                  <a:cubicBezTo>
                    <a:pt x="133781" y="603452"/>
                    <a:pt x="145563" y="593136"/>
                    <a:pt x="156588" y="582111"/>
                  </a:cubicBezTo>
                  <a:lnTo>
                    <a:pt x="176432" y="562266"/>
                  </a:lnTo>
                  <a:cubicBezTo>
                    <a:pt x="183047" y="555651"/>
                    <a:pt x="190663" y="549906"/>
                    <a:pt x="196276" y="542422"/>
                  </a:cubicBezTo>
                  <a:cubicBezTo>
                    <a:pt x="202891" y="533602"/>
                    <a:pt x="208796" y="524202"/>
                    <a:pt x="216120" y="515962"/>
                  </a:cubicBezTo>
                  <a:cubicBezTo>
                    <a:pt x="259939" y="466665"/>
                    <a:pt x="234636" y="498202"/>
                    <a:pt x="275653" y="463043"/>
                  </a:cubicBezTo>
                  <a:cubicBezTo>
                    <a:pt x="282756" y="456955"/>
                    <a:pt x="288457" y="449358"/>
                    <a:pt x="295497" y="443198"/>
                  </a:cubicBezTo>
                  <a:cubicBezTo>
                    <a:pt x="306122" y="433901"/>
                    <a:pt x="317851" y="425927"/>
                    <a:pt x="328570" y="416739"/>
                  </a:cubicBezTo>
                  <a:cubicBezTo>
                    <a:pt x="333305" y="412680"/>
                    <a:pt x="337807" y="408300"/>
                    <a:pt x="341800" y="403509"/>
                  </a:cubicBezTo>
                  <a:cubicBezTo>
                    <a:pt x="348858" y="395039"/>
                    <a:pt x="352942" y="383818"/>
                    <a:pt x="361644" y="377049"/>
                  </a:cubicBezTo>
                  <a:cubicBezTo>
                    <a:pt x="373319" y="367968"/>
                    <a:pt x="389025" y="365409"/>
                    <a:pt x="401332" y="357204"/>
                  </a:cubicBezTo>
                  <a:cubicBezTo>
                    <a:pt x="409115" y="352015"/>
                    <a:pt x="413990" y="343349"/>
                    <a:pt x="421176" y="337360"/>
                  </a:cubicBezTo>
                  <a:cubicBezTo>
                    <a:pt x="427283" y="332270"/>
                    <a:pt x="435037" y="329365"/>
                    <a:pt x="441020" y="324130"/>
                  </a:cubicBezTo>
                  <a:cubicBezTo>
                    <a:pt x="452754" y="313863"/>
                    <a:pt x="458968" y="294837"/>
                    <a:pt x="474094" y="291055"/>
                  </a:cubicBezTo>
                  <a:lnTo>
                    <a:pt x="500552" y="284440"/>
                  </a:lnTo>
                  <a:cubicBezTo>
                    <a:pt x="597650" y="219709"/>
                    <a:pt x="495505" y="285435"/>
                    <a:pt x="566699" y="244751"/>
                  </a:cubicBezTo>
                  <a:cubicBezTo>
                    <a:pt x="573602" y="240806"/>
                    <a:pt x="579433" y="235077"/>
                    <a:pt x="586544" y="231521"/>
                  </a:cubicBezTo>
                  <a:cubicBezTo>
                    <a:pt x="592780" y="228403"/>
                    <a:pt x="599979" y="227653"/>
                    <a:pt x="606388" y="224906"/>
                  </a:cubicBezTo>
                  <a:cubicBezTo>
                    <a:pt x="663600" y="200386"/>
                    <a:pt x="606154" y="220574"/>
                    <a:pt x="652691" y="205062"/>
                  </a:cubicBezTo>
                  <a:cubicBezTo>
                    <a:pt x="690826" y="179637"/>
                    <a:pt x="654039" y="201649"/>
                    <a:pt x="692379" y="185217"/>
                  </a:cubicBezTo>
                  <a:cubicBezTo>
                    <a:pt x="701442" y="181333"/>
                    <a:pt x="709775" y="175871"/>
                    <a:pt x="718838" y="171987"/>
                  </a:cubicBezTo>
                  <a:cubicBezTo>
                    <a:pt x="756144" y="155998"/>
                    <a:pt x="720395" y="175537"/>
                    <a:pt x="765141" y="158757"/>
                  </a:cubicBezTo>
                  <a:cubicBezTo>
                    <a:pt x="774373" y="155295"/>
                    <a:pt x="782536" y="149412"/>
                    <a:pt x="791599" y="145528"/>
                  </a:cubicBezTo>
                  <a:cubicBezTo>
                    <a:pt x="807461" y="138730"/>
                    <a:pt x="821116" y="137094"/>
                    <a:pt x="837902" y="132298"/>
                  </a:cubicBezTo>
                  <a:cubicBezTo>
                    <a:pt x="883894" y="119157"/>
                    <a:pt x="827760" y="133621"/>
                    <a:pt x="884205" y="112453"/>
                  </a:cubicBezTo>
                  <a:cubicBezTo>
                    <a:pt x="894881" y="108449"/>
                    <a:pt x="934757" y="101019"/>
                    <a:pt x="943738" y="99223"/>
                  </a:cubicBezTo>
                  <a:cubicBezTo>
                    <a:pt x="971113" y="85534"/>
                    <a:pt x="977184" y="80939"/>
                    <a:pt x="1009885" y="72764"/>
                  </a:cubicBezTo>
                  <a:cubicBezTo>
                    <a:pt x="1048957" y="62996"/>
                    <a:pt x="1043058" y="70526"/>
                    <a:pt x="1076032" y="59534"/>
                  </a:cubicBezTo>
                  <a:cubicBezTo>
                    <a:pt x="1087296" y="55779"/>
                    <a:pt x="1097841" y="50059"/>
                    <a:pt x="1109105" y="46304"/>
                  </a:cubicBezTo>
                  <a:cubicBezTo>
                    <a:pt x="1129473" y="39514"/>
                    <a:pt x="1147670" y="38316"/>
                    <a:pt x="1168637" y="33074"/>
                  </a:cubicBezTo>
                  <a:cubicBezTo>
                    <a:pt x="1219920" y="20253"/>
                    <a:pt x="1144720" y="29341"/>
                    <a:pt x="1241399" y="13229"/>
                  </a:cubicBezTo>
                  <a:cubicBezTo>
                    <a:pt x="1296466" y="4052"/>
                    <a:pt x="1267810" y="8512"/>
                    <a:pt x="1327390" y="0"/>
                  </a:cubicBezTo>
                  <a:cubicBezTo>
                    <a:pt x="1433225" y="2205"/>
                    <a:pt x="1539189" y="952"/>
                    <a:pt x="1644896" y="6615"/>
                  </a:cubicBezTo>
                  <a:cubicBezTo>
                    <a:pt x="1663052" y="7588"/>
                    <a:pt x="1679879" y="16855"/>
                    <a:pt x="1697814" y="19844"/>
                  </a:cubicBezTo>
                  <a:cubicBezTo>
                    <a:pt x="1711531" y="22130"/>
                    <a:pt x="1748173" y="27153"/>
                    <a:pt x="1763961" y="33074"/>
                  </a:cubicBezTo>
                  <a:cubicBezTo>
                    <a:pt x="1833144" y="59018"/>
                    <a:pt x="1748962" y="35939"/>
                    <a:pt x="1816878" y="52919"/>
                  </a:cubicBezTo>
                  <a:cubicBezTo>
                    <a:pt x="1857090" y="79728"/>
                    <a:pt x="1814368" y="54459"/>
                    <a:pt x="1863181" y="72764"/>
                  </a:cubicBezTo>
                  <a:cubicBezTo>
                    <a:pt x="1882705" y="80086"/>
                    <a:pt x="1905221" y="96119"/>
                    <a:pt x="1922714" y="105838"/>
                  </a:cubicBezTo>
                  <a:cubicBezTo>
                    <a:pt x="1931333" y="110627"/>
                    <a:pt x="1940611" y="114176"/>
                    <a:pt x="1949172" y="119068"/>
                  </a:cubicBezTo>
                  <a:cubicBezTo>
                    <a:pt x="1956074" y="123012"/>
                    <a:pt x="1961709" y="129166"/>
                    <a:pt x="1969016" y="132298"/>
                  </a:cubicBezTo>
                  <a:cubicBezTo>
                    <a:pt x="1977372" y="135879"/>
                    <a:pt x="1986963" y="135721"/>
                    <a:pt x="1995475" y="138913"/>
                  </a:cubicBezTo>
                  <a:cubicBezTo>
                    <a:pt x="2004708" y="142375"/>
                    <a:pt x="2013114" y="147732"/>
                    <a:pt x="2021934" y="152142"/>
                  </a:cubicBezTo>
                  <a:cubicBezTo>
                    <a:pt x="2034239" y="164447"/>
                    <a:pt x="2038320" y="170258"/>
                    <a:pt x="2055008" y="178602"/>
                  </a:cubicBezTo>
                  <a:cubicBezTo>
                    <a:pt x="2068568" y="185382"/>
                    <a:pt x="2095346" y="189316"/>
                    <a:pt x="2107925" y="191832"/>
                  </a:cubicBezTo>
                  <a:lnTo>
                    <a:pt x="2187302" y="231521"/>
                  </a:lnTo>
                  <a:lnTo>
                    <a:pt x="2213761" y="244751"/>
                  </a:lnTo>
                  <a:cubicBezTo>
                    <a:pt x="2222580" y="249161"/>
                    <a:pt x="2231064" y="254319"/>
                    <a:pt x="2240219" y="257981"/>
                  </a:cubicBezTo>
                  <a:cubicBezTo>
                    <a:pt x="2251244" y="262391"/>
                    <a:pt x="2262869" y="265525"/>
                    <a:pt x="2273293" y="271211"/>
                  </a:cubicBezTo>
                  <a:cubicBezTo>
                    <a:pt x="2287251" y="278825"/>
                    <a:pt x="2297897" y="292642"/>
                    <a:pt x="2312981" y="297670"/>
                  </a:cubicBezTo>
                  <a:cubicBezTo>
                    <a:pt x="2368958" y="316330"/>
                    <a:pt x="2283555" y="286266"/>
                    <a:pt x="2398972" y="343975"/>
                  </a:cubicBezTo>
                  <a:cubicBezTo>
                    <a:pt x="2444897" y="366937"/>
                    <a:pt x="2424628" y="359142"/>
                    <a:pt x="2458505" y="370434"/>
                  </a:cubicBezTo>
                  <a:cubicBezTo>
                    <a:pt x="2465120" y="374844"/>
                    <a:pt x="2471238" y="380109"/>
                    <a:pt x="2478349" y="383664"/>
                  </a:cubicBezTo>
                  <a:cubicBezTo>
                    <a:pt x="2484585" y="386782"/>
                    <a:pt x="2492139" y="386820"/>
                    <a:pt x="2498193" y="390279"/>
                  </a:cubicBezTo>
                  <a:cubicBezTo>
                    <a:pt x="2507765" y="395749"/>
                    <a:pt x="2515620" y="403802"/>
                    <a:pt x="2524652" y="410124"/>
                  </a:cubicBezTo>
                  <a:cubicBezTo>
                    <a:pt x="2537677" y="419242"/>
                    <a:pt x="2551111" y="427763"/>
                    <a:pt x="2564340" y="436583"/>
                  </a:cubicBezTo>
                  <a:lnTo>
                    <a:pt x="2584184" y="449813"/>
                  </a:lnTo>
                  <a:cubicBezTo>
                    <a:pt x="2619456" y="502725"/>
                    <a:pt x="2573165" y="438796"/>
                    <a:pt x="2617257" y="482888"/>
                  </a:cubicBezTo>
                  <a:cubicBezTo>
                    <a:pt x="2661356" y="526987"/>
                    <a:pt x="2597414" y="480682"/>
                    <a:pt x="2650331" y="515962"/>
                  </a:cubicBezTo>
                  <a:cubicBezTo>
                    <a:pt x="2660706" y="536712"/>
                    <a:pt x="2684551" y="589873"/>
                    <a:pt x="2703249" y="608571"/>
                  </a:cubicBezTo>
                  <a:lnTo>
                    <a:pt x="2723093" y="628415"/>
                  </a:lnTo>
                  <a:cubicBezTo>
                    <a:pt x="2745090" y="672413"/>
                    <a:pt x="2726114" y="638403"/>
                    <a:pt x="2756166" y="681335"/>
                  </a:cubicBezTo>
                  <a:cubicBezTo>
                    <a:pt x="2765284" y="694361"/>
                    <a:pt x="2777597" y="705940"/>
                    <a:pt x="2782625" y="721024"/>
                  </a:cubicBezTo>
                  <a:cubicBezTo>
                    <a:pt x="2797826" y="766630"/>
                    <a:pt x="2785993" y="750852"/>
                    <a:pt x="2809084" y="773943"/>
                  </a:cubicBezTo>
                  <a:cubicBezTo>
                    <a:pt x="2804674" y="787173"/>
                    <a:pt x="2803590" y="802029"/>
                    <a:pt x="2795854" y="813633"/>
                  </a:cubicBezTo>
                  <a:cubicBezTo>
                    <a:pt x="2791444" y="820248"/>
                    <a:pt x="2785854" y="826212"/>
                    <a:pt x="2782625" y="833477"/>
                  </a:cubicBezTo>
                  <a:cubicBezTo>
                    <a:pt x="2758303" y="888205"/>
                    <a:pt x="2783336" y="859227"/>
                    <a:pt x="2756166" y="886397"/>
                  </a:cubicBezTo>
                  <a:cubicBezTo>
                    <a:pt x="2751756" y="895217"/>
                    <a:pt x="2747829" y="904295"/>
                    <a:pt x="2742937" y="912856"/>
                  </a:cubicBezTo>
                  <a:cubicBezTo>
                    <a:pt x="2738993" y="919759"/>
                    <a:pt x="2733262" y="925590"/>
                    <a:pt x="2729707" y="932701"/>
                  </a:cubicBezTo>
                  <a:cubicBezTo>
                    <a:pt x="2726589" y="938938"/>
                    <a:pt x="2726211" y="946309"/>
                    <a:pt x="2723093" y="952546"/>
                  </a:cubicBezTo>
                  <a:cubicBezTo>
                    <a:pt x="2719538" y="959657"/>
                    <a:pt x="2713807" y="965487"/>
                    <a:pt x="2709863" y="972390"/>
                  </a:cubicBezTo>
                  <a:cubicBezTo>
                    <a:pt x="2704971" y="980952"/>
                    <a:pt x="2702104" y="990645"/>
                    <a:pt x="2696634" y="998850"/>
                  </a:cubicBezTo>
                  <a:cubicBezTo>
                    <a:pt x="2693175" y="1004039"/>
                    <a:pt x="2687146" y="1007091"/>
                    <a:pt x="2683404" y="1012080"/>
                  </a:cubicBezTo>
                  <a:cubicBezTo>
                    <a:pt x="2648023" y="1059256"/>
                    <a:pt x="2674247" y="1046002"/>
                    <a:pt x="2637101" y="1058384"/>
                  </a:cubicBezTo>
                  <a:cubicBezTo>
                    <a:pt x="2612849" y="1094764"/>
                    <a:pt x="2637100" y="1063899"/>
                    <a:pt x="2604028" y="1091459"/>
                  </a:cubicBezTo>
                  <a:cubicBezTo>
                    <a:pt x="2596842" y="1097448"/>
                    <a:pt x="2591568" y="1105560"/>
                    <a:pt x="2584184" y="1111303"/>
                  </a:cubicBezTo>
                  <a:cubicBezTo>
                    <a:pt x="2571633" y="1121065"/>
                    <a:pt x="2555739" y="1126520"/>
                    <a:pt x="2544496" y="1137763"/>
                  </a:cubicBezTo>
                  <a:cubicBezTo>
                    <a:pt x="2512803" y="1169456"/>
                    <a:pt x="2517406" y="1167971"/>
                    <a:pt x="2484963" y="1190682"/>
                  </a:cubicBezTo>
                  <a:cubicBezTo>
                    <a:pt x="2471937" y="1199800"/>
                    <a:pt x="2460359" y="1212114"/>
                    <a:pt x="2445275" y="1217142"/>
                  </a:cubicBezTo>
                  <a:lnTo>
                    <a:pt x="2425431" y="1223757"/>
                  </a:lnTo>
                  <a:cubicBezTo>
                    <a:pt x="2414406" y="1234782"/>
                    <a:pt x="2407148" y="1251900"/>
                    <a:pt x="2392357" y="1256831"/>
                  </a:cubicBezTo>
                  <a:cubicBezTo>
                    <a:pt x="2342479" y="1273458"/>
                    <a:pt x="2403960" y="1251029"/>
                    <a:pt x="2352669" y="1276676"/>
                  </a:cubicBezTo>
                  <a:cubicBezTo>
                    <a:pt x="2346433" y="1279794"/>
                    <a:pt x="2339061" y="1280173"/>
                    <a:pt x="2332825" y="1283291"/>
                  </a:cubicBezTo>
                  <a:cubicBezTo>
                    <a:pt x="2281542" y="1308934"/>
                    <a:pt x="2343008" y="1286513"/>
                    <a:pt x="2293137" y="1303135"/>
                  </a:cubicBezTo>
                  <a:cubicBezTo>
                    <a:pt x="2282112" y="1311955"/>
                    <a:pt x="2272035" y="1322112"/>
                    <a:pt x="2260063" y="1329595"/>
                  </a:cubicBezTo>
                  <a:cubicBezTo>
                    <a:pt x="2254150" y="1333291"/>
                    <a:pt x="2246455" y="1333092"/>
                    <a:pt x="2240219" y="1336210"/>
                  </a:cubicBezTo>
                  <a:cubicBezTo>
                    <a:pt x="2233108" y="1339765"/>
                    <a:pt x="2227658" y="1346253"/>
                    <a:pt x="2220375" y="1349440"/>
                  </a:cubicBezTo>
                  <a:cubicBezTo>
                    <a:pt x="2192239" y="1361750"/>
                    <a:pt x="2163519" y="1372802"/>
                    <a:pt x="2134384" y="1382514"/>
                  </a:cubicBezTo>
                  <a:cubicBezTo>
                    <a:pt x="2127769" y="1384719"/>
                    <a:pt x="2120949" y="1386382"/>
                    <a:pt x="2114540" y="1389129"/>
                  </a:cubicBezTo>
                  <a:cubicBezTo>
                    <a:pt x="2105477" y="1393013"/>
                    <a:pt x="2097144" y="1398475"/>
                    <a:pt x="2088081" y="1402359"/>
                  </a:cubicBezTo>
                  <a:cubicBezTo>
                    <a:pt x="2081672" y="1405106"/>
                    <a:pt x="2074646" y="1406227"/>
                    <a:pt x="2068237" y="1408974"/>
                  </a:cubicBezTo>
                  <a:cubicBezTo>
                    <a:pt x="2059174" y="1412858"/>
                    <a:pt x="2050841" y="1418320"/>
                    <a:pt x="2041778" y="1422204"/>
                  </a:cubicBezTo>
                  <a:cubicBezTo>
                    <a:pt x="2035369" y="1424951"/>
                    <a:pt x="2028343" y="1426072"/>
                    <a:pt x="2021934" y="1428819"/>
                  </a:cubicBezTo>
                  <a:cubicBezTo>
                    <a:pt x="1995435" y="1440176"/>
                    <a:pt x="2000448" y="1442458"/>
                    <a:pt x="1975631" y="1448663"/>
                  </a:cubicBezTo>
                  <a:cubicBezTo>
                    <a:pt x="1957139" y="1453286"/>
                    <a:pt x="1920564" y="1458944"/>
                    <a:pt x="1902869" y="1461893"/>
                  </a:cubicBezTo>
                  <a:cubicBezTo>
                    <a:pt x="1889640" y="1466303"/>
                    <a:pt x="1876710" y="1471741"/>
                    <a:pt x="1863181" y="1475123"/>
                  </a:cubicBezTo>
                  <a:cubicBezTo>
                    <a:pt x="1850944" y="1478183"/>
                    <a:pt x="1786982" y="1486954"/>
                    <a:pt x="1777190" y="1488353"/>
                  </a:cubicBezTo>
                  <a:cubicBezTo>
                    <a:pt x="1770575" y="1490558"/>
                    <a:pt x="1764050" y="1493052"/>
                    <a:pt x="1757346" y="1494968"/>
                  </a:cubicBezTo>
                  <a:cubicBezTo>
                    <a:pt x="1740691" y="1499727"/>
                    <a:pt x="1714190" y="1505468"/>
                    <a:pt x="1697814" y="1508197"/>
                  </a:cubicBezTo>
                  <a:cubicBezTo>
                    <a:pt x="1682435" y="1510760"/>
                    <a:pt x="1666945" y="1512607"/>
                    <a:pt x="1651511" y="1514812"/>
                  </a:cubicBezTo>
                  <a:cubicBezTo>
                    <a:pt x="1644896" y="1517017"/>
                    <a:pt x="1638611" y="1520796"/>
                    <a:pt x="1631667" y="1521427"/>
                  </a:cubicBezTo>
                  <a:cubicBezTo>
                    <a:pt x="1471462" y="1535992"/>
                    <a:pt x="1297562" y="1524252"/>
                    <a:pt x="1142179" y="1521427"/>
                  </a:cubicBezTo>
                  <a:cubicBezTo>
                    <a:pt x="1100286" y="1517017"/>
                    <a:pt x="1056463" y="1521517"/>
                    <a:pt x="1016499" y="1508197"/>
                  </a:cubicBezTo>
                  <a:cubicBezTo>
                    <a:pt x="985989" y="1498028"/>
                    <a:pt x="1003492" y="1502950"/>
                    <a:pt x="963582" y="1494968"/>
                  </a:cubicBezTo>
                  <a:cubicBezTo>
                    <a:pt x="959172" y="1490558"/>
                    <a:pt x="955930" y="1484527"/>
                    <a:pt x="950352" y="1481738"/>
                  </a:cubicBezTo>
                  <a:cubicBezTo>
                    <a:pt x="913377" y="1463250"/>
                    <a:pt x="927896" y="1491022"/>
                    <a:pt x="884205" y="1461893"/>
                  </a:cubicBezTo>
                  <a:cubicBezTo>
                    <a:pt x="836953" y="1430390"/>
                    <a:pt x="859942" y="1439289"/>
                    <a:pt x="818058" y="1428819"/>
                  </a:cubicBezTo>
                  <a:cubicBezTo>
                    <a:pt x="797217" y="1414924"/>
                    <a:pt x="801543" y="1415294"/>
                    <a:pt x="778370" y="1408974"/>
                  </a:cubicBezTo>
                  <a:cubicBezTo>
                    <a:pt x="760828" y="1404190"/>
                    <a:pt x="725452" y="1395744"/>
                    <a:pt x="725452" y="1395744"/>
                  </a:cubicBezTo>
                  <a:cubicBezTo>
                    <a:pt x="716633" y="1391334"/>
                    <a:pt x="708348" y="1385632"/>
                    <a:pt x="698994" y="1382514"/>
                  </a:cubicBezTo>
                  <a:cubicBezTo>
                    <a:pt x="661251" y="1369932"/>
                    <a:pt x="673395" y="1382009"/>
                    <a:pt x="639461" y="1369284"/>
                  </a:cubicBezTo>
                  <a:cubicBezTo>
                    <a:pt x="630228" y="1365822"/>
                    <a:pt x="622065" y="1359939"/>
                    <a:pt x="613002" y="1356055"/>
                  </a:cubicBezTo>
                  <a:cubicBezTo>
                    <a:pt x="606593" y="1353308"/>
                    <a:pt x="599394" y="1352558"/>
                    <a:pt x="593158" y="1349440"/>
                  </a:cubicBezTo>
                  <a:cubicBezTo>
                    <a:pt x="586047" y="1345885"/>
                    <a:pt x="580579" y="1339439"/>
                    <a:pt x="573314" y="1336210"/>
                  </a:cubicBezTo>
                  <a:cubicBezTo>
                    <a:pt x="560571" y="1330546"/>
                    <a:pt x="545229" y="1330716"/>
                    <a:pt x="533626" y="1322980"/>
                  </a:cubicBezTo>
                  <a:cubicBezTo>
                    <a:pt x="527011" y="1318570"/>
                    <a:pt x="520684" y="1313694"/>
                    <a:pt x="513782" y="1309750"/>
                  </a:cubicBezTo>
                  <a:cubicBezTo>
                    <a:pt x="505221" y="1304858"/>
                    <a:pt x="496386" y="1300405"/>
                    <a:pt x="487323" y="1296521"/>
                  </a:cubicBezTo>
                  <a:cubicBezTo>
                    <a:pt x="480914" y="1293774"/>
                    <a:pt x="473715" y="1293024"/>
                    <a:pt x="467479" y="1289906"/>
                  </a:cubicBezTo>
                  <a:cubicBezTo>
                    <a:pt x="460368" y="1286351"/>
                    <a:pt x="454900" y="1279905"/>
                    <a:pt x="447635" y="1276676"/>
                  </a:cubicBezTo>
                  <a:cubicBezTo>
                    <a:pt x="434892" y="1271012"/>
                    <a:pt x="407947" y="1263446"/>
                    <a:pt x="407947" y="1263446"/>
                  </a:cubicBezTo>
                  <a:cubicBezTo>
                    <a:pt x="384368" y="1239867"/>
                    <a:pt x="405634" y="1258344"/>
                    <a:pt x="368258" y="1236986"/>
                  </a:cubicBezTo>
                  <a:cubicBezTo>
                    <a:pt x="335603" y="1218326"/>
                    <a:pt x="359819" y="1227578"/>
                    <a:pt x="321955" y="1203912"/>
                  </a:cubicBezTo>
                  <a:cubicBezTo>
                    <a:pt x="313593" y="1198686"/>
                    <a:pt x="303701" y="1196152"/>
                    <a:pt x="295497" y="1190682"/>
                  </a:cubicBezTo>
                  <a:cubicBezTo>
                    <a:pt x="290308" y="1187222"/>
                    <a:pt x="287256" y="1181194"/>
                    <a:pt x="282267" y="1177452"/>
                  </a:cubicBezTo>
                  <a:cubicBezTo>
                    <a:pt x="269547" y="1167912"/>
                    <a:pt x="242579" y="1150993"/>
                    <a:pt x="242579" y="1150993"/>
                  </a:cubicBezTo>
                  <a:cubicBezTo>
                    <a:pt x="238169" y="1144378"/>
                    <a:pt x="234585" y="1137131"/>
                    <a:pt x="229350" y="1131148"/>
                  </a:cubicBezTo>
                  <a:cubicBezTo>
                    <a:pt x="219083" y="1119414"/>
                    <a:pt x="204924" y="1111046"/>
                    <a:pt x="196276" y="1098073"/>
                  </a:cubicBezTo>
                  <a:cubicBezTo>
                    <a:pt x="155553" y="1036986"/>
                    <a:pt x="207524" y="1112134"/>
                    <a:pt x="169817" y="1064999"/>
                  </a:cubicBezTo>
                  <a:cubicBezTo>
                    <a:pt x="136439" y="1023275"/>
                    <a:pt x="175302" y="1063868"/>
                    <a:pt x="143358" y="1031924"/>
                  </a:cubicBezTo>
                  <a:cubicBezTo>
                    <a:pt x="141153" y="1025309"/>
                    <a:pt x="140331" y="1018059"/>
                    <a:pt x="136744" y="1012080"/>
                  </a:cubicBezTo>
                  <a:cubicBezTo>
                    <a:pt x="133535" y="1006732"/>
                    <a:pt x="127507" y="1003641"/>
                    <a:pt x="123514" y="998850"/>
                  </a:cubicBezTo>
                  <a:cubicBezTo>
                    <a:pt x="116456" y="990380"/>
                    <a:pt x="110845" y="980761"/>
                    <a:pt x="103670" y="972390"/>
                  </a:cubicBezTo>
                  <a:cubicBezTo>
                    <a:pt x="65472" y="927825"/>
                    <a:pt x="99835" y="976562"/>
                    <a:pt x="70597" y="932701"/>
                  </a:cubicBezTo>
                  <a:cubicBezTo>
                    <a:pt x="56830" y="877632"/>
                    <a:pt x="73593" y="932078"/>
                    <a:pt x="50753" y="886397"/>
                  </a:cubicBezTo>
                  <a:cubicBezTo>
                    <a:pt x="47635" y="880160"/>
                    <a:pt x="47256" y="872789"/>
                    <a:pt x="44138" y="866552"/>
                  </a:cubicBezTo>
                  <a:cubicBezTo>
                    <a:pt x="40583" y="859441"/>
                    <a:pt x="34138" y="853972"/>
                    <a:pt x="30909" y="846707"/>
                  </a:cubicBezTo>
                  <a:cubicBezTo>
                    <a:pt x="25245" y="833964"/>
                    <a:pt x="30152" y="813255"/>
                    <a:pt x="17679" y="807018"/>
                  </a:cubicBezTo>
                  <a:cubicBezTo>
                    <a:pt x="-12724" y="791816"/>
                    <a:pt x="5552" y="816940"/>
                    <a:pt x="4450" y="807018"/>
                  </a:cubicBezTo>
                  <a:close/>
                </a:path>
              </a:pathLst>
            </a:custGeom>
            <a:solidFill>
              <a:schemeClr val="tx1"/>
            </a:solidFill>
            <a:ln w="114300">
              <a:solidFill>
                <a:srgbClr val="302F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/>
            <p:cNvSpPr/>
            <p:nvPr/>
          </p:nvSpPr>
          <p:spPr>
            <a:xfrm>
              <a:off x="3968780" y="1587577"/>
              <a:ext cx="1184032" cy="1184032"/>
            </a:xfrm>
            <a:prstGeom prst="ellipse">
              <a:avLst/>
            </a:prstGeom>
            <a:solidFill>
              <a:srgbClr val="302F3A"/>
            </a:solidFill>
            <a:ln w="82550" cap="rnd" cmpd="sng">
              <a:solidFill>
                <a:srgbClr val="302F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8" name="図形グループ 37"/>
          <p:cNvGrpSpPr/>
          <p:nvPr/>
        </p:nvGrpSpPr>
        <p:grpSpPr>
          <a:xfrm>
            <a:off x="3286461" y="3280542"/>
            <a:ext cx="2864167" cy="1210527"/>
            <a:chOff x="3944928" y="3452530"/>
            <a:chExt cx="2864167" cy="1210527"/>
          </a:xfrm>
        </p:grpSpPr>
        <p:grpSp>
          <p:nvGrpSpPr>
            <p:cNvPr id="33" name="図形グループ 32"/>
            <p:cNvGrpSpPr/>
            <p:nvPr/>
          </p:nvGrpSpPr>
          <p:grpSpPr>
            <a:xfrm flipV="1">
              <a:off x="3982198" y="3803120"/>
              <a:ext cx="2820282" cy="859937"/>
              <a:chOff x="3853847" y="2585786"/>
              <a:chExt cx="2820282" cy="859937"/>
            </a:xfrm>
          </p:grpSpPr>
          <p:sp>
            <p:nvSpPr>
              <p:cNvPr id="48" name="フリーフォーム 47"/>
              <p:cNvSpPr/>
              <p:nvPr/>
            </p:nvSpPr>
            <p:spPr>
              <a:xfrm>
                <a:off x="4230885" y="2817307"/>
                <a:ext cx="224899" cy="403509"/>
              </a:xfrm>
              <a:custGeom>
                <a:avLst/>
                <a:gdLst>
                  <a:gd name="connsiteX0" fmla="*/ 224899 w 224899"/>
                  <a:gd name="connsiteY0" fmla="*/ 403509 h 403509"/>
                  <a:gd name="connsiteX1" fmla="*/ 152138 w 224899"/>
                  <a:gd name="connsiteY1" fmla="*/ 337360 h 403509"/>
                  <a:gd name="connsiteX2" fmla="*/ 112450 w 224899"/>
                  <a:gd name="connsiteY2" fmla="*/ 284441 h 403509"/>
                  <a:gd name="connsiteX3" fmla="*/ 79376 w 224899"/>
                  <a:gd name="connsiteY3" fmla="*/ 244752 h 403509"/>
                  <a:gd name="connsiteX4" fmla="*/ 46303 w 224899"/>
                  <a:gd name="connsiteY4" fmla="*/ 205062 h 403509"/>
                  <a:gd name="connsiteX5" fmla="*/ 33073 w 224899"/>
                  <a:gd name="connsiteY5" fmla="*/ 158758 h 403509"/>
                  <a:gd name="connsiteX6" fmla="*/ 19844 w 224899"/>
                  <a:gd name="connsiteY6" fmla="*/ 138913 h 403509"/>
                  <a:gd name="connsiteX7" fmla="*/ 13229 w 224899"/>
                  <a:gd name="connsiteY7" fmla="*/ 99224 h 403509"/>
                  <a:gd name="connsiteX8" fmla="*/ 6614 w 224899"/>
                  <a:gd name="connsiteY8" fmla="*/ 79379 h 403509"/>
                  <a:gd name="connsiteX9" fmla="*/ 0 w 224899"/>
                  <a:gd name="connsiteY9" fmla="*/ 0 h 403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4899" h="403509">
                    <a:moveTo>
                      <a:pt x="224899" y="403509"/>
                    </a:moveTo>
                    <a:cubicBezTo>
                      <a:pt x="199306" y="382181"/>
                      <a:pt x="173783" y="362941"/>
                      <a:pt x="152138" y="337360"/>
                    </a:cubicBezTo>
                    <a:cubicBezTo>
                      <a:pt x="137896" y="320528"/>
                      <a:pt x="128041" y="300032"/>
                      <a:pt x="112450" y="284441"/>
                    </a:cubicBezTo>
                    <a:cubicBezTo>
                      <a:pt x="78086" y="250077"/>
                      <a:pt x="126541" y="299779"/>
                      <a:pt x="79376" y="244752"/>
                    </a:cubicBezTo>
                    <a:cubicBezTo>
                      <a:pt x="41182" y="200191"/>
                      <a:pt x="75538" y="248918"/>
                      <a:pt x="46303" y="205062"/>
                    </a:cubicBezTo>
                    <a:cubicBezTo>
                      <a:pt x="44183" y="196584"/>
                      <a:pt x="37818" y="168248"/>
                      <a:pt x="33073" y="158758"/>
                    </a:cubicBezTo>
                    <a:cubicBezTo>
                      <a:pt x="29518" y="151647"/>
                      <a:pt x="24254" y="145528"/>
                      <a:pt x="19844" y="138913"/>
                    </a:cubicBezTo>
                    <a:cubicBezTo>
                      <a:pt x="17639" y="125683"/>
                      <a:pt x="16139" y="112317"/>
                      <a:pt x="13229" y="99224"/>
                    </a:cubicBezTo>
                    <a:cubicBezTo>
                      <a:pt x="11716" y="92417"/>
                      <a:pt x="7535" y="86291"/>
                      <a:pt x="6614" y="79379"/>
                    </a:cubicBezTo>
                    <a:cubicBezTo>
                      <a:pt x="3105" y="53061"/>
                      <a:pt x="0" y="0"/>
                      <a:pt x="0" y="0"/>
                    </a:cubicBezTo>
                  </a:path>
                </a:pathLst>
              </a:custGeom>
              <a:ln w="190500" cap="rnd" cmpd="sng">
                <a:solidFill>
                  <a:srgbClr val="302F3A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フリーフォーム 48"/>
              <p:cNvSpPr/>
              <p:nvPr/>
            </p:nvSpPr>
            <p:spPr>
              <a:xfrm>
                <a:off x="4686848" y="2658550"/>
                <a:ext cx="159204" cy="449813"/>
              </a:xfrm>
              <a:custGeom>
                <a:avLst/>
                <a:gdLst>
                  <a:gd name="connsiteX0" fmla="*/ 159204 w 159204"/>
                  <a:gd name="connsiteY0" fmla="*/ 449813 h 449813"/>
                  <a:gd name="connsiteX1" fmla="*/ 145975 w 159204"/>
                  <a:gd name="connsiteY1" fmla="*/ 416739 h 449813"/>
                  <a:gd name="connsiteX2" fmla="*/ 106286 w 159204"/>
                  <a:gd name="connsiteY2" fmla="*/ 357204 h 449813"/>
                  <a:gd name="connsiteX3" fmla="*/ 93057 w 159204"/>
                  <a:gd name="connsiteY3" fmla="*/ 330745 h 449813"/>
                  <a:gd name="connsiteX4" fmla="*/ 59983 w 159204"/>
                  <a:gd name="connsiteY4" fmla="*/ 271211 h 449813"/>
                  <a:gd name="connsiteX5" fmla="*/ 46754 w 159204"/>
                  <a:gd name="connsiteY5" fmla="*/ 231521 h 449813"/>
                  <a:gd name="connsiteX6" fmla="*/ 40139 w 159204"/>
                  <a:gd name="connsiteY6" fmla="*/ 211677 h 449813"/>
                  <a:gd name="connsiteX7" fmla="*/ 33525 w 159204"/>
                  <a:gd name="connsiteY7" fmla="*/ 191832 h 449813"/>
                  <a:gd name="connsiteX8" fmla="*/ 26910 w 159204"/>
                  <a:gd name="connsiteY8" fmla="*/ 171987 h 449813"/>
                  <a:gd name="connsiteX9" fmla="*/ 20295 w 159204"/>
                  <a:gd name="connsiteY9" fmla="*/ 145528 h 449813"/>
                  <a:gd name="connsiteX10" fmla="*/ 13681 w 159204"/>
                  <a:gd name="connsiteY10" fmla="*/ 125683 h 449813"/>
                  <a:gd name="connsiteX11" fmla="*/ 451 w 159204"/>
                  <a:gd name="connsiteY11" fmla="*/ 39689 h 449813"/>
                  <a:gd name="connsiteX12" fmla="*/ 451 w 159204"/>
                  <a:gd name="connsiteY12" fmla="*/ 0 h 449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9204" h="449813">
                    <a:moveTo>
                      <a:pt x="159204" y="449813"/>
                    </a:moveTo>
                    <a:cubicBezTo>
                      <a:pt x="154794" y="438788"/>
                      <a:pt x="151285" y="427359"/>
                      <a:pt x="145975" y="416739"/>
                    </a:cubicBezTo>
                    <a:cubicBezTo>
                      <a:pt x="120298" y="365385"/>
                      <a:pt x="133981" y="401517"/>
                      <a:pt x="106286" y="357204"/>
                    </a:cubicBezTo>
                    <a:cubicBezTo>
                      <a:pt x="101060" y="348842"/>
                      <a:pt x="97846" y="339365"/>
                      <a:pt x="93057" y="330745"/>
                    </a:cubicBezTo>
                    <a:cubicBezTo>
                      <a:pt x="81076" y="309178"/>
                      <a:pt x="69042" y="293859"/>
                      <a:pt x="59983" y="271211"/>
                    </a:cubicBezTo>
                    <a:cubicBezTo>
                      <a:pt x="54804" y="258263"/>
                      <a:pt x="51164" y="244751"/>
                      <a:pt x="46754" y="231521"/>
                    </a:cubicBezTo>
                    <a:lnTo>
                      <a:pt x="40139" y="211677"/>
                    </a:lnTo>
                    <a:lnTo>
                      <a:pt x="33525" y="191832"/>
                    </a:lnTo>
                    <a:cubicBezTo>
                      <a:pt x="31320" y="185217"/>
                      <a:pt x="28601" y="178752"/>
                      <a:pt x="26910" y="171987"/>
                    </a:cubicBezTo>
                    <a:cubicBezTo>
                      <a:pt x="24705" y="163167"/>
                      <a:pt x="22792" y="154269"/>
                      <a:pt x="20295" y="145528"/>
                    </a:cubicBezTo>
                    <a:cubicBezTo>
                      <a:pt x="18380" y="138824"/>
                      <a:pt x="15193" y="132490"/>
                      <a:pt x="13681" y="125683"/>
                    </a:cubicBezTo>
                    <a:cubicBezTo>
                      <a:pt x="11291" y="114928"/>
                      <a:pt x="1072" y="47757"/>
                      <a:pt x="451" y="39689"/>
                    </a:cubicBezTo>
                    <a:cubicBezTo>
                      <a:pt x="-564" y="26498"/>
                      <a:pt x="451" y="13230"/>
                      <a:pt x="451" y="0"/>
                    </a:cubicBezTo>
                  </a:path>
                </a:pathLst>
              </a:custGeom>
              <a:ln w="190500" cap="rnd" cmpd="sng">
                <a:solidFill>
                  <a:srgbClr val="302F3A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フリーフォーム 49"/>
              <p:cNvSpPr/>
              <p:nvPr/>
            </p:nvSpPr>
            <p:spPr>
              <a:xfrm>
                <a:off x="5221577" y="2585786"/>
                <a:ext cx="27972" cy="429968"/>
              </a:xfrm>
              <a:custGeom>
                <a:avLst/>
                <a:gdLst>
                  <a:gd name="connsiteX0" fmla="*/ 27972 w 27972"/>
                  <a:gd name="connsiteY0" fmla="*/ 429968 h 429968"/>
                  <a:gd name="connsiteX1" fmla="*/ 14742 w 27972"/>
                  <a:gd name="connsiteY1" fmla="*/ 198447 h 429968"/>
                  <a:gd name="connsiteX2" fmla="*/ 8128 w 27972"/>
                  <a:gd name="connsiteY2" fmla="*/ 178602 h 429968"/>
                  <a:gd name="connsiteX3" fmla="*/ 1513 w 27972"/>
                  <a:gd name="connsiteY3" fmla="*/ 0 h 4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972" h="429968">
                    <a:moveTo>
                      <a:pt x="27972" y="429968"/>
                    </a:moveTo>
                    <a:cubicBezTo>
                      <a:pt x="26089" y="377246"/>
                      <a:pt x="28759" y="268538"/>
                      <a:pt x="14742" y="198447"/>
                    </a:cubicBezTo>
                    <a:cubicBezTo>
                      <a:pt x="13375" y="191610"/>
                      <a:pt x="10333" y="185217"/>
                      <a:pt x="8128" y="178602"/>
                    </a:cubicBezTo>
                    <a:cubicBezTo>
                      <a:pt x="-4724" y="88642"/>
                      <a:pt x="1513" y="147889"/>
                      <a:pt x="1513" y="0"/>
                    </a:cubicBezTo>
                  </a:path>
                </a:pathLst>
              </a:custGeom>
              <a:ln w="190500" cap="rnd" cmpd="sng">
                <a:solidFill>
                  <a:srgbClr val="302F3A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フリーフォーム 50"/>
              <p:cNvSpPr/>
              <p:nvPr/>
            </p:nvSpPr>
            <p:spPr>
              <a:xfrm>
                <a:off x="5646432" y="2612693"/>
                <a:ext cx="73097" cy="436583"/>
              </a:xfrm>
              <a:custGeom>
                <a:avLst/>
                <a:gdLst>
                  <a:gd name="connsiteX0" fmla="*/ 0 w 73097"/>
                  <a:gd name="connsiteY0" fmla="*/ 436583 h 436583"/>
                  <a:gd name="connsiteX1" fmla="*/ 13229 w 73097"/>
                  <a:gd name="connsiteY1" fmla="*/ 383664 h 436583"/>
                  <a:gd name="connsiteX2" fmla="*/ 33073 w 73097"/>
                  <a:gd name="connsiteY2" fmla="*/ 343974 h 436583"/>
                  <a:gd name="connsiteX3" fmla="*/ 39688 w 73097"/>
                  <a:gd name="connsiteY3" fmla="*/ 297670 h 436583"/>
                  <a:gd name="connsiteX4" fmla="*/ 46303 w 73097"/>
                  <a:gd name="connsiteY4" fmla="*/ 271211 h 436583"/>
                  <a:gd name="connsiteX5" fmla="*/ 52917 w 73097"/>
                  <a:gd name="connsiteY5" fmla="*/ 211676 h 436583"/>
                  <a:gd name="connsiteX6" fmla="*/ 59532 w 73097"/>
                  <a:gd name="connsiteY6" fmla="*/ 145527 h 436583"/>
                  <a:gd name="connsiteX7" fmla="*/ 66147 w 73097"/>
                  <a:gd name="connsiteY7" fmla="*/ 72763 h 436583"/>
                  <a:gd name="connsiteX8" fmla="*/ 72761 w 73097"/>
                  <a:gd name="connsiteY8" fmla="*/ 0 h 436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097" h="436583">
                    <a:moveTo>
                      <a:pt x="0" y="436583"/>
                    </a:moveTo>
                    <a:cubicBezTo>
                      <a:pt x="2517" y="423999"/>
                      <a:pt x="6448" y="397227"/>
                      <a:pt x="13229" y="383664"/>
                    </a:cubicBezTo>
                    <a:cubicBezTo>
                      <a:pt x="38875" y="332370"/>
                      <a:pt x="16446" y="393855"/>
                      <a:pt x="33073" y="343974"/>
                    </a:cubicBezTo>
                    <a:cubicBezTo>
                      <a:pt x="35278" y="328539"/>
                      <a:pt x="36899" y="313010"/>
                      <a:pt x="39688" y="297670"/>
                    </a:cubicBezTo>
                    <a:cubicBezTo>
                      <a:pt x="41314" y="288726"/>
                      <a:pt x="44921" y="280196"/>
                      <a:pt x="46303" y="271211"/>
                    </a:cubicBezTo>
                    <a:cubicBezTo>
                      <a:pt x="49339" y="251476"/>
                      <a:pt x="50827" y="231533"/>
                      <a:pt x="52917" y="211676"/>
                    </a:cubicBezTo>
                    <a:cubicBezTo>
                      <a:pt x="55237" y="189638"/>
                      <a:pt x="57431" y="167587"/>
                      <a:pt x="59532" y="145527"/>
                    </a:cubicBezTo>
                    <a:cubicBezTo>
                      <a:pt x="61841" y="121282"/>
                      <a:pt x="63126" y="96930"/>
                      <a:pt x="66147" y="72763"/>
                    </a:cubicBezTo>
                    <a:cubicBezTo>
                      <a:pt x="75355" y="-907"/>
                      <a:pt x="72761" y="83437"/>
                      <a:pt x="72761" y="0"/>
                    </a:cubicBezTo>
                  </a:path>
                </a:pathLst>
              </a:custGeom>
              <a:ln w="190500" cap="rnd" cmpd="sng">
                <a:solidFill>
                  <a:srgbClr val="302F3A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フリーフォーム 51"/>
              <p:cNvSpPr/>
              <p:nvPr/>
            </p:nvSpPr>
            <p:spPr>
              <a:xfrm>
                <a:off x="6001924" y="2784232"/>
                <a:ext cx="284432" cy="396894"/>
              </a:xfrm>
              <a:custGeom>
                <a:avLst/>
                <a:gdLst>
                  <a:gd name="connsiteX0" fmla="*/ 0 w 284432"/>
                  <a:gd name="connsiteY0" fmla="*/ 396894 h 396894"/>
                  <a:gd name="connsiteX1" fmla="*/ 59532 w 284432"/>
                  <a:gd name="connsiteY1" fmla="*/ 357205 h 396894"/>
                  <a:gd name="connsiteX2" fmla="*/ 99221 w 284432"/>
                  <a:gd name="connsiteY2" fmla="*/ 330745 h 396894"/>
                  <a:gd name="connsiteX3" fmla="*/ 152138 w 284432"/>
                  <a:gd name="connsiteY3" fmla="*/ 291056 h 396894"/>
                  <a:gd name="connsiteX4" fmla="*/ 178597 w 284432"/>
                  <a:gd name="connsiteY4" fmla="*/ 251366 h 396894"/>
                  <a:gd name="connsiteX5" fmla="*/ 185212 w 284432"/>
                  <a:gd name="connsiteY5" fmla="*/ 231522 h 396894"/>
                  <a:gd name="connsiteX6" fmla="*/ 198441 w 284432"/>
                  <a:gd name="connsiteY6" fmla="*/ 211677 h 396894"/>
                  <a:gd name="connsiteX7" fmla="*/ 205056 w 284432"/>
                  <a:gd name="connsiteY7" fmla="*/ 191832 h 396894"/>
                  <a:gd name="connsiteX8" fmla="*/ 211670 w 284432"/>
                  <a:gd name="connsiteY8" fmla="*/ 165373 h 396894"/>
                  <a:gd name="connsiteX9" fmla="*/ 224900 w 284432"/>
                  <a:gd name="connsiteY9" fmla="*/ 152143 h 396894"/>
                  <a:gd name="connsiteX10" fmla="*/ 231515 w 284432"/>
                  <a:gd name="connsiteY10" fmla="*/ 132298 h 396894"/>
                  <a:gd name="connsiteX11" fmla="*/ 244744 w 284432"/>
                  <a:gd name="connsiteY11" fmla="*/ 112453 h 396894"/>
                  <a:gd name="connsiteX12" fmla="*/ 257973 w 284432"/>
                  <a:gd name="connsiteY12" fmla="*/ 72764 h 396894"/>
                  <a:gd name="connsiteX13" fmla="*/ 271203 w 284432"/>
                  <a:gd name="connsiteY13" fmla="*/ 33075 h 396894"/>
                  <a:gd name="connsiteX14" fmla="*/ 277817 w 284432"/>
                  <a:gd name="connsiteY14" fmla="*/ 13230 h 396894"/>
                  <a:gd name="connsiteX15" fmla="*/ 284432 w 284432"/>
                  <a:gd name="connsiteY15" fmla="*/ 0 h 396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84432" h="396894">
                    <a:moveTo>
                      <a:pt x="0" y="396894"/>
                    </a:moveTo>
                    <a:cubicBezTo>
                      <a:pt x="63952" y="358521"/>
                      <a:pt x="4416" y="395787"/>
                      <a:pt x="59532" y="357205"/>
                    </a:cubicBezTo>
                    <a:cubicBezTo>
                      <a:pt x="72558" y="348087"/>
                      <a:pt x="86805" y="340678"/>
                      <a:pt x="99221" y="330745"/>
                    </a:cubicBezTo>
                    <a:cubicBezTo>
                      <a:pt x="138502" y="299320"/>
                      <a:pt x="120547" y="312118"/>
                      <a:pt x="152138" y="291056"/>
                    </a:cubicBezTo>
                    <a:cubicBezTo>
                      <a:pt x="167866" y="243871"/>
                      <a:pt x="145565" y="300915"/>
                      <a:pt x="178597" y="251366"/>
                    </a:cubicBezTo>
                    <a:cubicBezTo>
                      <a:pt x="182465" y="245565"/>
                      <a:pt x="182094" y="237758"/>
                      <a:pt x="185212" y="231522"/>
                    </a:cubicBezTo>
                    <a:cubicBezTo>
                      <a:pt x="188767" y="224411"/>
                      <a:pt x="194886" y="218788"/>
                      <a:pt x="198441" y="211677"/>
                    </a:cubicBezTo>
                    <a:cubicBezTo>
                      <a:pt x="201559" y="205440"/>
                      <a:pt x="203141" y="198537"/>
                      <a:pt x="205056" y="191832"/>
                    </a:cubicBezTo>
                    <a:cubicBezTo>
                      <a:pt x="207553" y="183091"/>
                      <a:pt x="207604" y="173504"/>
                      <a:pt x="211670" y="165373"/>
                    </a:cubicBezTo>
                    <a:cubicBezTo>
                      <a:pt x="214459" y="159795"/>
                      <a:pt x="220490" y="156553"/>
                      <a:pt x="224900" y="152143"/>
                    </a:cubicBezTo>
                    <a:cubicBezTo>
                      <a:pt x="227105" y="145528"/>
                      <a:pt x="228397" y="138535"/>
                      <a:pt x="231515" y="132298"/>
                    </a:cubicBezTo>
                    <a:cubicBezTo>
                      <a:pt x="235070" y="125187"/>
                      <a:pt x="241515" y="119718"/>
                      <a:pt x="244744" y="112453"/>
                    </a:cubicBezTo>
                    <a:cubicBezTo>
                      <a:pt x="250407" y="99710"/>
                      <a:pt x="253563" y="85994"/>
                      <a:pt x="257973" y="72764"/>
                    </a:cubicBezTo>
                    <a:lnTo>
                      <a:pt x="271203" y="33075"/>
                    </a:lnTo>
                    <a:cubicBezTo>
                      <a:pt x="273408" y="26460"/>
                      <a:pt x="274699" y="19467"/>
                      <a:pt x="277817" y="13230"/>
                    </a:cubicBezTo>
                    <a:lnTo>
                      <a:pt x="284432" y="0"/>
                    </a:lnTo>
                  </a:path>
                </a:pathLst>
              </a:custGeom>
              <a:ln w="190500" cap="rnd" cmpd="sng">
                <a:solidFill>
                  <a:srgbClr val="302F3A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フリーフォーム 52"/>
              <p:cNvSpPr/>
              <p:nvPr/>
            </p:nvSpPr>
            <p:spPr>
              <a:xfrm>
                <a:off x="6383082" y="3111670"/>
                <a:ext cx="291047" cy="310900"/>
              </a:xfrm>
              <a:custGeom>
                <a:avLst/>
                <a:gdLst>
                  <a:gd name="connsiteX0" fmla="*/ 0 w 291047"/>
                  <a:gd name="connsiteY0" fmla="*/ 310900 h 310900"/>
                  <a:gd name="connsiteX1" fmla="*/ 66147 w 291047"/>
                  <a:gd name="connsiteY1" fmla="*/ 277826 h 310900"/>
                  <a:gd name="connsiteX2" fmla="*/ 92606 w 291047"/>
                  <a:gd name="connsiteY2" fmla="*/ 251366 h 310900"/>
                  <a:gd name="connsiteX3" fmla="*/ 138909 w 291047"/>
                  <a:gd name="connsiteY3" fmla="*/ 218292 h 310900"/>
                  <a:gd name="connsiteX4" fmla="*/ 185212 w 291047"/>
                  <a:gd name="connsiteY4" fmla="*/ 178602 h 310900"/>
                  <a:gd name="connsiteX5" fmla="*/ 218286 w 291047"/>
                  <a:gd name="connsiteY5" fmla="*/ 125683 h 310900"/>
                  <a:gd name="connsiteX6" fmla="*/ 251359 w 291047"/>
                  <a:gd name="connsiteY6" fmla="*/ 66149 h 310900"/>
                  <a:gd name="connsiteX7" fmla="*/ 257974 w 291047"/>
                  <a:gd name="connsiteY7" fmla="*/ 46304 h 310900"/>
                  <a:gd name="connsiteX8" fmla="*/ 291047 w 291047"/>
                  <a:gd name="connsiteY8" fmla="*/ 0 h 31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1047" h="310900">
                    <a:moveTo>
                      <a:pt x="0" y="310900"/>
                    </a:moveTo>
                    <a:cubicBezTo>
                      <a:pt x="26210" y="300416"/>
                      <a:pt x="43249" y="295636"/>
                      <a:pt x="66147" y="277826"/>
                    </a:cubicBezTo>
                    <a:cubicBezTo>
                      <a:pt x="75993" y="270168"/>
                      <a:pt x="83219" y="259580"/>
                      <a:pt x="92606" y="251366"/>
                    </a:cubicBezTo>
                    <a:cubicBezTo>
                      <a:pt x="111830" y="234544"/>
                      <a:pt x="119695" y="232017"/>
                      <a:pt x="138909" y="218292"/>
                    </a:cubicBezTo>
                    <a:cubicBezTo>
                      <a:pt x="168607" y="197079"/>
                      <a:pt x="161174" y="202641"/>
                      <a:pt x="185212" y="178602"/>
                    </a:cubicBezTo>
                    <a:cubicBezTo>
                      <a:pt x="200955" y="131371"/>
                      <a:pt x="186838" y="146648"/>
                      <a:pt x="218286" y="125683"/>
                    </a:cubicBezTo>
                    <a:cubicBezTo>
                      <a:pt x="234473" y="77118"/>
                      <a:pt x="221654" y="95854"/>
                      <a:pt x="251359" y="66149"/>
                    </a:cubicBezTo>
                    <a:cubicBezTo>
                      <a:pt x="253564" y="59534"/>
                      <a:pt x="254588" y="52399"/>
                      <a:pt x="257974" y="46304"/>
                    </a:cubicBezTo>
                    <a:cubicBezTo>
                      <a:pt x="275590" y="14595"/>
                      <a:pt x="275264" y="15785"/>
                      <a:pt x="291047" y="0"/>
                    </a:cubicBezTo>
                  </a:path>
                </a:pathLst>
              </a:custGeom>
              <a:ln w="190500" cap="rnd" cmpd="sng">
                <a:solidFill>
                  <a:srgbClr val="302F3A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フリーフォーム 53"/>
              <p:cNvSpPr/>
              <p:nvPr/>
            </p:nvSpPr>
            <p:spPr>
              <a:xfrm>
                <a:off x="3853847" y="3134776"/>
                <a:ext cx="271202" cy="310947"/>
              </a:xfrm>
              <a:custGeom>
                <a:avLst/>
                <a:gdLst>
                  <a:gd name="connsiteX0" fmla="*/ 271202 w 271202"/>
                  <a:gd name="connsiteY0" fmla="*/ 310947 h 310947"/>
                  <a:gd name="connsiteX1" fmla="*/ 198441 w 271202"/>
                  <a:gd name="connsiteY1" fmla="*/ 277873 h 310947"/>
                  <a:gd name="connsiteX2" fmla="*/ 158752 w 271202"/>
                  <a:gd name="connsiteY2" fmla="*/ 264643 h 310947"/>
                  <a:gd name="connsiteX3" fmla="*/ 145523 w 271202"/>
                  <a:gd name="connsiteY3" fmla="*/ 244798 h 310947"/>
                  <a:gd name="connsiteX4" fmla="*/ 125679 w 271202"/>
                  <a:gd name="connsiteY4" fmla="*/ 231568 h 310947"/>
                  <a:gd name="connsiteX5" fmla="*/ 99220 w 271202"/>
                  <a:gd name="connsiteY5" fmla="*/ 191879 h 310947"/>
                  <a:gd name="connsiteX6" fmla="*/ 85991 w 271202"/>
                  <a:gd name="connsiteY6" fmla="*/ 172034 h 310947"/>
                  <a:gd name="connsiteX7" fmla="*/ 72761 w 271202"/>
                  <a:gd name="connsiteY7" fmla="*/ 158804 h 310947"/>
                  <a:gd name="connsiteX8" fmla="*/ 66147 w 271202"/>
                  <a:gd name="connsiteY8" fmla="*/ 138960 h 310947"/>
                  <a:gd name="connsiteX9" fmla="*/ 52917 w 271202"/>
                  <a:gd name="connsiteY9" fmla="*/ 125730 h 310947"/>
                  <a:gd name="connsiteX10" fmla="*/ 39688 w 271202"/>
                  <a:gd name="connsiteY10" fmla="*/ 86040 h 310947"/>
                  <a:gd name="connsiteX11" fmla="*/ 26458 w 271202"/>
                  <a:gd name="connsiteY11" fmla="*/ 46351 h 310947"/>
                  <a:gd name="connsiteX12" fmla="*/ 19844 w 271202"/>
                  <a:gd name="connsiteY12" fmla="*/ 13277 h 310947"/>
                  <a:gd name="connsiteX13" fmla="*/ 0 w 271202"/>
                  <a:gd name="connsiteY13" fmla="*/ 47 h 310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1202" h="310947">
                    <a:moveTo>
                      <a:pt x="271202" y="310947"/>
                    </a:moveTo>
                    <a:cubicBezTo>
                      <a:pt x="201264" y="270982"/>
                      <a:pt x="250195" y="293400"/>
                      <a:pt x="198441" y="277873"/>
                    </a:cubicBezTo>
                    <a:cubicBezTo>
                      <a:pt x="185084" y="273866"/>
                      <a:pt x="158752" y="264643"/>
                      <a:pt x="158752" y="264643"/>
                    </a:cubicBezTo>
                    <a:cubicBezTo>
                      <a:pt x="154342" y="258028"/>
                      <a:pt x="151144" y="250420"/>
                      <a:pt x="145523" y="244798"/>
                    </a:cubicBezTo>
                    <a:cubicBezTo>
                      <a:pt x="139902" y="239176"/>
                      <a:pt x="130914" y="237551"/>
                      <a:pt x="125679" y="231568"/>
                    </a:cubicBezTo>
                    <a:cubicBezTo>
                      <a:pt x="115209" y="219602"/>
                      <a:pt x="108040" y="205109"/>
                      <a:pt x="99220" y="191879"/>
                    </a:cubicBezTo>
                    <a:cubicBezTo>
                      <a:pt x="94810" y="185264"/>
                      <a:pt x="91613" y="177656"/>
                      <a:pt x="85991" y="172034"/>
                    </a:cubicBezTo>
                    <a:lnTo>
                      <a:pt x="72761" y="158804"/>
                    </a:lnTo>
                    <a:cubicBezTo>
                      <a:pt x="70556" y="152189"/>
                      <a:pt x="69734" y="144939"/>
                      <a:pt x="66147" y="138960"/>
                    </a:cubicBezTo>
                    <a:cubicBezTo>
                      <a:pt x="62938" y="133612"/>
                      <a:pt x="55706" y="131308"/>
                      <a:pt x="52917" y="125730"/>
                    </a:cubicBezTo>
                    <a:cubicBezTo>
                      <a:pt x="46681" y="113257"/>
                      <a:pt x="44098" y="99270"/>
                      <a:pt x="39688" y="86040"/>
                    </a:cubicBezTo>
                    <a:cubicBezTo>
                      <a:pt x="39687" y="86036"/>
                      <a:pt x="26459" y="46354"/>
                      <a:pt x="26458" y="46351"/>
                    </a:cubicBezTo>
                    <a:cubicBezTo>
                      <a:pt x="24253" y="35326"/>
                      <a:pt x="24273" y="23611"/>
                      <a:pt x="19844" y="13277"/>
                    </a:cubicBezTo>
                    <a:cubicBezTo>
                      <a:pt x="13506" y="-1512"/>
                      <a:pt x="9863" y="47"/>
                      <a:pt x="0" y="47"/>
                    </a:cubicBezTo>
                  </a:path>
                </a:pathLst>
              </a:custGeom>
              <a:ln w="190500" cap="rnd">
                <a:solidFill>
                  <a:srgbClr val="302F3A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7" name="フリーフォーム 36"/>
            <p:cNvSpPr/>
            <p:nvPr/>
          </p:nvSpPr>
          <p:spPr>
            <a:xfrm>
              <a:off x="3944928" y="3452530"/>
              <a:ext cx="2864167" cy="780559"/>
            </a:xfrm>
            <a:custGeom>
              <a:avLst/>
              <a:gdLst>
                <a:gd name="connsiteX0" fmla="*/ 0 w 2864167"/>
                <a:gd name="connsiteY0" fmla="*/ 0 h 780559"/>
                <a:gd name="connsiteX1" fmla="*/ 99221 w 2864167"/>
                <a:gd name="connsiteY1" fmla="*/ 112454 h 780559"/>
                <a:gd name="connsiteX2" fmla="*/ 125680 w 2864167"/>
                <a:gd name="connsiteY2" fmla="*/ 152143 h 780559"/>
                <a:gd name="connsiteX3" fmla="*/ 138909 w 2864167"/>
                <a:gd name="connsiteY3" fmla="*/ 171988 h 780559"/>
                <a:gd name="connsiteX4" fmla="*/ 165368 w 2864167"/>
                <a:gd name="connsiteY4" fmla="*/ 191833 h 780559"/>
                <a:gd name="connsiteX5" fmla="*/ 211671 w 2864167"/>
                <a:gd name="connsiteY5" fmla="*/ 231522 h 780559"/>
                <a:gd name="connsiteX6" fmla="*/ 238130 w 2864167"/>
                <a:gd name="connsiteY6" fmla="*/ 244752 h 780559"/>
                <a:gd name="connsiteX7" fmla="*/ 277818 w 2864167"/>
                <a:gd name="connsiteY7" fmla="*/ 271211 h 780559"/>
                <a:gd name="connsiteX8" fmla="*/ 297662 w 2864167"/>
                <a:gd name="connsiteY8" fmla="*/ 284441 h 780559"/>
                <a:gd name="connsiteX9" fmla="*/ 317506 w 2864167"/>
                <a:gd name="connsiteY9" fmla="*/ 297671 h 780559"/>
                <a:gd name="connsiteX10" fmla="*/ 337350 w 2864167"/>
                <a:gd name="connsiteY10" fmla="*/ 317516 h 780559"/>
                <a:gd name="connsiteX11" fmla="*/ 370424 w 2864167"/>
                <a:gd name="connsiteY11" fmla="*/ 324131 h 780559"/>
                <a:gd name="connsiteX12" fmla="*/ 390268 w 2864167"/>
                <a:gd name="connsiteY12" fmla="*/ 350590 h 780559"/>
                <a:gd name="connsiteX13" fmla="*/ 403497 w 2864167"/>
                <a:gd name="connsiteY13" fmla="*/ 370435 h 780559"/>
                <a:gd name="connsiteX14" fmla="*/ 443185 w 2864167"/>
                <a:gd name="connsiteY14" fmla="*/ 396895 h 780559"/>
                <a:gd name="connsiteX15" fmla="*/ 469644 w 2864167"/>
                <a:gd name="connsiteY15" fmla="*/ 416739 h 780559"/>
                <a:gd name="connsiteX16" fmla="*/ 502718 w 2864167"/>
                <a:gd name="connsiteY16" fmla="*/ 443199 h 780559"/>
                <a:gd name="connsiteX17" fmla="*/ 529176 w 2864167"/>
                <a:gd name="connsiteY17" fmla="*/ 449814 h 780559"/>
                <a:gd name="connsiteX18" fmla="*/ 562250 w 2864167"/>
                <a:gd name="connsiteY18" fmla="*/ 469658 h 780559"/>
                <a:gd name="connsiteX19" fmla="*/ 601938 w 2864167"/>
                <a:gd name="connsiteY19" fmla="*/ 496118 h 780559"/>
                <a:gd name="connsiteX20" fmla="*/ 635012 w 2864167"/>
                <a:gd name="connsiteY20" fmla="*/ 522578 h 780559"/>
                <a:gd name="connsiteX21" fmla="*/ 654856 w 2864167"/>
                <a:gd name="connsiteY21" fmla="*/ 529193 h 780559"/>
                <a:gd name="connsiteX22" fmla="*/ 694544 w 2864167"/>
                <a:gd name="connsiteY22" fmla="*/ 555652 h 780559"/>
                <a:gd name="connsiteX23" fmla="*/ 714388 w 2864167"/>
                <a:gd name="connsiteY23" fmla="*/ 568882 h 780559"/>
                <a:gd name="connsiteX24" fmla="*/ 727618 w 2864167"/>
                <a:gd name="connsiteY24" fmla="*/ 582112 h 780559"/>
                <a:gd name="connsiteX25" fmla="*/ 747462 w 2864167"/>
                <a:gd name="connsiteY25" fmla="*/ 588727 h 780559"/>
                <a:gd name="connsiteX26" fmla="*/ 787150 w 2864167"/>
                <a:gd name="connsiteY26" fmla="*/ 608571 h 780559"/>
                <a:gd name="connsiteX27" fmla="*/ 826838 w 2864167"/>
                <a:gd name="connsiteY27" fmla="*/ 628416 h 780559"/>
                <a:gd name="connsiteX28" fmla="*/ 846682 w 2864167"/>
                <a:gd name="connsiteY28" fmla="*/ 641646 h 780559"/>
                <a:gd name="connsiteX29" fmla="*/ 932673 w 2864167"/>
                <a:gd name="connsiteY29" fmla="*/ 661491 h 780559"/>
                <a:gd name="connsiteX30" fmla="*/ 972362 w 2864167"/>
                <a:gd name="connsiteY30" fmla="*/ 674720 h 780559"/>
                <a:gd name="connsiteX31" fmla="*/ 998820 w 2864167"/>
                <a:gd name="connsiteY31" fmla="*/ 687950 h 780559"/>
                <a:gd name="connsiteX32" fmla="*/ 1038509 w 2864167"/>
                <a:gd name="connsiteY32" fmla="*/ 701180 h 780559"/>
                <a:gd name="connsiteX33" fmla="*/ 1064967 w 2864167"/>
                <a:gd name="connsiteY33" fmla="*/ 714410 h 780559"/>
                <a:gd name="connsiteX34" fmla="*/ 1091426 w 2864167"/>
                <a:gd name="connsiteY34" fmla="*/ 721025 h 780559"/>
                <a:gd name="connsiteX35" fmla="*/ 1131114 w 2864167"/>
                <a:gd name="connsiteY35" fmla="*/ 734255 h 780559"/>
                <a:gd name="connsiteX36" fmla="*/ 1250179 w 2864167"/>
                <a:gd name="connsiteY36" fmla="*/ 740869 h 780559"/>
                <a:gd name="connsiteX37" fmla="*/ 1303097 w 2864167"/>
                <a:gd name="connsiteY37" fmla="*/ 754099 h 780559"/>
                <a:gd name="connsiteX38" fmla="*/ 1322941 w 2864167"/>
                <a:gd name="connsiteY38" fmla="*/ 760714 h 780559"/>
                <a:gd name="connsiteX39" fmla="*/ 1468464 w 2864167"/>
                <a:gd name="connsiteY39" fmla="*/ 773944 h 780559"/>
                <a:gd name="connsiteX40" fmla="*/ 1633832 w 2864167"/>
                <a:gd name="connsiteY40" fmla="*/ 780559 h 780559"/>
                <a:gd name="connsiteX41" fmla="*/ 1719823 w 2864167"/>
                <a:gd name="connsiteY41" fmla="*/ 767329 h 780559"/>
                <a:gd name="connsiteX42" fmla="*/ 1779355 w 2864167"/>
                <a:gd name="connsiteY42" fmla="*/ 754099 h 780559"/>
                <a:gd name="connsiteX43" fmla="*/ 1819044 w 2864167"/>
                <a:gd name="connsiteY43" fmla="*/ 734255 h 780559"/>
                <a:gd name="connsiteX44" fmla="*/ 1845502 w 2864167"/>
                <a:gd name="connsiteY44" fmla="*/ 721025 h 780559"/>
                <a:gd name="connsiteX45" fmla="*/ 1871961 w 2864167"/>
                <a:gd name="connsiteY45" fmla="*/ 714410 h 780559"/>
                <a:gd name="connsiteX46" fmla="*/ 1898420 w 2864167"/>
                <a:gd name="connsiteY46" fmla="*/ 701180 h 780559"/>
                <a:gd name="connsiteX47" fmla="*/ 1944723 w 2864167"/>
                <a:gd name="connsiteY47" fmla="*/ 687950 h 780559"/>
                <a:gd name="connsiteX48" fmla="*/ 1971182 w 2864167"/>
                <a:gd name="connsiteY48" fmla="*/ 674720 h 780559"/>
                <a:gd name="connsiteX49" fmla="*/ 2017485 w 2864167"/>
                <a:gd name="connsiteY49" fmla="*/ 661491 h 780559"/>
                <a:gd name="connsiteX50" fmla="*/ 2083632 w 2864167"/>
                <a:gd name="connsiteY50" fmla="*/ 641646 h 780559"/>
                <a:gd name="connsiteX51" fmla="*/ 2123320 w 2864167"/>
                <a:gd name="connsiteY51" fmla="*/ 621801 h 780559"/>
                <a:gd name="connsiteX52" fmla="*/ 2163008 w 2864167"/>
                <a:gd name="connsiteY52" fmla="*/ 601957 h 780559"/>
                <a:gd name="connsiteX53" fmla="*/ 2235770 w 2864167"/>
                <a:gd name="connsiteY53" fmla="*/ 562267 h 780559"/>
                <a:gd name="connsiteX54" fmla="*/ 2255614 w 2864167"/>
                <a:gd name="connsiteY54" fmla="*/ 555652 h 780559"/>
                <a:gd name="connsiteX55" fmla="*/ 2301917 w 2864167"/>
                <a:gd name="connsiteY55" fmla="*/ 522578 h 780559"/>
                <a:gd name="connsiteX56" fmla="*/ 2321761 w 2864167"/>
                <a:gd name="connsiteY56" fmla="*/ 509348 h 780559"/>
                <a:gd name="connsiteX57" fmla="*/ 2361449 w 2864167"/>
                <a:gd name="connsiteY57" fmla="*/ 496118 h 780559"/>
                <a:gd name="connsiteX58" fmla="*/ 2374679 w 2864167"/>
                <a:gd name="connsiteY58" fmla="*/ 482888 h 780559"/>
                <a:gd name="connsiteX59" fmla="*/ 2394523 w 2864167"/>
                <a:gd name="connsiteY59" fmla="*/ 476273 h 780559"/>
                <a:gd name="connsiteX60" fmla="*/ 2440826 w 2864167"/>
                <a:gd name="connsiteY60" fmla="*/ 429969 h 780559"/>
                <a:gd name="connsiteX61" fmla="*/ 2460670 w 2864167"/>
                <a:gd name="connsiteY61" fmla="*/ 410124 h 780559"/>
                <a:gd name="connsiteX62" fmla="*/ 2493743 w 2864167"/>
                <a:gd name="connsiteY62" fmla="*/ 383665 h 780559"/>
                <a:gd name="connsiteX63" fmla="*/ 2513587 w 2864167"/>
                <a:gd name="connsiteY63" fmla="*/ 370435 h 780559"/>
                <a:gd name="connsiteX64" fmla="*/ 2526817 w 2864167"/>
                <a:gd name="connsiteY64" fmla="*/ 357205 h 780559"/>
                <a:gd name="connsiteX65" fmla="*/ 2553276 w 2864167"/>
                <a:gd name="connsiteY65" fmla="*/ 337360 h 780559"/>
                <a:gd name="connsiteX66" fmla="*/ 2573120 w 2864167"/>
                <a:gd name="connsiteY66" fmla="*/ 317516 h 780559"/>
                <a:gd name="connsiteX67" fmla="*/ 2592964 w 2864167"/>
                <a:gd name="connsiteY67" fmla="*/ 304286 h 780559"/>
                <a:gd name="connsiteX68" fmla="*/ 2612808 w 2864167"/>
                <a:gd name="connsiteY68" fmla="*/ 284441 h 780559"/>
                <a:gd name="connsiteX69" fmla="*/ 2632652 w 2864167"/>
                <a:gd name="connsiteY69" fmla="*/ 277826 h 780559"/>
                <a:gd name="connsiteX70" fmla="*/ 2678955 w 2864167"/>
                <a:gd name="connsiteY70" fmla="*/ 224907 h 780559"/>
                <a:gd name="connsiteX71" fmla="*/ 2718643 w 2864167"/>
                <a:gd name="connsiteY71" fmla="*/ 198447 h 780559"/>
                <a:gd name="connsiteX72" fmla="*/ 2738487 w 2864167"/>
                <a:gd name="connsiteY72" fmla="*/ 185218 h 780559"/>
                <a:gd name="connsiteX73" fmla="*/ 2771561 w 2864167"/>
                <a:gd name="connsiteY73" fmla="*/ 152143 h 780559"/>
                <a:gd name="connsiteX74" fmla="*/ 2811249 w 2864167"/>
                <a:gd name="connsiteY74" fmla="*/ 119069 h 780559"/>
                <a:gd name="connsiteX75" fmla="*/ 2831093 w 2864167"/>
                <a:gd name="connsiteY75" fmla="*/ 79379 h 780559"/>
                <a:gd name="connsiteX76" fmla="*/ 2850937 w 2864167"/>
                <a:gd name="connsiteY76" fmla="*/ 66149 h 780559"/>
                <a:gd name="connsiteX77" fmla="*/ 2864167 w 2864167"/>
                <a:gd name="connsiteY77" fmla="*/ 52920 h 78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864167" h="780559">
                  <a:moveTo>
                    <a:pt x="0" y="0"/>
                  </a:moveTo>
                  <a:cubicBezTo>
                    <a:pt x="33074" y="37485"/>
                    <a:pt x="76866" y="67742"/>
                    <a:pt x="99221" y="112454"/>
                  </a:cubicBezTo>
                  <a:cubicBezTo>
                    <a:pt x="125888" y="165790"/>
                    <a:pt x="98742" y="118470"/>
                    <a:pt x="125680" y="152143"/>
                  </a:cubicBezTo>
                  <a:cubicBezTo>
                    <a:pt x="130646" y="158351"/>
                    <a:pt x="133288" y="166366"/>
                    <a:pt x="138909" y="171988"/>
                  </a:cubicBezTo>
                  <a:cubicBezTo>
                    <a:pt x="146704" y="179784"/>
                    <a:pt x="156997" y="184658"/>
                    <a:pt x="165368" y="191833"/>
                  </a:cubicBezTo>
                  <a:cubicBezTo>
                    <a:pt x="194506" y="216809"/>
                    <a:pt x="175962" y="209203"/>
                    <a:pt x="211671" y="231522"/>
                  </a:cubicBezTo>
                  <a:cubicBezTo>
                    <a:pt x="220033" y="236748"/>
                    <a:pt x="229675" y="239679"/>
                    <a:pt x="238130" y="244752"/>
                  </a:cubicBezTo>
                  <a:cubicBezTo>
                    <a:pt x="251764" y="252932"/>
                    <a:pt x="264589" y="262391"/>
                    <a:pt x="277818" y="271211"/>
                  </a:cubicBezTo>
                  <a:lnTo>
                    <a:pt x="297662" y="284441"/>
                  </a:lnTo>
                  <a:cubicBezTo>
                    <a:pt x="304277" y="288851"/>
                    <a:pt x="311885" y="292049"/>
                    <a:pt x="317506" y="297671"/>
                  </a:cubicBezTo>
                  <a:cubicBezTo>
                    <a:pt x="324121" y="304286"/>
                    <a:pt x="328983" y="313332"/>
                    <a:pt x="337350" y="317516"/>
                  </a:cubicBezTo>
                  <a:cubicBezTo>
                    <a:pt x="347406" y="322544"/>
                    <a:pt x="359399" y="321926"/>
                    <a:pt x="370424" y="324131"/>
                  </a:cubicBezTo>
                  <a:cubicBezTo>
                    <a:pt x="377039" y="332951"/>
                    <a:pt x="383860" y="341619"/>
                    <a:pt x="390268" y="350590"/>
                  </a:cubicBezTo>
                  <a:cubicBezTo>
                    <a:pt x="394889" y="357059"/>
                    <a:pt x="397514" y="365200"/>
                    <a:pt x="403497" y="370435"/>
                  </a:cubicBezTo>
                  <a:cubicBezTo>
                    <a:pt x="415463" y="380906"/>
                    <a:pt x="430159" y="387777"/>
                    <a:pt x="443185" y="396895"/>
                  </a:cubicBezTo>
                  <a:cubicBezTo>
                    <a:pt x="452217" y="403217"/>
                    <a:pt x="461175" y="409681"/>
                    <a:pt x="469644" y="416739"/>
                  </a:cubicBezTo>
                  <a:cubicBezTo>
                    <a:pt x="484706" y="429290"/>
                    <a:pt x="482516" y="434540"/>
                    <a:pt x="502718" y="443199"/>
                  </a:cubicBezTo>
                  <a:cubicBezTo>
                    <a:pt x="511074" y="446780"/>
                    <a:pt x="520357" y="447609"/>
                    <a:pt x="529176" y="449814"/>
                  </a:cubicBezTo>
                  <a:cubicBezTo>
                    <a:pt x="558860" y="479498"/>
                    <a:pt x="523606" y="448189"/>
                    <a:pt x="562250" y="469658"/>
                  </a:cubicBezTo>
                  <a:cubicBezTo>
                    <a:pt x="576149" y="477380"/>
                    <a:pt x="590695" y="484875"/>
                    <a:pt x="601938" y="496118"/>
                  </a:cubicBezTo>
                  <a:cubicBezTo>
                    <a:pt x="614243" y="508423"/>
                    <a:pt x="618324" y="514234"/>
                    <a:pt x="635012" y="522578"/>
                  </a:cubicBezTo>
                  <a:cubicBezTo>
                    <a:pt x="641248" y="525696"/>
                    <a:pt x="648761" y="525807"/>
                    <a:pt x="654856" y="529193"/>
                  </a:cubicBezTo>
                  <a:cubicBezTo>
                    <a:pt x="668755" y="536915"/>
                    <a:pt x="681315" y="546832"/>
                    <a:pt x="694544" y="555652"/>
                  </a:cubicBezTo>
                  <a:cubicBezTo>
                    <a:pt x="701159" y="560062"/>
                    <a:pt x="708767" y="563261"/>
                    <a:pt x="714388" y="568882"/>
                  </a:cubicBezTo>
                  <a:cubicBezTo>
                    <a:pt x="718798" y="573292"/>
                    <a:pt x="722270" y="578903"/>
                    <a:pt x="727618" y="582112"/>
                  </a:cubicBezTo>
                  <a:cubicBezTo>
                    <a:pt x="733597" y="585699"/>
                    <a:pt x="741226" y="585609"/>
                    <a:pt x="747462" y="588727"/>
                  </a:cubicBezTo>
                  <a:cubicBezTo>
                    <a:pt x="798745" y="614370"/>
                    <a:pt x="737279" y="591949"/>
                    <a:pt x="787150" y="608571"/>
                  </a:cubicBezTo>
                  <a:cubicBezTo>
                    <a:pt x="844021" y="646487"/>
                    <a:pt x="772066" y="601029"/>
                    <a:pt x="826838" y="628416"/>
                  </a:cubicBezTo>
                  <a:cubicBezTo>
                    <a:pt x="833949" y="631971"/>
                    <a:pt x="839417" y="638417"/>
                    <a:pt x="846682" y="641646"/>
                  </a:cubicBezTo>
                  <a:cubicBezTo>
                    <a:pt x="881090" y="656939"/>
                    <a:pt x="895005" y="656110"/>
                    <a:pt x="932673" y="661491"/>
                  </a:cubicBezTo>
                  <a:cubicBezTo>
                    <a:pt x="945903" y="665901"/>
                    <a:pt x="959889" y="668483"/>
                    <a:pt x="972362" y="674720"/>
                  </a:cubicBezTo>
                  <a:cubicBezTo>
                    <a:pt x="981181" y="679130"/>
                    <a:pt x="989665" y="684288"/>
                    <a:pt x="998820" y="687950"/>
                  </a:cubicBezTo>
                  <a:cubicBezTo>
                    <a:pt x="1011768" y="693129"/>
                    <a:pt x="1026036" y="694943"/>
                    <a:pt x="1038509" y="701180"/>
                  </a:cubicBezTo>
                  <a:cubicBezTo>
                    <a:pt x="1047328" y="705590"/>
                    <a:pt x="1055734" y="710948"/>
                    <a:pt x="1064967" y="714410"/>
                  </a:cubicBezTo>
                  <a:cubicBezTo>
                    <a:pt x="1073479" y="717602"/>
                    <a:pt x="1082718" y="718413"/>
                    <a:pt x="1091426" y="721025"/>
                  </a:cubicBezTo>
                  <a:cubicBezTo>
                    <a:pt x="1104783" y="725032"/>
                    <a:pt x="1117190" y="733482"/>
                    <a:pt x="1131114" y="734255"/>
                  </a:cubicBezTo>
                  <a:lnTo>
                    <a:pt x="1250179" y="740869"/>
                  </a:lnTo>
                  <a:cubicBezTo>
                    <a:pt x="1267818" y="745279"/>
                    <a:pt x="1285848" y="748349"/>
                    <a:pt x="1303097" y="754099"/>
                  </a:cubicBezTo>
                  <a:cubicBezTo>
                    <a:pt x="1309712" y="756304"/>
                    <a:pt x="1316081" y="759467"/>
                    <a:pt x="1322941" y="760714"/>
                  </a:cubicBezTo>
                  <a:cubicBezTo>
                    <a:pt x="1360386" y="767523"/>
                    <a:pt x="1438524" y="772409"/>
                    <a:pt x="1468464" y="773944"/>
                  </a:cubicBezTo>
                  <a:cubicBezTo>
                    <a:pt x="1523558" y="776769"/>
                    <a:pt x="1578709" y="778354"/>
                    <a:pt x="1633832" y="780559"/>
                  </a:cubicBezTo>
                  <a:cubicBezTo>
                    <a:pt x="1759014" y="766649"/>
                    <a:pt x="1648216" y="781651"/>
                    <a:pt x="1719823" y="767329"/>
                  </a:cubicBezTo>
                  <a:cubicBezTo>
                    <a:pt x="1778030" y="755687"/>
                    <a:pt x="1740736" y="766973"/>
                    <a:pt x="1779355" y="754099"/>
                  </a:cubicBezTo>
                  <a:cubicBezTo>
                    <a:pt x="1803475" y="729979"/>
                    <a:pt x="1780031" y="748885"/>
                    <a:pt x="1819044" y="734255"/>
                  </a:cubicBezTo>
                  <a:cubicBezTo>
                    <a:pt x="1828277" y="730793"/>
                    <a:pt x="1836269" y="724487"/>
                    <a:pt x="1845502" y="721025"/>
                  </a:cubicBezTo>
                  <a:cubicBezTo>
                    <a:pt x="1854014" y="717833"/>
                    <a:pt x="1863449" y="717602"/>
                    <a:pt x="1871961" y="714410"/>
                  </a:cubicBezTo>
                  <a:cubicBezTo>
                    <a:pt x="1881194" y="710948"/>
                    <a:pt x="1889187" y="704642"/>
                    <a:pt x="1898420" y="701180"/>
                  </a:cubicBezTo>
                  <a:cubicBezTo>
                    <a:pt x="1943176" y="684396"/>
                    <a:pt x="1907409" y="703942"/>
                    <a:pt x="1944723" y="687950"/>
                  </a:cubicBezTo>
                  <a:cubicBezTo>
                    <a:pt x="1953786" y="684066"/>
                    <a:pt x="1962119" y="678604"/>
                    <a:pt x="1971182" y="674720"/>
                  </a:cubicBezTo>
                  <a:cubicBezTo>
                    <a:pt x="1988464" y="667313"/>
                    <a:pt x="1998847" y="667083"/>
                    <a:pt x="2017485" y="661491"/>
                  </a:cubicBezTo>
                  <a:cubicBezTo>
                    <a:pt x="2098006" y="637334"/>
                    <a:pt x="2022647" y="656893"/>
                    <a:pt x="2083632" y="641646"/>
                  </a:cubicBezTo>
                  <a:cubicBezTo>
                    <a:pt x="2140503" y="603730"/>
                    <a:pt x="2068548" y="649188"/>
                    <a:pt x="2123320" y="621801"/>
                  </a:cubicBezTo>
                  <a:cubicBezTo>
                    <a:pt x="2174603" y="596158"/>
                    <a:pt x="2113137" y="618579"/>
                    <a:pt x="2163008" y="601957"/>
                  </a:cubicBezTo>
                  <a:cubicBezTo>
                    <a:pt x="2187162" y="585853"/>
                    <a:pt x="2205755" y="572273"/>
                    <a:pt x="2235770" y="562267"/>
                  </a:cubicBezTo>
                  <a:cubicBezTo>
                    <a:pt x="2242385" y="560062"/>
                    <a:pt x="2249378" y="558770"/>
                    <a:pt x="2255614" y="555652"/>
                  </a:cubicBezTo>
                  <a:cubicBezTo>
                    <a:pt x="2266002" y="550458"/>
                    <a:pt x="2294931" y="527568"/>
                    <a:pt x="2301917" y="522578"/>
                  </a:cubicBezTo>
                  <a:cubicBezTo>
                    <a:pt x="2308386" y="517957"/>
                    <a:pt x="2314496" y="512577"/>
                    <a:pt x="2321761" y="509348"/>
                  </a:cubicBezTo>
                  <a:cubicBezTo>
                    <a:pt x="2334504" y="503684"/>
                    <a:pt x="2361449" y="496118"/>
                    <a:pt x="2361449" y="496118"/>
                  </a:cubicBezTo>
                  <a:cubicBezTo>
                    <a:pt x="2365859" y="491708"/>
                    <a:pt x="2369331" y="486097"/>
                    <a:pt x="2374679" y="482888"/>
                  </a:cubicBezTo>
                  <a:cubicBezTo>
                    <a:pt x="2380658" y="479301"/>
                    <a:pt x="2389078" y="480629"/>
                    <a:pt x="2394523" y="476273"/>
                  </a:cubicBezTo>
                  <a:cubicBezTo>
                    <a:pt x="2411567" y="462637"/>
                    <a:pt x="2425392" y="445404"/>
                    <a:pt x="2440826" y="429969"/>
                  </a:cubicBezTo>
                  <a:cubicBezTo>
                    <a:pt x="2447441" y="423354"/>
                    <a:pt x="2453365" y="415968"/>
                    <a:pt x="2460670" y="410124"/>
                  </a:cubicBezTo>
                  <a:cubicBezTo>
                    <a:pt x="2471694" y="401304"/>
                    <a:pt x="2482449" y="392136"/>
                    <a:pt x="2493743" y="383665"/>
                  </a:cubicBezTo>
                  <a:cubicBezTo>
                    <a:pt x="2500103" y="378895"/>
                    <a:pt x="2507379" y="375401"/>
                    <a:pt x="2513587" y="370435"/>
                  </a:cubicBezTo>
                  <a:cubicBezTo>
                    <a:pt x="2518457" y="366539"/>
                    <a:pt x="2522026" y="361198"/>
                    <a:pt x="2526817" y="357205"/>
                  </a:cubicBezTo>
                  <a:cubicBezTo>
                    <a:pt x="2535286" y="350147"/>
                    <a:pt x="2544905" y="344535"/>
                    <a:pt x="2553276" y="337360"/>
                  </a:cubicBezTo>
                  <a:cubicBezTo>
                    <a:pt x="2560378" y="331272"/>
                    <a:pt x="2565934" y="323505"/>
                    <a:pt x="2573120" y="317516"/>
                  </a:cubicBezTo>
                  <a:cubicBezTo>
                    <a:pt x="2579227" y="312426"/>
                    <a:pt x="2586857" y="309376"/>
                    <a:pt x="2592964" y="304286"/>
                  </a:cubicBezTo>
                  <a:cubicBezTo>
                    <a:pt x="2600150" y="298297"/>
                    <a:pt x="2605024" y="289630"/>
                    <a:pt x="2612808" y="284441"/>
                  </a:cubicBezTo>
                  <a:cubicBezTo>
                    <a:pt x="2618609" y="280573"/>
                    <a:pt x="2626037" y="280031"/>
                    <a:pt x="2632652" y="277826"/>
                  </a:cubicBezTo>
                  <a:cubicBezTo>
                    <a:pt x="2646638" y="256847"/>
                    <a:pt x="2655738" y="240386"/>
                    <a:pt x="2678955" y="224907"/>
                  </a:cubicBezTo>
                  <a:lnTo>
                    <a:pt x="2718643" y="198447"/>
                  </a:lnTo>
                  <a:cubicBezTo>
                    <a:pt x="2725258" y="194037"/>
                    <a:pt x="2732866" y="190839"/>
                    <a:pt x="2738487" y="185218"/>
                  </a:cubicBezTo>
                  <a:cubicBezTo>
                    <a:pt x="2749512" y="174193"/>
                    <a:pt x="2758588" y="160792"/>
                    <a:pt x="2771561" y="152143"/>
                  </a:cubicBezTo>
                  <a:cubicBezTo>
                    <a:pt x="2799188" y="133724"/>
                    <a:pt x="2785784" y="144534"/>
                    <a:pt x="2811249" y="119069"/>
                  </a:cubicBezTo>
                  <a:cubicBezTo>
                    <a:pt x="2816629" y="102930"/>
                    <a:pt x="2818271" y="92202"/>
                    <a:pt x="2831093" y="79379"/>
                  </a:cubicBezTo>
                  <a:cubicBezTo>
                    <a:pt x="2836714" y="73757"/>
                    <a:pt x="2844729" y="71115"/>
                    <a:pt x="2850937" y="66149"/>
                  </a:cubicBezTo>
                  <a:cubicBezTo>
                    <a:pt x="2855807" y="62253"/>
                    <a:pt x="2859757" y="57330"/>
                    <a:pt x="2864167" y="52920"/>
                  </a:cubicBezTo>
                </a:path>
              </a:pathLst>
            </a:custGeom>
            <a:ln w="190500" cap="rnd">
              <a:solidFill>
                <a:srgbClr val="302F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25255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3715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図形グループ 25"/>
          <p:cNvGrpSpPr/>
          <p:nvPr/>
        </p:nvGrpSpPr>
        <p:grpSpPr>
          <a:xfrm>
            <a:off x="2189009" y="2337518"/>
            <a:ext cx="1581373" cy="1532200"/>
            <a:chOff x="2189009" y="2337518"/>
            <a:chExt cx="1581373" cy="1532200"/>
          </a:xfrm>
        </p:grpSpPr>
        <p:sp>
          <p:nvSpPr>
            <p:cNvPr id="18" name="フリーフォーム 17"/>
            <p:cNvSpPr/>
            <p:nvPr/>
          </p:nvSpPr>
          <p:spPr>
            <a:xfrm>
              <a:off x="2811250" y="2337518"/>
              <a:ext cx="959132" cy="1251916"/>
            </a:xfrm>
            <a:custGeom>
              <a:avLst/>
              <a:gdLst>
                <a:gd name="connsiteX0" fmla="*/ 635012 w 722708"/>
                <a:gd name="connsiteY0" fmla="*/ 1250394 h 1251916"/>
                <a:gd name="connsiteX1" fmla="*/ 628397 w 722708"/>
                <a:gd name="connsiteY1" fmla="*/ 1157785 h 1251916"/>
                <a:gd name="connsiteX2" fmla="*/ 615168 w 722708"/>
                <a:gd name="connsiteY2" fmla="*/ 1045332 h 1251916"/>
                <a:gd name="connsiteX3" fmla="*/ 601938 w 722708"/>
                <a:gd name="connsiteY3" fmla="*/ 939493 h 1251916"/>
                <a:gd name="connsiteX4" fmla="*/ 608553 w 722708"/>
                <a:gd name="connsiteY4" fmla="*/ 655053 h 1251916"/>
                <a:gd name="connsiteX5" fmla="*/ 615168 w 722708"/>
                <a:gd name="connsiteY5" fmla="*/ 608748 h 1251916"/>
                <a:gd name="connsiteX6" fmla="*/ 621782 w 722708"/>
                <a:gd name="connsiteY6" fmla="*/ 555829 h 1251916"/>
                <a:gd name="connsiteX7" fmla="*/ 635012 w 722708"/>
                <a:gd name="connsiteY7" fmla="*/ 489680 h 1251916"/>
                <a:gd name="connsiteX8" fmla="*/ 641627 w 722708"/>
                <a:gd name="connsiteY8" fmla="*/ 423531 h 1251916"/>
                <a:gd name="connsiteX9" fmla="*/ 654856 w 722708"/>
                <a:gd name="connsiteY9" fmla="*/ 363997 h 1251916"/>
                <a:gd name="connsiteX10" fmla="*/ 668085 w 722708"/>
                <a:gd name="connsiteY10" fmla="*/ 324308 h 1251916"/>
                <a:gd name="connsiteX11" fmla="*/ 681315 w 722708"/>
                <a:gd name="connsiteY11" fmla="*/ 278003 h 1251916"/>
                <a:gd name="connsiteX12" fmla="*/ 694544 w 722708"/>
                <a:gd name="connsiteY12" fmla="*/ 205239 h 1251916"/>
                <a:gd name="connsiteX13" fmla="*/ 707774 w 722708"/>
                <a:gd name="connsiteY13" fmla="*/ 165550 h 1251916"/>
                <a:gd name="connsiteX14" fmla="*/ 714388 w 722708"/>
                <a:gd name="connsiteY14" fmla="*/ 119246 h 1251916"/>
                <a:gd name="connsiteX15" fmla="*/ 721003 w 722708"/>
                <a:gd name="connsiteY15" fmla="*/ 92786 h 1251916"/>
                <a:gd name="connsiteX16" fmla="*/ 681315 w 722708"/>
                <a:gd name="connsiteY16" fmla="*/ 79556 h 1251916"/>
                <a:gd name="connsiteX17" fmla="*/ 641627 w 722708"/>
                <a:gd name="connsiteY17" fmla="*/ 66326 h 1251916"/>
                <a:gd name="connsiteX18" fmla="*/ 621782 w 722708"/>
                <a:gd name="connsiteY18" fmla="*/ 59711 h 1251916"/>
                <a:gd name="connsiteX19" fmla="*/ 601938 w 722708"/>
                <a:gd name="connsiteY19" fmla="*/ 53097 h 1251916"/>
                <a:gd name="connsiteX20" fmla="*/ 562250 w 722708"/>
                <a:gd name="connsiteY20" fmla="*/ 33252 h 1251916"/>
                <a:gd name="connsiteX21" fmla="*/ 542406 w 722708"/>
                <a:gd name="connsiteY21" fmla="*/ 20022 h 1251916"/>
                <a:gd name="connsiteX22" fmla="*/ 529177 w 722708"/>
                <a:gd name="connsiteY22" fmla="*/ 177 h 1251916"/>
                <a:gd name="connsiteX23" fmla="*/ 515947 w 722708"/>
                <a:gd name="connsiteY23" fmla="*/ 13407 h 1251916"/>
                <a:gd name="connsiteX24" fmla="*/ 529177 w 722708"/>
                <a:gd name="connsiteY24" fmla="*/ 53097 h 1251916"/>
                <a:gd name="connsiteX25" fmla="*/ 515947 w 722708"/>
                <a:gd name="connsiteY25" fmla="*/ 125860 h 1251916"/>
                <a:gd name="connsiteX26" fmla="*/ 489488 w 722708"/>
                <a:gd name="connsiteY26" fmla="*/ 192009 h 1251916"/>
                <a:gd name="connsiteX27" fmla="*/ 469644 w 722708"/>
                <a:gd name="connsiteY27" fmla="*/ 225084 h 1251916"/>
                <a:gd name="connsiteX28" fmla="*/ 463030 w 722708"/>
                <a:gd name="connsiteY28" fmla="*/ 244929 h 1251916"/>
                <a:gd name="connsiteX29" fmla="*/ 443185 w 722708"/>
                <a:gd name="connsiteY29" fmla="*/ 278003 h 1251916"/>
                <a:gd name="connsiteX30" fmla="*/ 423341 w 722708"/>
                <a:gd name="connsiteY30" fmla="*/ 330922 h 1251916"/>
                <a:gd name="connsiteX31" fmla="*/ 416727 w 722708"/>
                <a:gd name="connsiteY31" fmla="*/ 350767 h 1251916"/>
                <a:gd name="connsiteX32" fmla="*/ 390268 w 722708"/>
                <a:gd name="connsiteY32" fmla="*/ 390457 h 1251916"/>
                <a:gd name="connsiteX33" fmla="*/ 377038 w 722708"/>
                <a:gd name="connsiteY33" fmla="*/ 410301 h 1251916"/>
                <a:gd name="connsiteX34" fmla="*/ 357194 w 722708"/>
                <a:gd name="connsiteY34" fmla="*/ 443376 h 1251916"/>
                <a:gd name="connsiteX35" fmla="*/ 337350 w 722708"/>
                <a:gd name="connsiteY35" fmla="*/ 476450 h 1251916"/>
                <a:gd name="connsiteX36" fmla="*/ 330736 w 722708"/>
                <a:gd name="connsiteY36" fmla="*/ 496295 h 1251916"/>
                <a:gd name="connsiteX37" fmla="*/ 317506 w 722708"/>
                <a:gd name="connsiteY37" fmla="*/ 509525 h 1251916"/>
                <a:gd name="connsiteX38" fmla="*/ 291047 w 722708"/>
                <a:gd name="connsiteY38" fmla="*/ 549214 h 1251916"/>
                <a:gd name="connsiteX39" fmla="*/ 277818 w 722708"/>
                <a:gd name="connsiteY39" fmla="*/ 575674 h 1251916"/>
                <a:gd name="connsiteX40" fmla="*/ 244744 w 722708"/>
                <a:gd name="connsiteY40" fmla="*/ 608748 h 1251916"/>
                <a:gd name="connsiteX41" fmla="*/ 231515 w 722708"/>
                <a:gd name="connsiteY41" fmla="*/ 635208 h 1251916"/>
                <a:gd name="connsiteX42" fmla="*/ 211671 w 722708"/>
                <a:gd name="connsiteY42" fmla="*/ 655053 h 1251916"/>
                <a:gd name="connsiteX43" fmla="*/ 205056 w 722708"/>
                <a:gd name="connsiteY43" fmla="*/ 681512 h 1251916"/>
                <a:gd name="connsiteX44" fmla="*/ 178597 w 722708"/>
                <a:gd name="connsiteY44" fmla="*/ 727817 h 1251916"/>
                <a:gd name="connsiteX45" fmla="*/ 158753 w 722708"/>
                <a:gd name="connsiteY45" fmla="*/ 760891 h 1251916"/>
                <a:gd name="connsiteX46" fmla="*/ 152139 w 722708"/>
                <a:gd name="connsiteY46" fmla="*/ 780736 h 1251916"/>
                <a:gd name="connsiteX47" fmla="*/ 125680 w 722708"/>
                <a:gd name="connsiteY47" fmla="*/ 820425 h 1251916"/>
                <a:gd name="connsiteX48" fmla="*/ 112450 w 722708"/>
                <a:gd name="connsiteY48" fmla="*/ 840270 h 1251916"/>
                <a:gd name="connsiteX49" fmla="*/ 105836 w 722708"/>
                <a:gd name="connsiteY49" fmla="*/ 860115 h 1251916"/>
                <a:gd name="connsiteX50" fmla="*/ 66147 w 722708"/>
                <a:gd name="connsiteY50" fmla="*/ 913034 h 1251916"/>
                <a:gd name="connsiteX51" fmla="*/ 46303 w 722708"/>
                <a:gd name="connsiteY51" fmla="*/ 926264 h 1251916"/>
                <a:gd name="connsiteX52" fmla="*/ 39689 w 722708"/>
                <a:gd name="connsiteY52" fmla="*/ 946108 h 1251916"/>
                <a:gd name="connsiteX53" fmla="*/ 0 w 722708"/>
                <a:gd name="connsiteY53" fmla="*/ 959338 h 1251916"/>
                <a:gd name="connsiteX54" fmla="*/ 92606 w 722708"/>
                <a:gd name="connsiteY54" fmla="*/ 965953 h 1251916"/>
                <a:gd name="connsiteX55" fmla="*/ 132294 w 722708"/>
                <a:gd name="connsiteY55" fmla="*/ 979183 h 1251916"/>
                <a:gd name="connsiteX56" fmla="*/ 152139 w 722708"/>
                <a:gd name="connsiteY56" fmla="*/ 985798 h 1251916"/>
                <a:gd name="connsiteX57" fmla="*/ 171983 w 722708"/>
                <a:gd name="connsiteY57" fmla="*/ 999028 h 1251916"/>
                <a:gd name="connsiteX58" fmla="*/ 211671 w 722708"/>
                <a:gd name="connsiteY58" fmla="*/ 1012257 h 1251916"/>
                <a:gd name="connsiteX59" fmla="*/ 231515 w 722708"/>
                <a:gd name="connsiteY59" fmla="*/ 1025487 h 1251916"/>
                <a:gd name="connsiteX60" fmla="*/ 257974 w 722708"/>
                <a:gd name="connsiteY60" fmla="*/ 1032102 h 1251916"/>
                <a:gd name="connsiteX61" fmla="*/ 284433 w 722708"/>
                <a:gd name="connsiteY61" fmla="*/ 1045332 h 1251916"/>
                <a:gd name="connsiteX62" fmla="*/ 304277 w 722708"/>
                <a:gd name="connsiteY62" fmla="*/ 1051947 h 1251916"/>
                <a:gd name="connsiteX63" fmla="*/ 343965 w 722708"/>
                <a:gd name="connsiteY63" fmla="*/ 1078406 h 1251916"/>
                <a:gd name="connsiteX64" fmla="*/ 370424 w 722708"/>
                <a:gd name="connsiteY64" fmla="*/ 1091636 h 1251916"/>
                <a:gd name="connsiteX65" fmla="*/ 403497 w 722708"/>
                <a:gd name="connsiteY65" fmla="*/ 1111481 h 1251916"/>
                <a:gd name="connsiteX66" fmla="*/ 423341 w 722708"/>
                <a:gd name="connsiteY66" fmla="*/ 1124711 h 1251916"/>
                <a:gd name="connsiteX67" fmla="*/ 469644 w 722708"/>
                <a:gd name="connsiteY67" fmla="*/ 1144555 h 1251916"/>
                <a:gd name="connsiteX68" fmla="*/ 482874 w 722708"/>
                <a:gd name="connsiteY68" fmla="*/ 1157785 h 1251916"/>
                <a:gd name="connsiteX69" fmla="*/ 522562 w 722708"/>
                <a:gd name="connsiteY69" fmla="*/ 1171015 h 1251916"/>
                <a:gd name="connsiteX70" fmla="*/ 542406 w 722708"/>
                <a:gd name="connsiteY70" fmla="*/ 1177630 h 1251916"/>
                <a:gd name="connsiteX71" fmla="*/ 562250 w 722708"/>
                <a:gd name="connsiteY71" fmla="*/ 1184245 h 1251916"/>
                <a:gd name="connsiteX72" fmla="*/ 601938 w 722708"/>
                <a:gd name="connsiteY72" fmla="*/ 1204090 h 1251916"/>
                <a:gd name="connsiteX73" fmla="*/ 648241 w 722708"/>
                <a:gd name="connsiteY73" fmla="*/ 1217319 h 1251916"/>
                <a:gd name="connsiteX74" fmla="*/ 635012 w 722708"/>
                <a:gd name="connsiteY74" fmla="*/ 1250394 h 125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722708" h="1251916">
                  <a:moveTo>
                    <a:pt x="635012" y="1250394"/>
                  </a:moveTo>
                  <a:cubicBezTo>
                    <a:pt x="631705" y="1240472"/>
                    <a:pt x="631078" y="1188617"/>
                    <a:pt x="628397" y="1157785"/>
                  </a:cubicBezTo>
                  <a:cubicBezTo>
                    <a:pt x="625269" y="1121810"/>
                    <a:pt x="619406" y="1081358"/>
                    <a:pt x="615168" y="1045332"/>
                  </a:cubicBezTo>
                  <a:cubicBezTo>
                    <a:pt x="604057" y="950880"/>
                    <a:pt x="613543" y="1020730"/>
                    <a:pt x="601938" y="939493"/>
                  </a:cubicBezTo>
                  <a:cubicBezTo>
                    <a:pt x="604143" y="844680"/>
                    <a:pt x="604762" y="749816"/>
                    <a:pt x="608553" y="655053"/>
                  </a:cubicBezTo>
                  <a:cubicBezTo>
                    <a:pt x="609176" y="639474"/>
                    <a:pt x="613107" y="624203"/>
                    <a:pt x="615168" y="608748"/>
                  </a:cubicBezTo>
                  <a:cubicBezTo>
                    <a:pt x="617517" y="591127"/>
                    <a:pt x="618860" y="573364"/>
                    <a:pt x="621782" y="555829"/>
                  </a:cubicBezTo>
                  <a:cubicBezTo>
                    <a:pt x="625479" y="533649"/>
                    <a:pt x="632774" y="512055"/>
                    <a:pt x="635012" y="489680"/>
                  </a:cubicBezTo>
                  <a:cubicBezTo>
                    <a:pt x="637217" y="467630"/>
                    <a:pt x="638698" y="445496"/>
                    <a:pt x="641627" y="423531"/>
                  </a:cubicBezTo>
                  <a:cubicBezTo>
                    <a:pt x="643138" y="412194"/>
                    <a:pt x="651082" y="376578"/>
                    <a:pt x="654856" y="363997"/>
                  </a:cubicBezTo>
                  <a:cubicBezTo>
                    <a:pt x="658863" y="350640"/>
                    <a:pt x="664703" y="337837"/>
                    <a:pt x="668085" y="324308"/>
                  </a:cubicBezTo>
                  <a:cubicBezTo>
                    <a:pt x="676391" y="291083"/>
                    <a:pt x="671825" y="306473"/>
                    <a:pt x="681315" y="278003"/>
                  </a:cubicBezTo>
                  <a:cubicBezTo>
                    <a:pt x="683477" y="265029"/>
                    <a:pt x="690580" y="219773"/>
                    <a:pt x="694544" y="205239"/>
                  </a:cubicBezTo>
                  <a:cubicBezTo>
                    <a:pt x="698213" y="191785"/>
                    <a:pt x="707774" y="165550"/>
                    <a:pt x="707774" y="165550"/>
                  </a:cubicBezTo>
                  <a:cubicBezTo>
                    <a:pt x="709979" y="150115"/>
                    <a:pt x="711599" y="134586"/>
                    <a:pt x="714388" y="119246"/>
                  </a:cubicBezTo>
                  <a:cubicBezTo>
                    <a:pt x="716014" y="110301"/>
                    <a:pt x="726823" y="99770"/>
                    <a:pt x="721003" y="92786"/>
                  </a:cubicBezTo>
                  <a:cubicBezTo>
                    <a:pt x="712076" y="82073"/>
                    <a:pt x="694544" y="83966"/>
                    <a:pt x="681315" y="79556"/>
                  </a:cubicBezTo>
                  <a:lnTo>
                    <a:pt x="641627" y="66326"/>
                  </a:lnTo>
                  <a:lnTo>
                    <a:pt x="621782" y="59711"/>
                  </a:lnTo>
                  <a:lnTo>
                    <a:pt x="601938" y="53097"/>
                  </a:lnTo>
                  <a:cubicBezTo>
                    <a:pt x="545067" y="15181"/>
                    <a:pt x="617022" y="60639"/>
                    <a:pt x="562250" y="33252"/>
                  </a:cubicBezTo>
                  <a:cubicBezTo>
                    <a:pt x="555139" y="29697"/>
                    <a:pt x="549021" y="24432"/>
                    <a:pt x="542406" y="20022"/>
                  </a:cubicBezTo>
                  <a:cubicBezTo>
                    <a:pt x="537996" y="13407"/>
                    <a:pt x="536890" y="2105"/>
                    <a:pt x="529177" y="177"/>
                  </a:cubicBezTo>
                  <a:cubicBezTo>
                    <a:pt x="523127" y="-1336"/>
                    <a:pt x="515947" y="7170"/>
                    <a:pt x="515947" y="13407"/>
                  </a:cubicBezTo>
                  <a:cubicBezTo>
                    <a:pt x="515947" y="27353"/>
                    <a:pt x="529177" y="53097"/>
                    <a:pt x="529177" y="53097"/>
                  </a:cubicBezTo>
                  <a:cubicBezTo>
                    <a:pt x="524767" y="77351"/>
                    <a:pt x="521593" y="101863"/>
                    <a:pt x="515947" y="125860"/>
                  </a:cubicBezTo>
                  <a:cubicBezTo>
                    <a:pt x="510185" y="150347"/>
                    <a:pt x="501470" y="170441"/>
                    <a:pt x="489488" y="192009"/>
                  </a:cubicBezTo>
                  <a:cubicBezTo>
                    <a:pt x="483244" y="203248"/>
                    <a:pt x="475394" y="213584"/>
                    <a:pt x="469644" y="225084"/>
                  </a:cubicBezTo>
                  <a:cubicBezTo>
                    <a:pt x="466526" y="231321"/>
                    <a:pt x="466148" y="238692"/>
                    <a:pt x="463030" y="244929"/>
                  </a:cubicBezTo>
                  <a:cubicBezTo>
                    <a:pt x="457280" y="256429"/>
                    <a:pt x="449800" y="266978"/>
                    <a:pt x="443185" y="278003"/>
                  </a:cubicBezTo>
                  <a:cubicBezTo>
                    <a:pt x="430990" y="326790"/>
                    <a:pt x="444096" y="282491"/>
                    <a:pt x="423341" y="330922"/>
                  </a:cubicBezTo>
                  <a:cubicBezTo>
                    <a:pt x="420594" y="337331"/>
                    <a:pt x="420113" y="344672"/>
                    <a:pt x="416727" y="350767"/>
                  </a:cubicBezTo>
                  <a:cubicBezTo>
                    <a:pt x="409005" y="364667"/>
                    <a:pt x="399088" y="377227"/>
                    <a:pt x="390268" y="390457"/>
                  </a:cubicBezTo>
                  <a:lnTo>
                    <a:pt x="377038" y="410301"/>
                  </a:lnTo>
                  <a:cubicBezTo>
                    <a:pt x="358303" y="466515"/>
                    <a:pt x="384432" y="397978"/>
                    <a:pt x="357194" y="443376"/>
                  </a:cubicBezTo>
                  <a:cubicBezTo>
                    <a:pt x="331433" y="486311"/>
                    <a:pt x="370873" y="442927"/>
                    <a:pt x="337350" y="476450"/>
                  </a:cubicBezTo>
                  <a:cubicBezTo>
                    <a:pt x="335145" y="483065"/>
                    <a:pt x="334323" y="490316"/>
                    <a:pt x="330736" y="496295"/>
                  </a:cubicBezTo>
                  <a:cubicBezTo>
                    <a:pt x="327527" y="501643"/>
                    <a:pt x="321248" y="504536"/>
                    <a:pt x="317506" y="509525"/>
                  </a:cubicBezTo>
                  <a:cubicBezTo>
                    <a:pt x="307966" y="522245"/>
                    <a:pt x="298157" y="534992"/>
                    <a:pt x="291047" y="549214"/>
                  </a:cubicBezTo>
                  <a:cubicBezTo>
                    <a:pt x="286637" y="558034"/>
                    <a:pt x="283872" y="567890"/>
                    <a:pt x="277818" y="575674"/>
                  </a:cubicBezTo>
                  <a:cubicBezTo>
                    <a:pt x="268246" y="587981"/>
                    <a:pt x="244744" y="608748"/>
                    <a:pt x="244744" y="608748"/>
                  </a:cubicBezTo>
                  <a:cubicBezTo>
                    <a:pt x="240334" y="617568"/>
                    <a:pt x="237246" y="627184"/>
                    <a:pt x="231515" y="635208"/>
                  </a:cubicBezTo>
                  <a:cubicBezTo>
                    <a:pt x="226078" y="642820"/>
                    <a:pt x="216312" y="646931"/>
                    <a:pt x="211671" y="655053"/>
                  </a:cubicBezTo>
                  <a:cubicBezTo>
                    <a:pt x="207161" y="662946"/>
                    <a:pt x="208248" y="673000"/>
                    <a:pt x="205056" y="681512"/>
                  </a:cubicBezTo>
                  <a:cubicBezTo>
                    <a:pt x="197861" y="700699"/>
                    <a:pt x="189566" y="711364"/>
                    <a:pt x="178597" y="727817"/>
                  </a:cubicBezTo>
                  <a:cubicBezTo>
                    <a:pt x="159860" y="784033"/>
                    <a:pt x="185993" y="715489"/>
                    <a:pt x="158753" y="760891"/>
                  </a:cubicBezTo>
                  <a:cubicBezTo>
                    <a:pt x="155166" y="766870"/>
                    <a:pt x="155525" y="774641"/>
                    <a:pt x="152139" y="780736"/>
                  </a:cubicBezTo>
                  <a:cubicBezTo>
                    <a:pt x="144418" y="794635"/>
                    <a:pt x="134500" y="807195"/>
                    <a:pt x="125680" y="820425"/>
                  </a:cubicBezTo>
                  <a:lnTo>
                    <a:pt x="112450" y="840270"/>
                  </a:lnTo>
                  <a:cubicBezTo>
                    <a:pt x="110245" y="846885"/>
                    <a:pt x="109222" y="854020"/>
                    <a:pt x="105836" y="860115"/>
                  </a:cubicBezTo>
                  <a:cubicBezTo>
                    <a:pt x="97371" y="875353"/>
                    <a:pt x="82205" y="900187"/>
                    <a:pt x="66147" y="913034"/>
                  </a:cubicBezTo>
                  <a:cubicBezTo>
                    <a:pt x="59939" y="918000"/>
                    <a:pt x="52918" y="921854"/>
                    <a:pt x="46303" y="926264"/>
                  </a:cubicBezTo>
                  <a:cubicBezTo>
                    <a:pt x="44098" y="932879"/>
                    <a:pt x="45363" y="942055"/>
                    <a:pt x="39689" y="946108"/>
                  </a:cubicBezTo>
                  <a:cubicBezTo>
                    <a:pt x="28341" y="954214"/>
                    <a:pt x="0" y="959338"/>
                    <a:pt x="0" y="959338"/>
                  </a:cubicBezTo>
                  <a:cubicBezTo>
                    <a:pt x="30869" y="961543"/>
                    <a:pt x="62001" y="961362"/>
                    <a:pt x="92606" y="965953"/>
                  </a:cubicBezTo>
                  <a:cubicBezTo>
                    <a:pt x="106397" y="968022"/>
                    <a:pt x="119065" y="974773"/>
                    <a:pt x="132294" y="979183"/>
                  </a:cubicBezTo>
                  <a:lnTo>
                    <a:pt x="152139" y="985798"/>
                  </a:lnTo>
                  <a:cubicBezTo>
                    <a:pt x="158754" y="990208"/>
                    <a:pt x="164718" y="995799"/>
                    <a:pt x="171983" y="999028"/>
                  </a:cubicBezTo>
                  <a:cubicBezTo>
                    <a:pt x="184726" y="1004692"/>
                    <a:pt x="200068" y="1004521"/>
                    <a:pt x="211671" y="1012257"/>
                  </a:cubicBezTo>
                  <a:cubicBezTo>
                    <a:pt x="218286" y="1016667"/>
                    <a:pt x="224208" y="1022355"/>
                    <a:pt x="231515" y="1025487"/>
                  </a:cubicBezTo>
                  <a:cubicBezTo>
                    <a:pt x="239871" y="1029068"/>
                    <a:pt x="249462" y="1028910"/>
                    <a:pt x="257974" y="1032102"/>
                  </a:cubicBezTo>
                  <a:cubicBezTo>
                    <a:pt x="267207" y="1035564"/>
                    <a:pt x="275370" y="1041448"/>
                    <a:pt x="284433" y="1045332"/>
                  </a:cubicBezTo>
                  <a:cubicBezTo>
                    <a:pt x="290842" y="1048079"/>
                    <a:pt x="298182" y="1048561"/>
                    <a:pt x="304277" y="1051947"/>
                  </a:cubicBezTo>
                  <a:cubicBezTo>
                    <a:pt x="318176" y="1059669"/>
                    <a:pt x="329744" y="1071295"/>
                    <a:pt x="343965" y="1078406"/>
                  </a:cubicBezTo>
                  <a:cubicBezTo>
                    <a:pt x="352785" y="1082816"/>
                    <a:pt x="361804" y="1086847"/>
                    <a:pt x="370424" y="1091636"/>
                  </a:cubicBezTo>
                  <a:cubicBezTo>
                    <a:pt x="381663" y="1097880"/>
                    <a:pt x="392595" y="1104667"/>
                    <a:pt x="403497" y="1111481"/>
                  </a:cubicBezTo>
                  <a:cubicBezTo>
                    <a:pt x="410238" y="1115695"/>
                    <a:pt x="416439" y="1120767"/>
                    <a:pt x="423341" y="1124711"/>
                  </a:cubicBezTo>
                  <a:cubicBezTo>
                    <a:pt x="446229" y="1137791"/>
                    <a:pt x="447380" y="1137134"/>
                    <a:pt x="469644" y="1144555"/>
                  </a:cubicBezTo>
                  <a:cubicBezTo>
                    <a:pt x="474054" y="1148965"/>
                    <a:pt x="477296" y="1154996"/>
                    <a:pt x="482874" y="1157785"/>
                  </a:cubicBezTo>
                  <a:cubicBezTo>
                    <a:pt x="495347" y="1164022"/>
                    <a:pt x="509333" y="1166605"/>
                    <a:pt x="522562" y="1171015"/>
                  </a:cubicBezTo>
                  <a:lnTo>
                    <a:pt x="542406" y="1177630"/>
                  </a:lnTo>
                  <a:cubicBezTo>
                    <a:pt x="549021" y="1179835"/>
                    <a:pt x="556449" y="1180377"/>
                    <a:pt x="562250" y="1184245"/>
                  </a:cubicBezTo>
                  <a:cubicBezTo>
                    <a:pt x="583991" y="1198739"/>
                    <a:pt x="577977" y="1197244"/>
                    <a:pt x="601938" y="1204090"/>
                  </a:cubicBezTo>
                  <a:cubicBezTo>
                    <a:pt x="605801" y="1205194"/>
                    <a:pt x="642291" y="1213352"/>
                    <a:pt x="648241" y="1217319"/>
                  </a:cubicBezTo>
                  <a:cubicBezTo>
                    <a:pt x="650076" y="1218542"/>
                    <a:pt x="638319" y="1260316"/>
                    <a:pt x="635012" y="1250394"/>
                  </a:cubicBezTo>
                  <a:close/>
                </a:path>
              </a:pathLst>
            </a:custGeom>
            <a:solidFill>
              <a:srgbClr val="302F3A"/>
            </a:solidFill>
            <a:ln>
              <a:solidFill>
                <a:srgbClr val="302F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フリーフォーム 8"/>
            <p:cNvSpPr/>
            <p:nvPr/>
          </p:nvSpPr>
          <p:spPr>
            <a:xfrm>
              <a:off x="2189009" y="3036240"/>
              <a:ext cx="1508610" cy="833478"/>
            </a:xfrm>
            <a:custGeom>
              <a:avLst/>
              <a:gdLst>
                <a:gd name="connsiteX0" fmla="*/ 1468922 w 1508610"/>
                <a:gd name="connsiteY0" fmla="*/ 443199 h 833478"/>
                <a:gd name="connsiteX1" fmla="*/ 1184490 w 1508610"/>
                <a:gd name="connsiteY1" fmla="*/ 231522 h 833478"/>
                <a:gd name="connsiteX2" fmla="*/ 1065425 w 1508610"/>
                <a:gd name="connsiteY2" fmla="*/ 171988 h 833478"/>
                <a:gd name="connsiteX3" fmla="*/ 1012507 w 1508610"/>
                <a:gd name="connsiteY3" fmla="*/ 132298 h 833478"/>
                <a:gd name="connsiteX4" fmla="*/ 992663 w 1508610"/>
                <a:gd name="connsiteY4" fmla="*/ 125683 h 833478"/>
                <a:gd name="connsiteX5" fmla="*/ 966204 w 1508610"/>
                <a:gd name="connsiteY5" fmla="*/ 112454 h 833478"/>
                <a:gd name="connsiteX6" fmla="*/ 913287 w 1508610"/>
                <a:gd name="connsiteY6" fmla="*/ 79379 h 833478"/>
                <a:gd name="connsiteX7" fmla="*/ 860369 w 1508610"/>
                <a:gd name="connsiteY7" fmla="*/ 66149 h 833478"/>
                <a:gd name="connsiteX8" fmla="*/ 820681 w 1508610"/>
                <a:gd name="connsiteY8" fmla="*/ 52919 h 833478"/>
                <a:gd name="connsiteX9" fmla="*/ 767763 w 1508610"/>
                <a:gd name="connsiteY9" fmla="*/ 26460 h 833478"/>
                <a:gd name="connsiteX10" fmla="*/ 741304 w 1508610"/>
                <a:gd name="connsiteY10" fmla="*/ 19845 h 833478"/>
                <a:gd name="connsiteX11" fmla="*/ 708231 w 1508610"/>
                <a:gd name="connsiteY11" fmla="*/ 13230 h 833478"/>
                <a:gd name="connsiteX12" fmla="*/ 688387 w 1508610"/>
                <a:gd name="connsiteY12" fmla="*/ 6615 h 833478"/>
                <a:gd name="connsiteX13" fmla="*/ 569322 w 1508610"/>
                <a:gd name="connsiteY13" fmla="*/ 0 h 833478"/>
                <a:gd name="connsiteX14" fmla="*/ 417184 w 1508610"/>
                <a:gd name="connsiteY14" fmla="*/ 26460 h 833478"/>
                <a:gd name="connsiteX15" fmla="*/ 397340 w 1508610"/>
                <a:gd name="connsiteY15" fmla="*/ 39690 h 833478"/>
                <a:gd name="connsiteX16" fmla="*/ 377496 w 1508610"/>
                <a:gd name="connsiteY16" fmla="*/ 46304 h 833478"/>
                <a:gd name="connsiteX17" fmla="*/ 324578 w 1508610"/>
                <a:gd name="connsiteY17" fmla="*/ 66149 h 833478"/>
                <a:gd name="connsiteX18" fmla="*/ 278275 w 1508610"/>
                <a:gd name="connsiteY18" fmla="*/ 99224 h 833478"/>
                <a:gd name="connsiteX19" fmla="*/ 231972 w 1508610"/>
                <a:gd name="connsiteY19" fmla="*/ 125683 h 833478"/>
                <a:gd name="connsiteX20" fmla="*/ 185669 w 1508610"/>
                <a:gd name="connsiteY20" fmla="*/ 165373 h 833478"/>
                <a:gd name="connsiteX21" fmla="*/ 93064 w 1508610"/>
                <a:gd name="connsiteY21" fmla="*/ 244752 h 833478"/>
                <a:gd name="connsiteX22" fmla="*/ 53375 w 1508610"/>
                <a:gd name="connsiteY22" fmla="*/ 297671 h 833478"/>
                <a:gd name="connsiteX23" fmla="*/ 20302 w 1508610"/>
                <a:gd name="connsiteY23" fmla="*/ 363820 h 833478"/>
                <a:gd name="connsiteX24" fmla="*/ 13687 w 1508610"/>
                <a:gd name="connsiteY24" fmla="*/ 390279 h 833478"/>
                <a:gd name="connsiteX25" fmla="*/ 458 w 1508610"/>
                <a:gd name="connsiteY25" fmla="*/ 410124 h 833478"/>
                <a:gd name="connsiteX26" fmla="*/ 7072 w 1508610"/>
                <a:gd name="connsiteY26" fmla="*/ 562267 h 833478"/>
                <a:gd name="connsiteX27" fmla="*/ 13687 w 1508610"/>
                <a:gd name="connsiteY27" fmla="*/ 582112 h 833478"/>
                <a:gd name="connsiteX28" fmla="*/ 79834 w 1508610"/>
                <a:gd name="connsiteY28" fmla="*/ 661490 h 833478"/>
                <a:gd name="connsiteX29" fmla="*/ 99678 w 1508610"/>
                <a:gd name="connsiteY29" fmla="*/ 674720 h 833478"/>
                <a:gd name="connsiteX30" fmla="*/ 112908 w 1508610"/>
                <a:gd name="connsiteY30" fmla="*/ 687950 h 833478"/>
                <a:gd name="connsiteX31" fmla="*/ 139366 w 1508610"/>
                <a:gd name="connsiteY31" fmla="*/ 701180 h 833478"/>
                <a:gd name="connsiteX32" fmla="*/ 172440 w 1508610"/>
                <a:gd name="connsiteY32" fmla="*/ 727639 h 833478"/>
                <a:gd name="connsiteX33" fmla="*/ 218743 w 1508610"/>
                <a:gd name="connsiteY33" fmla="*/ 740869 h 833478"/>
                <a:gd name="connsiteX34" fmla="*/ 251816 w 1508610"/>
                <a:gd name="connsiteY34" fmla="*/ 760714 h 833478"/>
                <a:gd name="connsiteX35" fmla="*/ 271660 w 1508610"/>
                <a:gd name="connsiteY35" fmla="*/ 773944 h 833478"/>
                <a:gd name="connsiteX36" fmla="*/ 331193 w 1508610"/>
                <a:gd name="connsiteY36" fmla="*/ 787174 h 833478"/>
                <a:gd name="connsiteX37" fmla="*/ 351037 w 1508610"/>
                <a:gd name="connsiteY37" fmla="*/ 793788 h 833478"/>
                <a:gd name="connsiteX38" fmla="*/ 417184 w 1508610"/>
                <a:gd name="connsiteY38" fmla="*/ 813633 h 833478"/>
                <a:gd name="connsiteX39" fmla="*/ 437028 w 1508610"/>
                <a:gd name="connsiteY39" fmla="*/ 820248 h 833478"/>
                <a:gd name="connsiteX40" fmla="*/ 496560 w 1508610"/>
                <a:gd name="connsiteY40" fmla="*/ 826863 h 833478"/>
                <a:gd name="connsiteX41" fmla="*/ 542863 w 1508610"/>
                <a:gd name="connsiteY41" fmla="*/ 833478 h 833478"/>
                <a:gd name="connsiteX42" fmla="*/ 734690 w 1508610"/>
                <a:gd name="connsiteY42" fmla="*/ 826863 h 833478"/>
                <a:gd name="connsiteX43" fmla="*/ 754534 w 1508610"/>
                <a:gd name="connsiteY43" fmla="*/ 820248 h 833478"/>
                <a:gd name="connsiteX44" fmla="*/ 787607 w 1508610"/>
                <a:gd name="connsiteY44" fmla="*/ 813633 h 833478"/>
                <a:gd name="connsiteX45" fmla="*/ 807451 w 1508610"/>
                <a:gd name="connsiteY45" fmla="*/ 807018 h 833478"/>
                <a:gd name="connsiteX46" fmla="*/ 880213 w 1508610"/>
                <a:gd name="connsiteY46" fmla="*/ 793788 h 833478"/>
                <a:gd name="connsiteX47" fmla="*/ 926516 w 1508610"/>
                <a:gd name="connsiteY47" fmla="*/ 780559 h 833478"/>
                <a:gd name="connsiteX48" fmla="*/ 966204 w 1508610"/>
                <a:gd name="connsiteY48" fmla="*/ 773944 h 833478"/>
                <a:gd name="connsiteX49" fmla="*/ 986048 w 1508610"/>
                <a:gd name="connsiteY49" fmla="*/ 767329 h 833478"/>
                <a:gd name="connsiteX50" fmla="*/ 1019122 w 1508610"/>
                <a:gd name="connsiteY50" fmla="*/ 760714 h 833478"/>
                <a:gd name="connsiteX51" fmla="*/ 1045581 w 1508610"/>
                <a:gd name="connsiteY51" fmla="*/ 754099 h 833478"/>
                <a:gd name="connsiteX52" fmla="*/ 1091884 w 1508610"/>
                <a:gd name="connsiteY52" fmla="*/ 747484 h 833478"/>
                <a:gd name="connsiteX53" fmla="*/ 1124957 w 1508610"/>
                <a:gd name="connsiteY53" fmla="*/ 740869 h 833478"/>
                <a:gd name="connsiteX54" fmla="*/ 1184490 w 1508610"/>
                <a:gd name="connsiteY54" fmla="*/ 734254 h 833478"/>
                <a:gd name="connsiteX55" fmla="*/ 1244022 w 1508610"/>
                <a:gd name="connsiteY55" fmla="*/ 721025 h 833478"/>
                <a:gd name="connsiteX56" fmla="*/ 1290325 w 1508610"/>
                <a:gd name="connsiteY56" fmla="*/ 714410 h 833478"/>
                <a:gd name="connsiteX57" fmla="*/ 1376316 w 1508610"/>
                <a:gd name="connsiteY57" fmla="*/ 701180 h 833478"/>
                <a:gd name="connsiteX58" fmla="*/ 1416004 w 1508610"/>
                <a:gd name="connsiteY58" fmla="*/ 687950 h 833478"/>
                <a:gd name="connsiteX59" fmla="*/ 1475536 w 1508610"/>
                <a:gd name="connsiteY59" fmla="*/ 674720 h 833478"/>
                <a:gd name="connsiteX60" fmla="*/ 1488766 w 1508610"/>
                <a:gd name="connsiteY60" fmla="*/ 661490 h 833478"/>
                <a:gd name="connsiteX61" fmla="*/ 1495381 w 1508610"/>
                <a:gd name="connsiteY61" fmla="*/ 641646 h 833478"/>
                <a:gd name="connsiteX62" fmla="*/ 1508610 w 1508610"/>
                <a:gd name="connsiteY62" fmla="*/ 615186 h 833478"/>
                <a:gd name="connsiteX63" fmla="*/ 1495381 w 1508610"/>
                <a:gd name="connsiteY63" fmla="*/ 496118 h 833478"/>
                <a:gd name="connsiteX64" fmla="*/ 1468922 w 1508610"/>
                <a:gd name="connsiteY64" fmla="*/ 443199 h 833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508610" h="833478">
                  <a:moveTo>
                    <a:pt x="1468922" y="443199"/>
                  </a:moveTo>
                  <a:cubicBezTo>
                    <a:pt x="1417107" y="399100"/>
                    <a:pt x="1357461" y="346840"/>
                    <a:pt x="1184490" y="231522"/>
                  </a:cubicBezTo>
                  <a:cubicBezTo>
                    <a:pt x="1106963" y="179836"/>
                    <a:pt x="1120501" y="185758"/>
                    <a:pt x="1065425" y="171988"/>
                  </a:cubicBezTo>
                  <a:cubicBezTo>
                    <a:pt x="1047786" y="158758"/>
                    <a:pt x="1031109" y="144136"/>
                    <a:pt x="1012507" y="132298"/>
                  </a:cubicBezTo>
                  <a:cubicBezTo>
                    <a:pt x="1006625" y="128555"/>
                    <a:pt x="999072" y="128430"/>
                    <a:pt x="992663" y="125683"/>
                  </a:cubicBezTo>
                  <a:cubicBezTo>
                    <a:pt x="983600" y="121799"/>
                    <a:pt x="974721" y="117423"/>
                    <a:pt x="966204" y="112454"/>
                  </a:cubicBezTo>
                  <a:cubicBezTo>
                    <a:pt x="948237" y="101973"/>
                    <a:pt x="932344" y="87717"/>
                    <a:pt x="913287" y="79379"/>
                  </a:cubicBezTo>
                  <a:cubicBezTo>
                    <a:pt x="896629" y="72091"/>
                    <a:pt x="877618" y="71899"/>
                    <a:pt x="860369" y="66149"/>
                  </a:cubicBezTo>
                  <a:cubicBezTo>
                    <a:pt x="847140" y="61739"/>
                    <a:pt x="833498" y="58412"/>
                    <a:pt x="820681" y="52919"/>
                  </a:cubicBezTo>
                  <a:cubicBezTo>
                    <a:pt x="802554" y="45150"/>
                    <a:pt x="786896" y="31243"/>
                    <a:pt x="767763" y="26460"/>
                  </a:cubicBezTo>
                  <a:cubicBezTo>
                    <a:pt x="758943" y="24255"/>
                    <a:pt x="750179" y="21817"/>
                    <a:pt x="741304" y="19845"/>
                  </a:cubicBezTo>
                  <a:cubicBezTo>
                    <a:pt x="730329" y="17406"/>
                    <a:pt x="719138" y="15957"/>
                    <a:pt x="708231" y="13230"/>
                  </a:cubicBezTo>
                  <a:cubicBezTo>
                    <a:pt x="701467" y="11539"/>
                    <a:pt x="695328" y="7276"/>
                    <a:pt x="688387" y="6615"/>
                  </a:cubicBezTo>
                  <a:cubicBezTo>
                    <a:pt x="648817" y="2846"/>
                    <a:pt x="609010" y="2205"/>
                    <a:pt x="569322" y="0"/>
                  </a:cubicBezTo>
                  <a:cubicBezTo>
                    <a:pt x="518609" y="8820"/>
                    <a:pt x="460012" y="-2094"/>
                    <a:pt x="417184" y="26460"/>
                  </a:cubicBezTo>
                  <a:cubicBezTo>
                    <a:pt x="410569" y="30870"/>
                    <a:pt x="404451" y="36135"/>
                    <a:pt x="397340" y="39690"/>
                  </a:cubicBezTo>
                  <a:cubicBezTo>
                    <a:pt x="391104" y="42808"/>
                    <a:pt x="384049" y="43921"/>
                    <a:pt x="377496" y="46304"/>
                  </a:cubicBezTo>
                  <a:cubicBezTo>
                    <a:pt x="359791" y="52742"/>
                    <a:pt x="341728" y="58353"/>
                    <a:pt x="324578" y="66149"/>
                  </a:cubicBezTo>
                  <a:cubicBezTo>
                    <a:pt x="314624" y="70674"/>
                    <a:pt x="284658" y="95162"/>
                    <a:pt x="278275" y="99224"/>
                  </a:cubicBezTo>
                  <a:cubicBezTo>
                    <a:pt x="263278" y="108768"/>
                    <a:pt x="246969" y="116139"/>
                    <a:pt x="231972" y="125683"/>
                  </a:cubicBezTo>
                  <a:cubicBezTo>
                    <a:pt x="186671" y="154512"/>
                    <a:pt x="222947" y="134872"/>
                    <a:pt x="185669" y="165373"/>
                  </a:cubicBezTo>
                  <a:cubicBezTo>
                    <a:pt x="150948" y="193782"/>
                    <a:pt x="120202" y="208568"/>
                    <a:pt x="93064" y="244752"/>
                  </a:cubicBezTo>
                  <a:cubicBezTo>
                    <a:pt x="79834" y="262392"/>
                    <a:pt x="61564" y="277198"/>
                    <a:pt x="53375" y="297671"/>
                  </a:cubicBezTo>
                  <a:cubicBezTo>
                    <a:pt x="35371" y="342683"/>
                    <a:pt x="46255" y="320563"/>
                    <a:pt x="20302" y="363820"/>
                  </a:cubicBezTo>
                  <a:cubicBezTo>
                    <a:pt x="18097" y="372640"/>
                    <a:pt x="17268" y="381923"/>
                    <a:pt x="13687" y="390279"/>
                  </a:cubicBezTo>
                  <a:cubicBezTo>
                    <a:pt x="10555" y="397586"/>
                    <a:pt x="764" y="402180"/>
                    <a:pt x="458" y="410124"/>
                  </a:cubicBezTo>
                  <a:cubicBezTo>
                    <a:pt x="-1493" y="460849"/>
                    <a:pt x="3179" y="511654"/>
                    <a:pt x="7072" y="562267"/>
                  </a:cubicBezTo>
                  <a:cubicBezTo>
                    <a:pt x="7607" y="569219"/>
                    <a:pt x="10301" y="576017"/>
                    <a:pt x="13687" y="582112"/>
                  </a:cubicBezTo>
                  <a:cubicBezTo>
                    <a:pt x="28043" y="607952"/>
                    <a:pt x="55357" y="645171"/>
                    <a:pt x="79834" y="661490"/>
                  </a:cubicBezTo>
                  <a:cubicBezTo>
                    <a:pt x="86449" y="665900"/>
                    <a:pt x="93470" y="669754"/>
                    <a:pt x="99678" y="674720"/>
                  </a:cubicBezTo>
                  <a:cubicBezTo>
                    <a:pt x="104548" y="678616"/>
                    <a:pt x="107719" y="684490"/>
                    <a:pt x="112908" y="687950"/>
                  </a:cubicBezTo>
                  <a:cubicBezTo>
                    <a:pt x="121112" y="693420"/>
                    <a:pt x="131162" y="695710"/>
                    <a:pt x="139366" y="701180"/>
                  </a:cubicBezTo>
                  <a:cubicBezTo>
                    <a:pt x="164968" y="718249"/>
                    <a:pt x="138802" y="713223"/>
                    <a:pt x="172440" y="727639"/>
                  </a:cubicBezTo>
                  <a:cubicBezTo>
                    <a:pt x="202101" y="740351"/>
                    <a:pt x="193007" y="728000"/>
                    <a:pt x="218743" y="740869"/>
                  </a:cubicBezTo>
                  <a:cubicBezTo>
                    <a:pt x="230242" y="746619"/>
                    <a:pt x="240914" y="753900"/>
                    <a:pt x="251816" y="760714"/>
                  </a:cubicBezTo>
                  <a:cubicBezTo>
                    <a:pt x="258557" y="764928"/>
                    <a:pt x="264549" y="770389"/>
                    <a:pt x="271660" y="773944"/>
                  </a:cubicBezTo>
                  <a:cubicBezTo>
                    <a:pt x="289528" y="782878"/>
                    <a:pt x="312904" y="783110"/>
                    <a:pt x="331193" y="787174"/>
                  </a:cubicBezTo>
                  <a:cubicBezTo>
                    <a:pt x="337999" y="788686"/>
                    <a:pt x="344422" y="791583"/>
                    <a:pt x="351037" y="793788"/>
                  </a:cubicBezTo>
                  <a:cubicBezTo>
                    <a:pt x="387236" y="817922"/>
                    <a:pt x="356378" y="801471"/>
                    <a:pt x="417184" y="813633"/>
                  </a:cubicBezTo>
                  <a:cubicBezTo>
                    <a:pt x="424021" y="815000"/>
                    <a:pt x="430150" y="819102"/>
                    <a:pt x="437028" y="820248"/>
                  </a:cubicBezTo>
                  <a:cubicBezTo>
                    <a:pt x="456722" y="823531"/>
                    <a:pt x="476748" y="824386"/>
                    <a:pt x="496560" y="826863"/>
                  </a:cubicBezTo>
                  <a:cubicBezTo>
                    <a:pt x="512031" y="828797"/>
                    <a:pt x="527429" y="831273"/>
                    <a:pt x="542863" y="833478"/>
                  </a:cubicBezTo>
                  <a:cubicBezTo>
                    <a:pt x="606805" y="831273"/>
                    <a:pt x="670834" y="830854"/>
                    <a:pt x="734690" y="826863"/>
                  </a:cubicBezTo>
                  <a:cubicBezTo>
                    <a:pt x="741649" y="826428"/>
                    <a:pt x="747770" y="821939"/>
                    <a:pt x="754534" y="820248"/>
                  </a:cubicBezTo>
                  <a:cubicBezTo>
                    <a:pt x="765441" y="817521"/>
                    <a:pt x="776700" y="816360"/>
                    <a:pt x="787607" y="813633"/>
                  </a:cubicBezTo>
                  <a:cubicBezTo>
                    <a:pt x="794371" y="811942"/>
                    <a:pt x="800633" y="808479"/>
                    <a:pt x="807451" y="807018"/>
                  </a:cubicBezTo>
                  <a:cubicBezTo>
                    <a:pt x="831555" y="801853"/>
                    <a:pt x="856148" y="799136"/>
                    <a:pt x="880213" y="793788"/>
                  </a:cubicBezTo>
                  <a:cubicBezTo>
                    <a:pt x="895883" y="790306"/>
                    <a:pt x="910875" y="784168"/>
                    <a:pt x="926516" y="780559"/>
                  </a:cubicBezTo>
                  <a:cubicBezTo>
                    <a:pt x="939584" y="777543"/>
                    <a:pt x="953112" y="776854"/>
                    <a:pt x="966204" y="773944"/>
                  </a:cubicBezTo>
                  <a:cubicBezTo>
                    <a:pt x="973010" y="772431"/>
                    <a:pt x="979284" y="769020"/>
                    <a:pt x="986048" y="767329"/>
                  </a:cubicBezTo>
                  <a:cubicBezTo>
                    <a:pt x="996955" y="764602"/>
                    <a:pt x="1008147" y="763153"/>
                    <a:pt x="1019122" y="760714"/>
                  </a:cubicBezTo>
                  <a:cubicBezTo>
                    <a:pt x="1027997" y="758742"/>
                    <a:pt x="1036637" y="755725"/>
                    <a:pt x="1045581" y="754099"/>
                  </a:cubicBezTo>
                  <a:cubicBezTo>
                    <a:pt x="1060921" y="751310"/>
                    <a:pt x="1076505" y="750047"/>
                    <a:pt x="1091884" y="747484"/>
                  </a:cubicBezTo>
                  <a:cubicBezTo>
                    <a:pt x="1102974" y="745636"/>
                    <a:pt x="1113827" y="742459"/>
                    <a:pt x="1124957" y="740869"/>
                  </a:cubicBezTo>
                  <a:cubicBezTo>
                    <a:pt x="1144723" y="738045"/>
                    <a:pt x="1164724" y="737078"/>
                    <a:pt x="1184490" y="734254"/>
                  </a:cubicBezTo>
                  <a:cubicBezTo>
                    <a:pt x="1245736" y="725504"/>
                    <a:pt x="1191083" y="730650"/>
                    <a:pt x="1244022" y="721025"/>
                  </a:cubicBezTo>
                  <a:cubicBezTo>
                    <a:pt x="1259362" y="718236"/>
                    <a:pt x="1274946" y="716973"/>
                    <a:pt x="1290325" y="714410"/>
                  </a:cubicBezTo>
                  <a:cubicBezTo>
                    <a:pt x="1381234" y="699258"/>
                    <a:pt x="1248356" y="717176"/>
                    <a:pt x="1376316" y="701180"/>
                  </a:cubicBezTo>
                  <a:cubicBezTo>
                    <a:pt x="1389545" y="696770"/>
                    <a:pt x="1402249" y="690243"/>
                    <a:pt x="1416004" y="687950"/>
                  </a:cubicBezTo>
                  <a:cubicBezTo>
                    <a:pt x="1462570" y="680189"/>
                    <a:pt x="1442968" y="685576"/>
                    <a:pt x="1475536" y="674720"/>
                  </a:cubicBezTo>
                  <a:cubicBezTo>
                    <a:pt x="1479946" y="670310"/>
                    <a:pt x="1485557" y="666838"/>
                    <a:pt x="1488766" y="661490"/>
                  </a:cubicBezTo>
                  <a:cubicBezTo>
                    <a:pt x="1492353" y="655511"/>
                    <a:pt x="1492634" y="648055"/>
                    <a:pt x="1495381" y="641646"/>
                  </a:cubicBezTo>
                  <a:cubicBezTo>
                    <a:pt x="1499265" y="632582"/>
                    <a:pt x="1504200" y="624006"/>
                    <a:pt x="1508610" y="615186"/>
                  </a:cubicBezTo>
                  <a:cubicBezTo>
                    <a:pt x="1490900" y="562055"/>
                    <a:pt x="1505374" y="611044"/>
                    <a:pt x="1495381" y="496118"/>
                  </a:cubicBezTo>
                  <a:cubicBezTo>
                    <a:pt x="1488219" y="413750"/>
                    <a:pt x="1520737" y="487298"/>
                    <a:pt x="1468922" y="443199"/>
                  </a:cubicBezTo>
                  <a:close/>
                </a:path>
              </a:pathLst>
            </a:custGeom>
            <a:solidFill>
              <a:srgbClr val="985169"/>
            </a:solidFill>
            <a:ln w="25400">
              <a:solidFill>
                <a:srgbClr val="98516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図形グループ 26"/>
          <p:cNvGrpSpPr/>
          <p:nvPr/>
        </p:nvGrpSpPr>
        <p:grpSpPr>
          <a:xfrm flipH="1">
            <a:off x="4021543" y="2337518"/>
            <a:ext cx="1581373" cy="1532200"/>
            <a:chOff x="2189009" y="2337518"/>
            <a:chExt cx="1581373" cy="1532200"/>
          </a:xfrm>
        </p:grpSpPr>
        <p:sp>
          <p:nvSpPr>
            <p:cNvPr id="28" name="フリーフォーム 27"/>
            <p:cNvSpPr/>
            <p:nvPr/>
          </p:nvSpPr>
          <p:spPr>
            <a:xfrm>
              <a:off x="2811250" y="2337518"/>
              <a:ext cx="959132" cy="1251916"/>
            </a:xfrm>
            <a:custGeom>
              <a:avLst/>
              <a:gdLst>
                <a:gd name="connsiteX0" fmla="*/ 635012 w 722708"/>
                <a:gd name="connsiteY0" fmla="*/ 1250394 h 1251916"/>
                <a:gd name="connsiteX1" fmla="*/ 628397 w 722708"/>
                <a:gd name="connsiteY1" fmla="*/ 1157785 h 1251916"/>
                <a:gd name="connsiteX2" fmla="*/ 615168 w 722708"/>
                <a:gd name="connsiteY2" fmla="*/ 1045332 h 1251916"/>
                <a:gd name="connsiteX3" fmla="*/ 601938 w 722708"/>
                <a:gd name="connsiteY3" fmla="*/ 939493 h 1251916"/>
                <a:gd name="connsiteX4" fmla="*/ 608553 w 722708"/>
                <a:gd name="connsiteY4" fmla="*/ 655053 h 1251916"/>
                <a:gd name="connsiteX5" fmla="*/ 615168 w 722708"/>
                <a:gd name="connsiteY5" fmla="*/ 608748 h 1251916"/>
                <a:gd name="connsiteX6" fmla="*/ 621782 w 722708"/>
                <a:gd name="connsiteY6" fmla="*/ 555829 h 1251916"/>
                <a:gd name="connsiteX7" fmla="*/ 635012 w 722708"/>
                <a:gd name="connsiteY7" fmla="*/ 489680 h 1251916"/>
                <a:gd name="connsiteX8" fmla="*/ 641627 w 722708"/>
                <a:gd name="connsiteY8" fmla="*/ 423531 h 1251916"/>
                <a:gd name="connsiteX9" fmla="*/ 654856 w 722708"/>
                <a:gd name="connsiteY9" fmla="*/ 363997 h 1251916"/>
                <a:gd name="connsiteX10" fmla="*/ 668085 w 722708"/>
                <a:gd name="connsiteY10" fmla="*/ 324308 h 1251916"/>
                <a:gd name="connsiteX11" fmla="*/ 681315 w 722708"/>
                <a:gd name="connsiteY11" fmla="*/ 278003 h 1251916"/>
                <a:gd name="connsiteX12" fmla="*/ 694544 w 722708"/>
                <a:gd name="connsiteY12" fmla="*/ 205239 h 1251916"/>
                <a:gd name="connsiteX13" fmla="*/ 707774 w 722708"/>
                <a:gd name="connsiteY13" fmla="*/ 165550 h 1251916"/>
                <a:gd name="connsiteX14" fmla="*/ 714388 w 722708"/>
                <a:gd name="connsiteY14" fmla="*/ 119246 h 1251916"/>
                <a:gd name="connsiteX15" fmla="*/ 721003 w 722708"/>
                <a:gd name="connsiteY15" fmla="*/ 92786 h 1251916"/>
                <a:gd name="connsiteX16" fmla="*/ 681315 w 722708"/>
                <a:gd name="connsiteY16" fmla="*/ 79556 h 1251916"/>
                <a:gd name="connsiteX17" fmla="*/ 641627 w 722708"/>
                <a:gd name="connsiteY17" fmla="*/ 66326 h 1251916"/>
                <a:gd name="connsiteX18" fmla="*/ 621782 w 722708"/>
                <a:gd name="connsiteY18" fmla="*/ 59711 h 1251916"/>
                <a:gd name="connsiteX19" fmla="*/ 601938 w 722708"/>
                <a:gd name="connsiteY19" fmla="*/ 53097 h 1251916"/>
                <a:gd name="connsiteX20" fmla="*/ 562250 w 722708"/>
                <a:gd name="connsiteY20" fmla="*/ 33252 h 1251916"/>
                <a:gd name="connsiteX21" fmla="*/ 542406 w 722708"/>
                <a:gd name="connsiteY21" fmla="*/ 20022 h 1251916"/>
                <a:gd name="connsiteX22" fmla="*/ 529177 w 722708"/>
                <a:gd name="connsiteY22" fmla="*/ 177 h 1251916"/>
                <a:gd name="connsiteX23" fmla="*/ 515947 w 722708"/>
                <a:gd name="connsiteY23" fmla="*/ 13407 h 1251916"/>
                <a:gd name="connsiteX24" fmla="*/ 529177 w 722708"/>
                <a:gd name="connsiteY24" fmla="*/ 53097 h 1251916"/>
                <a:gd name="connsiteX25" fmla="*/ 515947 w 722708"/>
                <a:gd name="connsiteY25" fmla="*/ 125860 h 1251916"/>
                <a:gd name="connsiteX26" fmla="*/ 489488 w 722708"/>
                <a:gd name="connsiteY26" fmla="*/ 192009 h 1251916"/>
                <a:gd name="connsiteX27" fmla="*/ 469644 w 722708"/>
                <a:gd name="connsiteY27" fmla="*/ 225084 h 1251916"/>
                <a:gd name="connsiteX28" fmla="*/ 463030 w 722708"/>
                <a:gd name="connsiteY28" fmla="*/ 244929 h 1251916"/>
                <a:gd name="connsiteX29" fmla="*/ 443185 w 722708"/>
                <a:gd name="connsiteY29" fmla="*/ 278003 h 1251916"/>
                <a:gd name="connsiteX30" fmla="*/ 423341 w 722708"/>
                <a:gd name="connsiteY30" fmla="*/ 330922 h 1251916"/>
                <a:gd name="connsiteX31" fmla="*/ 416727 w 722708"/>
                <a:gd name="connsiteY31" fmla="*/ 350767 h 1251916"/>
                <a:gd name="connsiteX32" fmla="*/ 390268 w 722708"/>
                <a:gd name="connsiteY32" fmla="*/ 390457 h 1251916"/>
                <a:gd name="connsiteX33" fmla="*/ 377038 w 722708"/>
                <a:gd name="connsiteY33" fmla="*/ 410301 h 1251916"/>
                <a:gd name="connsiteX34" fmla="*/ 357194 w 722708"/>
                <a:gd name="connsiteY34" fmla="*/ 443376 h 1251916"/>
                <a:gd name="connsiteX35" fmla="*/ 337350 w 722708"/>
                <a:gd name="connsiteY35" fmla="*/ 476450 h 1251916"/>
                <a:gd name="connsiteX36" fmla="*/ 330736 w 722708"/>
                <a:gd name="connsiteY36" fmla="*/ 496295 h 1251916"/>
                <a:gd name="connsiteX37" fmla="*/ 317506 w 722708"/>
                <a:gd name="connsiteY37" fmla="*/ 509525 h 1251916"/>
                <a:gd name="connsiteX38" fmla="*/ 291047 w 722708"/>
                <a:gd name="connsiteY38" fmla="*/ 549214 h 1251916"/>
                <a:gd name="connsiteX39" fmla="*/ 277818 w 722708"/>
                <a:gd name="connsiteY39" fmla="*/ 575674 h 1251916"/>
                <a:gd name="connsiteX40" fmla="*/ 244744 w 722708"/>
                <a:gd name="connsiteY40" fmla="*/ 608748 h 1251916"/>
                <a:gd name="connsiteX41" fmla="*/ 231515 w 722708"/>
                <a:gd name="connsiteY41" fmla="*/ 635208 h 1251916"/>
                <a:gd name="connsiteX42" fmla="*/ 211671 w 722708"/>
                <a:gd name="connsiteY42" fmla="*/ 655053 h 1251916"/>
                <a:gd name="connsiteX43" fmla="*/ 205056 w 722708"/>
                <a:gd name="connsiteY43" fmla="*/ 681512 h 1251916"/>
                <a:gd name="connsiteX44" fmla="*/ 178597 w 722708"/>
                <a:gd name="connsiteY44" fmla="*/ 727817 h 1251916"/>
                <a:gd name="connsiteX45" fmla="*/ 158753 w 722708"/>
                <a:gd name="connsiteY45" fmla="*/ 760891 h 1251916"/>
                <a:gd name="connsiteX46" fmla="*/ 152139 w 722708"/>
                <a:gd name="connsiteY46" fmla="*/ 780736 h 1251916"/>
                <a:gd name="connsiteX47" fmla="*/ 125680 w 722708"/>
                <a:gd name="connsiteY47" fmla="*/ 820425 h 1251916"/>
                <a:gd name="connsiteX48" fmla="*/ 112450 w 722708"/>
                <a:gd name="connsiteY48" fmla="*/ 840270 h 1251916"/>
                <a:gd name="connsiteX49" fmla="*/ 105836 w 722708"/>
                <a:gd name="connsiteY49" fmla="*/ 860115 h 1251916"/>
                <a:gd name="connsiteX50" fmla="*/ 66147 w 722708"/>
                <a:gd name="connsiteY50" fmla="*/ 913034 h 1251916"/>
                <a:gd name="connsiteX51" fmla="*/ 46303 w 722708"/>
                <a:gd name="connsiteY51" fmla="*/ 926264 h 1251916"/>
                <a:gd name="connsiteX52" fmla="*/ 39689 w 722708"/>
                <a:gd name="connsiteY52" fmla="*/ 946108 h 1251916"/>
                <a:gd name="connsiteX53" fmla="*/ 0 w 722708"/>
                <a:gd name="connsiteY53" fmla="*/ 959338 h 1251916"/>
                <a:gd name="connsiteX54" fmla="*/ 92606 w 722708"/>
                <a:gd name="connsiteY54" fmla="*/ 965953 h 1251916"/>
                <a:gd name="connsiteX55" fmla="*/ 132294 w 722708"/>
                <a:gd name="connsiteY55" fmla="*/ 979183 h 1251916"/>
                <a:gd name="connsiteX56" fmla="*/ 152139 w 722708"/>
                <a:gd name="connsiteY56" fmla="*/ 985798 h 1251916"/>
                <a:gd name="connsiteX57" fmla="*/ 171983 w 722708"/>
                <a:gd name="connsiteY57" fmla="*/ 999028 h 1251916"/>
                <a:gd name="connsiteX58" fmla="*/ 211671 w 722708"/>
                <a:gd name="connsiteY58" fmla="*/ 1012257 h 1251916"/>
                <a:gd name="connsiteX59" fmla="*/ 231515 w 722708"/>
                <a:gd name="connsiteY59" fmla="*/ 1025487 h 1251916"/>
                <a:gd name="connsiteX60" fmla="*/ 257974 w 722708"/>
                <a:gd name="connsiteY60" fmla="*/ 1032102 h 1251916"/>
                <a:gd name="connsiteX61" fmla="*/ 284433 w 722708"/>
                <a:gd name="connsiteY61" fmla="*/ 1045332 h 1251916"/>
                <a:gd name="connsiteX62" fmla="*/ 304277 w 722708"/>
                <a:gd name="connsiteY62" fmla="*/ 1051947 h 1251916"/>
                <a:gd name="connsiteX63" fmla="*/ 343965 w 722708"/>
                <a:gd name="connsiteY63" fmla="*/ 1078406 h 1251916"/>
                <a:gd name="connsiteX64" fmla="*/ 370424 w 722708"/>
                <a:gd name="connsiteY64" fmla="*/ 1091636 h 1251916"/>
                <a:gd name="connsiteX65" fmla="*/ 403497 w 722708"/>
                <a:gd name="connsiteY65" fmla="*/ 1111481 h 1251916"/>
                <a:gd name="connsiteX66" fmla="*/ 423341 w 722708"/>
                <a:gd name="connsiteY66" fmla="*/ 1124711 h 1251916"/>
                <a:gd name="connsiteX67" fmla="*/ 469644 w 722708"/>
                <a:gd name="connsiteY67" fmla="*/ 1144555 h 1251916"/>
                <a:gd name="connsiteX68" fmla="*/ 482874 w 722708"/>
                <a:gd name="connsiteY68" fmla="*/ 1157785 h 1251916"/>
                <a:gd name="connsiteX69" fmla="*/ 522562 w 722708"/>
                <a:gd name="connsiteY69" fmla="*/ 1171015 h 1251916"/>
                <a:gd name="connsiteX70" fmla="*/ 542406 w 722708"/>
                <a:gd name="connsiteY70" fmla="*/ 1177630 h 1251916"/>
                <a:gd name="connsiteX71" fmla="*/ 562250 w 722708"/>
                <a:gd name="connsiteY71" fmla="*/ 1184245 h 1251916"/>
                <a:gd name="connsiteX72" fmla="*/ 601938 w 722708"/>
                <a:gd name="connsiteY72" fmla="*/ 1204090 h 1251916"/>
                <a:gd name="connsiteX73" fmla="*/ 648241 w 722708"/>
                <a:gd name="connsiteY73" fmla="*/ 1217319 h 1251916"/>
                <a:gd name="connsiteX74" fmla="*/ 635012 w 722708"/>
                <a:gd name="connsiteY74" fmla="*/ 1250394 h 125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722708" h="1251916">
                  <a:moveTo>
                    <a:pt x="635012" y="1250394"/>
                  </a:moveTo>
                  <a:cubicBezTo>
                    <a:pt x="631705" y="1240472"/>
                    <a:pt x="631078" y="1188617"/>
                    <a:pt x="628397" y="1157785"/>
                  </a:cubicBezTo>
                  <a:cubicBezTo>
                    <a:pt x="625269" y="1121810"/>
                    <a:pt x="619406" y="1081358"/>
                    <a:pt x="615168" y="1045332"/>
                  </a:cubicBezTo>
                  <a:cubicBezTo>
                    <a:pt x="604057" y="950880"/>
                    <a:pt x="613543" y="1020730"/>
                    <a:pt x="601938" y="939493"/>
                  </a:cubicBezTo>
                  <a:cubicBezTo>
                    <a:pt x="604143" y="844680"/>
                    <a:pt x="604762" y="749816"/>
                    <a:pt x="608553" y="655053"/>
                  </a:cubicBezTo>
                  <a:cubicBezTo>
                    <a:pt x="609176" y="639474"/>
                    <a:pt x="613107" y="624203"/>
                    <a:pt x="615168" y="608748"/>
                  </a:cubicBezTo>
                  <a:cubicBezTo>
                    <a:pt x="617517" y="591127"/>
                    <a:pt x="618860" y="573364"/>
                    <a:pt x="621782" y="555829"/>
                  </a:cubicBezTo>
                  <a:cubicBezTo>
                    <a:pt x="625479" y="533649"/>
                    <a:pt x="632774" y="512055"/>
                    <a:pt x="635012" y="489680"/>
                  </a:cubicBezTo>
                  <a:cubicBezTo>
                    <a:pt x="637217" y="467630"/>
                    <a:pt x="638698" y="445496"/>
                    <a:pt x="641627" y="423531"/>
                  </a:cubicBezTo>
                  <a:cubicBezTo>
                    <a:pt x="643138" y="412194"/>
                    <a:pt x="651082" y="376578"/>
                    <a:pt x="654856" y="363997"/>
                  </a:cubicBezTo>
                  <a:cubicBezTo>
                    <a:pt x="658863" y="350640"/>
                    <a:pt x="664703" y="337837"/>
                    <a:pt x="668085" y="324308"/>
                  </a:cubicBezTo>
                  <a:cubicBezTo>
                    <a:pt x="676391" y="291083"/>
                    <a:pt x="671825" y="306473"/>
                    <a:pt x="681315" y="278003"/>
                  </a:cubicBezTo>
                  <a:cubicBezTo>
                    <a:pt x="683477" y="265029"/>
                    <a:pt x="690580" y="219773"/>
                    <a:pt x="694544" y="205239"/>
                  </a:cubicBezTo>
                  <a:cubicBezTo>
                    <a:pt x="698213" y="191785"/>
                    <a:pt x="707774" y="165550"/>
                    <a:pt x="707774" y="165550"/>
                  </a:cubicBezTo>
                  <a:cubicBezTo>
                    <a:pt x="709979" y="150115"/>
                    <a:pt x="711599" y="134586"/>
                    <a:pt x="714388" y="119246"/>
                  </a:cubicBezTo>
                  <a:cubicBezTo>
                    <a:pt x="716014" y="110301"/>
                    <a:pt x="726823" y="99770"/>
                    <a:pt x="721003" y="92786"/>
                  </a:cubicBezTo>
                  <a:cubicBezTo>
                    <a:pt x="712076" y="82073"/>
                    <a:pt x="694544" y="83966"/>
                    <a:pt x="681315" y="79556"/>
                  </a:cubicBezTo>
                  <a:lnTo>
                    <a:pt x="641627" y="66326"/>
                  </a:lnTo>
                  <a:lnTo>
                    <a:pt x="621782" y="59711"/>
                  </a:lnTo>
                  <a:lnTo>
                    <a:pt x="601938" y="53097"/>
                  </a:lnTo>
                  <a:cubicBezTo>
                    <a:pt x="545067" y="15181"/>
                    <a:pt x="617022" y="60639"/>
                    <a:pt x="562250" y="33252"/>
                  </a:cubicBezTo>
                  <a:cubicBezTo>
                    <a:pt x="555139" y="29697"/>
                    <a:pt x="549021" y="24432"/>
                    <a:pt x="542406" y="20022"/>
                  </a:cubicBezTo>
                  <a:cubicBezTo>
                    <a:pt x="537996" y="13407"/>
                    <a:pt x="536890" y="2105"/>
                    <a:pt x="529177" y="177"/>
                  </a:cubicBezTo>
                  <a:cubicBezTo>
                    <a:pt x="523127" y="-1336"/>
                    <a:pt x="515947" y="7170"/>
                    <a:pt x="515947" y="13407"/>
                  </a:cubicBezTo>
                  <a:cubicBezTo>
                    <a:pt x="515947" y="27353"/>
                    <a:pt x="529177" y="53097"/>
                    <a:pt x="529177" y="53097"/>
                  </a:cubicBezTo>
                  <a:cubicBezTo>
                    <a:pt x="524767" y="77351"/>
                    <a:pt x="521593" y="101863"/>
                    <a:pt x="515947" y="125860"/>
                  </a:cubicBezTo>
                  <a:cubicBezTo>
                    <a:pt x="510185" y="150347"/>
                    <a:pt x="501470" y="170441"/>
                    <a:pt x="489488" y="192009"/>
                  </a:cubicBezTo>
                  <a:cubicBezTo>
                    <a:pt x="483244" y="203248"/>
                    <a:pt x="475394" y="213584"/>
                    <a:pt x="469644" y="225084"/>
                  </a:cubicBezTo>
                  <a:cubicBezTo>
                    <a:pt x="466526" y="231321"/>
                    <a:pt x="466148" y="238692"/>
                    <a:pt x="463030" y="244929"/>
                  </a:cubicBezTo>
                  <a:cubicBezTo>
                    <a:pt x="457280" y="256429"/>
                    <a:pt x="449800" y="266978"/>
                    <a:pt x="443185" y="278003"/>
                  </a:cubicBezTo>
                  <a:cubicBezTo>
                    <a:pt x="430990" y="326790"/>
                    <a:pt x="444096" y="282491"/>
                    <a:pt x="423341" y="330922"/>
                  </a:cubicBezTo>
                  <a:cubicBezTo>
                    <a:pt x="420594" y="337331"/>
                    <a:pt x="420113" y="344672"/>
                    <a:pt x="416727" y="350767"/>
                  </a:cubicBezTo>
                  <a:cubicBezTo>
                    <a:pt x="409005" y="364667"/>
                    <a:pt x="399088" y="377227"/>
                    <a:pt x="390268" y="390457"/>
                  </a:cubicBezTo>
                  <a:lnTo>
                    <a:pt x="377038" y="410301"/>
                  </a:lnTo>
                  <a:cubicBezTo>
                    <a:pt x="358303" y="466515"/>
                    <a:pt x="384432" y="397978"/>
                    <a:pt x="357194" y="443376"/>
                  </a:cubicBezTo>
                  <a:cubicBezTo>
                    <a:pt x="331433" y="486311"/>
                    <a:pt x="370873" y="442927"/>
                    <a:pt x="337350" y="476450"/>
                  </a:cubicBezTo>
                  <a:cubicBezTo>
                    <a:pt x="335145" y="483065"/>
                    <a:pt x="334323" y="490316"/>
                    <a:pt x="330736" y="496295"/>
                  </a:cubicBezTo>
                  <a:cubicBezTo>
                    <a:pt x="327527" y="501643"/>
                    <a:pt x="321248" y="504536"/>
                    <a:pt x="317506" y="509525"/>
                  </a:cubicBezTo>
                  <a:cubicBezTo>
                    <a:pt x="307966" y="522245"/>
                    <a:pt x="298157" y="534992"/>
                    <a:pt x="291047" y="549214"/>
                  </a:cubicBezTo>
                  <a:cubicBezTo>
                    <a:pt x="286637" y="558034"/>
                    <a:pt x="283872" y="567890"/>
                    <a:pt x="277818" y="575674"/>
                  </a:cubicBezTo>
                  <a:cubicBezTo>
                    <a:pt x="268246" y="587981"/>
                    <a:pt x="244744" y="608748"/>
                    <a:pt x="244744" y="608748"/>
                  </a:cubicBezTo>
                  <a:cubicBezTo>
                    <a:pt x="240334" y="617568"/>
                    <a:pt x="237246" y="627184"/>
                    <a:pt x="231515" y="635208"/>
                  </a:cubicBezTo>
                  <a:cubicBezTo>
                    <a:pt x="226078" y="642820"/>
                    <a:pt x="216312" y="646931"/>
                    <a:pt x="211671" y="655053"/>
                  </a:cubicBezTo>
                  <a:cubicBezTo>
                    <a:pt x="207161" y="662946"/>
                    <a:pt x="208248" y="673000"/>
                    <a:pt x="205056" y="681512"/>
                  </a:cubicBezTo>
                  <a:cubicBezTo>
                    <a:pt x="197861" y="700699"/>
                    <a:pt x="189566" y="711364"/>
                    <a:pt x="178597" y="727817"/>
                  </a:cubicBezTo>
                  <a:cubicBezTo>
                    <a:pt x="159860" y="784033"/>
                    <a:pt x="185993" y="715489"/>
                    <a:pt x="158753" y="760891"/>
                  </a:cubicBezTo>
                  <a:cubicBezTo>
                    <a:pt x="155166" y="766870"/>
                    <a:pt x="155525" y="774641"/>
                    <a:pt x="152139" y="780736"/>
                  </a:cubicBezTo>
                  <a:cubicBezTo>
                    <a:pt x="144418" y="794635"/>
                    <a:pt x="134500" y="807195"/>
                    <a:pt x="125680" y="820425"/>
                  </a:cubicBezTo>
                  <a:lnTo>
                    <a:pt x="112450" y="840270"/>
                  </a:lnTo>
                  <a:cubicBezTo>
                    <a:pt x="110245" y="846885"/>
                    <a:pt x="109222" y="854020"/>
                    <a:pt x="105836" y="860115"/>
                  </a:cubicBezTo>
                  <a:cubicBezTo>
                    <a:pt x="97371" y="875353"/>
                    <a:pt x="82205" y="900187"/>
                    <a:pt x="66147" y="913034"/>
                  </a:cubicBezTo>
                  <a:cubicBezTo>
                    <a:pt x="59939" y="918000"/>
                    <a:pt x="52918" y="921854"/>
                    <a:pt x="46303" y="926264"/>
                  </a:cubicBezTo>
                  <a:cubicBezTo>
                    <a:pt x="44098" y="932879"/>
                    <a:pt x="45363" y="942055"/>
                    <a:pt x="39689" y="946108"/>
                  </a:cubicBezTo>
                  <a:cubicBezTo>
                    <a:pt x="28341" y="954214"/>
                    <a:pt x="0" y="959338"/>
                    <a:pt x="0" y="959338"/>
                  </a:cubicBezTo>
                  <a:cubicBezTo>
                    <a:pt x="30869" y="961543"/>
                    <a:pt x="62001" y="961362"/>
                    <a:pt x="92606" y="965953"/>
                  </a:cubicBezTo>
                  <a:cubicBezTo>
                    <a:pt x="106397" y="968022"/>
                    <a:pt x="119065" y="974773"/>
                    <a:pt x="132294" y="979183"/>
                  </a:cubicBezTo>
                  <a:lnTo>
                    <a:pt x="152139" y="985798"/>
                  </a:lnTo>
                  <a:cubicBezTo>
                    <a:pt x="158754" y="990208"/>
                    <a:pt x="164718" y="995799"/>
                    <a:pt x="171983" y="999028"/>
                  </a:cubicBezTo>
                  <a:cubicBezTo>
                    <a:pt x="184726" y="1004692"/>
                    <a:pt x="200068" y="1004521"/>
                    <a:pt x="211671" y="1012257"/>
                  </a:cubicBezTo>
                  <a:cubicBezTo>
                    <a:pt x="218286" y="1016667"/>
                    <a:pt x="224208" y="1022355"/>
                    <a:pt x="231515" y="1025487"/>
                  </a:cubicBezTo>
                  <a:cubicBezTo>
                    <a:pt x="239871" y="1029068"/>
                    <a:pt x="249462" y="1028910"/>
                    <a:pt x="257974" y="1032102"/>
                  </a:cubicBezTo>
                  <a:cubicBezTo>
                    <a:pt x="267207" y="1035564"/>
                    <a:pt x="275370" y="1041448"/>
                    <a:pt x="284433" y="1045332"/>
                  </a:cubicBezTo>
                  <a:cubicBezTo>
                    <a:pt x="290842" y="1048079"/>
                    <a:pt x="298182" y="1048561"/>
                    <a:pt x="304277" y="1051947"/>
                  </a:cubicBezTo>
                  <a:cubicBezTo>
                    <a:pt x="318176" y="1059669"/>
                    <a:pt x="329744" y="1071295"/>
                    <a:pt x="343965" y="1078406"/>
                  </a:cubicBezTo>
                  <a:cubicBezTo>
                    <a:pt x="352785" y="1082816"/>
                    <a:pt x="361804" y="1086847"/>
                    <a:pt x="370424" y="1091636"/>
                  </a:cubicBezTo>
                  <a:cubicBezTo>
                    <a:pt x="381663" y="1097880"/>
                    <a:pt x="392595" y="1104667"/>
                    <a:pt x="403497" y="1111481"/>
                  </a:cubicBezTo>
                  <a:cubicBezTo>
                    <a:pt x="410238" y="1115695"/>
                    <a:pt x="416439" y="1120767"/>
                    <a:pt x="423341" y="1124711"/>
                  </a:cubicBezTo>
                  <a:cubicBezTo>
                    <a:pt x="446229" y="1137791"/>
                    <a:pt x="447380" y="1137134"/>
                    <a:pt x="469644" y="1144555"/>
                  </a:cubicBezTo>
                  <a:cubicBezTo>
                    <a:pt x="474054" y="1148965"/>
                    <a:pt x="477296" y="1154996"/>
                    <a:pt x="482874" y="1157785"/>
                  </a:cubicBezTo>
                  <a:cubicBezTo>
                    <a:pt x="495347" y="1164022"/>
                    <a:pt x="509333" y="1166605"/>
                    <a:pt x="522562" y="1171015"/>
                  </a:cubicBezTo>
                  <a:lnTo>
                    <a:pt x="542406" y="1177630"/>
                  </a:lnTo>
                  <a:cubicBezTo>
                    <a:pt x="549021" y="1179835"/>
                    <a:pt x="556449" y="1180377"/>
                    <a:pt x="562250" y="1184245"/>
                  </a:cubicBezTo>
                  <a:cubicBezTo>
                    <a:pt x="583991" y="1198739"/>
                    <a:pt x="577977" y="1197244"/>
                    <a:pt x="601938" y="1204090"/>
                  </a:cubicBezTo>
                  <a:cubicBezTo>
                    <a:pt x="605801" y="1205194"/>
                    <a:pt x="642291" y="1213352"/>
                    <a:pt x="648241" y="1217319"/>
                  </a:cubicBezTo>
                  <a:cubicBezTo>
                    <a:pt x="650076" y="1218542"/>
                    <a:pt x="638319" y="1260316"/>
                    <a:pt x="635012" y="1250394"/>
                  </a:cubicBezTo>
                  <a:close/>
                </a:path>
              </a:pathLst>
            </a:custGeom>
            <a:solidFill>
              <a:srgbClr val="302F3A"/>
            </a:solidFill>
            <a:ln>
              <a:solidFill>
                <a:srgbClr val="302F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 28"/>
            <p:cNvSpPr/>
            <p:nvPr/>
          </p:nvSpPr>
          <p:spPr>
            <a:xfrm>
              <a:off x="2189009" y="3036240"/>
              <a:ext cx="1508610" cy="833478"/>
            </a:xfrm>
            <a:custGeom>
              <a:avLst/>
              <a:gdLst>
                <a:gd name="connsiteX0" fmla="*/ 1468922 w 1508610"/>
                <a:gd name="connsiteY0" fmla="*/ 443199 h 833478"/>
                <a:gd name="connsiteX1" fmla="*/ 1184490 w 1508610"/>
                <a:gd name="connsiteY1" fmla="*/ 231522 h 833478"/>
                <a:gd name="connsiteX2" fmla="*/ 1065425 w 1508610"/>
                <a:gd name="connsiteY2" fmla="*/ 171988 h 833478"/>
                <a:gd name="connsiteX3" fmla="*/ 1012507 w 1508610"/>
                <a:gd name="connsiteY3" fmla="*/ 132298 h 833478"/>
                <a:gd name="connsiteX4" fmla="*/ 992663 w 1508610"/>
                <a:gd name="connsiteY4" fmla="*/ 125683 h 833478"/>
                <a:gd name="connsiteX5" fmla="*/ 966204 w 1508610"/>
                <a:gd name="connsiteY5" fmla="*/ 112454 h 833478"/>
                <a:gd name="connsiteX6" fmla="*/ 913287 w 1508610"/>
                <a:gd name="connsiteY6" fmla="*/ 79379 h 833478"/>
                <a:gd name="connsiteX7" fmla="*/ 860369 w 1508610"/>
                <a:gd name="connsiteY7" fmla="*/ 66149 h 833478"/>
                <a:gd name="connsiteX8" fmla="*/ 820681 w 1508610"/>
                <a:gd name="connsiteY8" fmla="*/ 52919 h 833478"/>
                <a:gd name="connsiteX9" fmla="*/ 767763 w 1508610"/>
                <a:gd name="connsiteY9" fmla="*/ 26460 h 833478"/>
                <a:gd name="connsiteX10" fmla="*/ 741304 w 1508610"/>
                <a:gd name="connsiteY10" fmla="*/ 19845 h 833478"/>
                <a:gd name="connsiteX11" fmla="*/ 708231 w 1508610"/>
                <a:gd name="connsiteY11" fmla="*/ 13230 h 833478"/>
                <a:gd name="connsiteX12" fmla="*/ 688387 w 1508610"/>
                <a:gd name="connsiteY12" fmla="*/ 6615 h 833478"/>
                <a:gd name="connsiteX13" fmla="*/ 569322 w 1508610"/>
                <a:gd name="connsiteY13" fmla="*/ 0 h 833478"/>
                <a:gd name="connsiteX14" fmla="*/ 417184 w 1508610"/>
                <a:gd name="connsiteY14" fmla="*/ 26460 h 833478"/>
                <a:gd name="connsiteX15" fmla="*/ 397340 w 1508610"/>
                <a:gd name="connsiteY15" fmla="*/ 39690 h 833478"/>
                <a:gd name="connsiteX16" fmla="*/ 377496 w 1508610"/>
                <a:gd name="connsiteY16" fmla="*/ 46304 h 833478"/>
                <a:gd name="connsiteX17" fmla="*/ 324578 w 1508610"/>
                <a:gd name="connsiteY17" fmla="*/ 66149 h 833478"/>
                <a:gd name="connsiteX18" fmla="*/ 278275 w 1508610"/>
                <a:gd name="connsiteY18" fmla="*/ 99224 h 833478"/>
                <a:gd name="connsiteX19" fmla="*/ 231972 w 1508610"/>
                <a:gd name="connsiteY19" fmla="*/ 125683 h 833478"/>
                <a:gd name="connsiteX20" fmla="*/ 185669 w 1508610"/>
                <a:gd name="connsiteY20" fmla="*/ 165373 h 833478"/>
                <a:gd name="connsiteX21" fmla="*/ 93064 w 1508610"/>
                <a:gd name="connsiteY21" fmla="*/ 244752 h 833478"/>
                <a:gd name="connsiteX22" fmla="*/ 53375 w 1508610"/>
                <a:gd name="connsiteY22" fmla="*/ 297671 h 833478"/>
                <a:gd name="connsiteX23" fmla="*/ 20302 w 1508610"/>
                <a:gd name="connsiteY23" fmla="*/ 363820 h 833478"/>
                <a:gd name="connsiteX24" fmla="*/ 13687 w 1508610"/>
                <a:gd name="connsiteY24" fmla="*/ 390279 h 833478"/>
                <a:gd name="connsiteX25" fmla="*/ 458 w 1508610"/>
                <a:gd name="connsiteY25" fmla="*/ 410124 h 833478"/>
                <a:gd name="connsiteX26" fmla="*/ 7072 w 1508610"/>
                <a:gd name="connsiteY26" fmla="*/ 562267 h 833478"/>
                <a:gd name="connsiteX27" fmla="*/ 13687 w 1508610"/>
                <a:gd name="connsiteY27" fmla="*/ 582112 h 833478"/>
                <a:gd name="connsiteX28" fmla="*/ 79834 w 1508610"/>
                <a:gd name="connsiteY28" fmla="*/ 661490 h 833478"/>
                <a:gd name="connsiteX29" fmla="*/ 99678 w 1508610"/>
                <a:gd name="connsiteY29" fmla="*/ 674720 h 833478"/>
                <a:gd name="connsiteX30" fmla="*/ 112908 w 1508610"/>
                <a:gd name="connsiteY30" fmla="*/ 687950 h 833478"/>
                <a:gd name="connsiteX31" fmla="*/ 139366 w 1508610"/>
                <a:gd name="connsiteY31" fmla="*/ 701180 h 833478"/>
                <a:gd name="connsiteX32" fmla="*/ 172440 w 1508610"/>
                <a:gd name="connsiteY32" fmla="*/ 727639 h 833478"/>
                <a:gd name="connsiteX33" fmla="*/ 218743 w 1508610"/>
                <a:gd name="connsiteY33" fmla="*/ 740869 h 833478"/>
                <a:gd name="connsiteX34" fmla="*/ 251816 w 1508610"/>
                <a:gd name="connsiteY34" fmla="*/ 760714 h 833478"/>
                <a:gd name="connsiteX35" fmla="*/ 271660 w 1508610"/>
                <a:gd name="connsiteY35" fmla="*/ 773944 h 833478"/>
                <a:gd name="connsiteX36" fmla="*/ 331193 w 1508610"/>
                <a:gd name="connsiteY36" fmla="*/ 787174 h 833478"/>
                <a:gd name="connsiteX37" fmla="*/ 351037 w 1508610"/>
                <a:gd name="connsiteY37" fmla="*/ 793788 h 833478"/>
                <a:gd name="connsiteX38" fmla="*/ 417184 w 1508610"/>
                <a:gd name="connsiteY38" fmla="*/ 813633 h 833478"/>
                <a:gd name="connsiteX39" fmla="*/ 437028 w 1508610"/>
                <a:gd name="connsiteY39" fmla="*/ 820248 h 833478"/>
                <a:gd name="connsiteX40" fmla="*/ 496560 w 1508610"/>
                <a:gd name="connsiteY40" fmla="*/ 826863 h 833478"/>
                <a:gd name="connsiteX41" fmla="*/ 542863 w 1508610"/>
                <a:gd name="connsiteY41" fmla="*/ 833478 h 833478"/>
                <a:gd name="connsiteX42" fmla="*/ 734690 w 1508610"/>
                <a:gd name="connsiteY42" fmla="*/ 826863 h 833478"/>
                <a:gd name="connsiteX43" fmla="*/ 754534 w 1508610"/>
                <a:gd name="connsiteY43" fmla="*/ 820248 h 833478"/>
                <a:gd name="connsiteX44" fmla="*/ 787607 w 1508610"/>
                <a:gd name="connsiteY44" fmla="*/ 813633 h 833478"/>
                <a:gd name="connsiteX45" fmla="*/ 807451 w 1508610"/>
                <a:gd name="connsiteY45" fmla="*/ 807018 h 833478"/>
                <a:gd name="connsiteX46" fmla="*/ 880213 w 1508610"/>
                <a:gd name="connsiteY46" fmla="*/ 793788 h 833478"/>
                <a:gd name="connsiteX47" fmla="*/ 926516 w 1508610"/>
                <a:gd name="connsiteY47" fmla="*/ 780559 h 833478"/>
                <a:gd name="connsiteX48" fmla="*/ 966204 w 1508610"/>
                <a:gd name="connsiteY48" fmla="*/ 773944 h 833478"/>
                <a:gd name="connsiteX49" fmla="*/ 986048 w 1508610"/>
                <a:gd name="connsiteY49" fmla="*/ 767329 h 833478"/>
                <a:gd name="connsiteX50" fmla="*/ 1019122 w 1508610"/>
                <a:gd name="connsiteY50" fmla="*/ 760714 h 833478"/>
                <a:gd name="connsiteX51" fmla="*/ 1045581 w 1508610"/>
                <a:gd name="connsiteY51" fmla="*/ 754099 h 833478"/>
                <a:gd name="connsiteX52" fmla="*/ 1091884 w 1508610"/>
                <a:gd name="connsiteY52" fmla="*/ 747484 h 833478"/>
                <a:gd name="connsiteX53" fmla="*/ 1124957 w 1508610"/>
                <a:gd name="connsiteY53" fmla="*/ 740869 h 833478"/>
                <a:gd name="connsiteX54" fmla="*/ 1184490 w 1508610"/>
                <a:gd name="connsiteY54" fmla="*/ 734254 h 833478"/>
                <a:gd name="connsiteX55" fmla="*/ 1244022 w 1508610"/>
                <a:gd name="connsiteY55" fmla="*/ 721025 h 833478"/>
                <a:gd name="connsiteX56" fmla="*/ 1290325 w 1508610"/>
                <a:gd name="connsiteY56" fmla="*/ 714410 h 833478"/>
                <a:gd name="connsiteX57" fmla="*/ 1376316 w 1508610"/>
                <a:gd name="connsiteY57" fmla="*/ 701180 h 833478"/>
                <a:gd name="connsiteX58" fmla="*/ 1416004 w 1508610"/>
                <a:gd name="connsiteY58" fmla="*/ 687950 h 833478"/>
                <a:gd name="connsiteX59" fmla="*/ 1475536 w 1508610"/>
                <a:gd name="connsiteY59" fmla="*/ 674720 h 833478"/>
                <a:gd name="connsiteX60" fmla="*/ 1488766 w 1508610"/>
                <a:gd name="connsiteY60" fmla="*/ 661490 h 833478"/>
                <a:gd name="connsiteX61" fmla="*/ 1495381 w 1508610"/>
                <a:gd name="connsiteY61" fmla="*/ 641646 h 833478"/>
                <a:gd name="connsiteX62" fmla="*/ 1508610 w 1508610"/>
                <a:gd name="connsiteY62" fmla="*/ 615186 h 833478"/>
                <a:gd name="connsiteX63" fmla="*/ 1495381 w 1508610"/>
                <a:gd name="connsiteY63" fmla="*/ 496118 h 833478"/>
                <a:gd name="connsiteX64" fmla="*/ 1468922 w 1508610"/>
                <a:gd name="connsiteY64" fmla="*/ 443199 h 833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508610" h="833478">
                  <a:moveTo>
                    <a:pt x="1468922" y="443199"/>
                  </a:moveTo>
                  <a:cubicBezTo>
                    <a:pt x="1417107" y="399100"/>
                    <a:pt x="1357461" y="346840"/>
                    <a:pt x="1184490" y="231522"/>
                  </a:cubicBezTo>
                  <a:cubicBezTo>
                    <a:pt x="1106963" y="179836"/>
                    <a:pt x="1120501" y="185758"/>
                    <a:pt x="1065425" y="171988"/>
                  </a:cubicBezTo>
                  <a:cubicBezTo>
                    <a:pt x="1047786" y="158758"/>
                    <a:pt x="1031109" y="144136"/>
                    <a:pt x="1012507" y="132298"/>
                  </a:cubicBezTo>
                  <a:cubicBezTo>
                    <a:pt x="1006625" y="128555"/>
                    <a:pt x="999072" y="128430"/>
                    <a:pt x="992663" y="125683"/>
                  </a:cubicBezTo>
                  <a:cubicBezTo>
                    <a:pt x="983600" y="121799"/>
                    <a:pt x="974721" y="117423"/>
                    <a:pt x="966204" y="112454"/>
                  </a:cubicBezTo>
                  <a:cubicBezTo>
                    <a:pt x="948237" y="101973"/>
                    <a:pt x="932344" y="87717"/>
                    <a:pt x="913287" y="79379"/>
                  </a:cubicBezTo>
                  <a:cubicBezTo>
                    <a:pt x="896629" y="72091"/>
                    <a:pt x="877618" y="71899"/>
                    <a:pt x="860369" y="66149"/>
                  </a:cubicBezTo>
                  <a:cubicBezTo>
                    <a:pt x="847140" y="61739"/>
                    <a:pt x="833498" y="58412"/>
                    <a:pt x="820681" y="52919"/>
                  </a:cubicBezTo>
                  <a:cubicBezTo>
                    <a:pt x="802554" y="45150"/>
                    <a:pt x="786896" y="31243"/>
                    <a:pt x="767763" y="26460"/>
                  </a:cubicBezTo>
                  <a:cubicBezTo>
                    <a:pt x="758943" y="24255"/>
                    <a:pt x="750179" y="21817"/>
                    <a:pt x="741304" y="19845"/>
                  </a:cubicBezTo>
                  <a:cubicBezTo>
                    <a:pt x="730329" y="17406"/>
                    <a:pt x="719138" y="15957"/>
                    <a:pt x="708231" y="13230"/>
                  </a:cubicBezTo>
                  <a:cubicBezTo>
                    <a:pt x="701467" y="11539"/>
                    <a:pt x="695328" y="7276"/>
                    <a:pt x="688387" y="6615"/>
                  </a:cubicBezTo>
                  <a:cubicBezTo>
                    <a:pt x="648817" y="2846"/>
                    <a:pt x="609010" y="2205"/>
                    <a:pt x="569322" y="0"/>
                  </a:cubicBezTo>
                  <a:cubicBezTo>
                    <a:pt x="518609" y="8820"/>
                    <a:pt x="460012" y="-2094"/>
                    <a:pt x="417184" y="26460"/>
                  </a:cubicBezTo>
                  <a:cubicBezTo>
                    <a:pt x="410569" y="30870"/>
                    <a:pt x="404451" y="36135"/>
                    <a:pt x="397340" y="39690"/>
                  </a:cubicBezTo>
                  <a:cubicBezTo>
                    <a:pt x="391104" y="42808"/>
                    <a:pt x="384049" y="43921"/>
                    <a:pt x="377496" y="46304"/>
                  </a:cubicBezTo>
                  <a:cubicBezTo>
                    <a:pt x="359791" y="52742"/>
                    <a:pt x="341728" y="58353"/>
                    <a:pt x="324578" y="66149"/>
                  </a:cubicBezTo>
                  <a:cubicBezTo>
                    <a:pt x="314624" y="70674"/>
                    <a:pt x="284658" y="95162"/>
                    <a:pt x="278275" y="99224"/>
                  </a:cubicBezTo>
                  <a:cubicBezTo>
                    <a:pt x="263278" y="108768"/>
                    <a:pt x="246969" y="116139"/>
                    <a:pt x="231972" y="125683"/>
                  </a:cubicBezTo>
                  <a:cubicBezTo>
                    <a:pt x="186671" y="154512"/>
                    <a:pt x="222947" y="134872"/>
                    <a:pt x="185669" y="165373"/>
                  </a:cubicBezTo>
                  <a:cubicBezTo>
                    <a:pt x="150948" y="193782"/>
                    <a:pt x="120202" y="208568"/>
                    <a:pt x="93064" y="244752"/>
                  </a:cubicBezTo>
                  <a:cubicBezTo>
                    <a:pt x="79834" y="262392"/>
                    <a:pt x="61564" y="277198"/>
                    <a:pt x="53375" y="297671"/>
                  </a:cubicBezTo>
                  <a:cubicBezTo>
                    <a:pt x="35371" y="342683"/>
                    <a:pt x="46255" y="320563"/>
                    <a:pt x="20302" y="363820"/>
                  </a:cubicBezTo>
                  <a:cubicBezTo>
                    <a:pt x="18097" y="372640"/>
                    <a:pt x="17268" y="381923"/>
                    <a:pt x="13687" y="390279"/>
                  </a:cubicBezTo>
                  <a:cubicBezTo>
                    <a:pt x="10555" y="397586"/>
                    <a:pt x="764" y="402180"/>
                    <a:pt x="458" y="410124"/>
                  </a:cubicBezTo>
                  <a:cubicBezTo>
                    <a:pt x="-1493" y="460849"/>
                    <a:pt x="3179" y="511654"/>
                    <a:pt x="7072" y="562267"/>
                  </a:cubicBezTo>
                  <a:cubicBezTo>
                    <a:pt x="7607" y="569219"/>
                    <a:pt x="10301" y="576017"/>
                    <a:pt x="13687" y="582112"/>
                  </a:cubicBezTo>
                  <a:cubicBezTo>
                    <a:pt x="28043" y="607952"/>
                    <a:pt x="55357" y="645171"/>
                    <a:pt x="79834" y="661490"/>
                  </a:cubicBezTo>
                  <a:cubicBezTo>
                    <a:pt x="86449" y="665900"/>
                    <a:pt x="93470" y="669754"/>
                    <a:pt x="99678" y="674720"/>
                  </a:cubicBezTo>
                  <a:cubicBezTo>
                    <a:pt x="104548" y="678616"/>
                    <a:pt x="107719" y="684490"/>
                    <a:pt x="112908" y="687950"/>
                  </a:cubicBezTo>
                  <a:cubicBezTo>
                    <a:pt x="121112" y="693420"/>
                    <a:pt x="131162" y="695710"/>
                    <a:pt x="139366" y="701180"/>
                  </a:cubicBezTo>
                  <a:cubicBezTo>
                    <a:pt x="164968" y="718249"/>
                    <a:pt x="138802" y="713223"/>
                    <a:pt x="172440" y="727639"/>
                  </a:cubicBezTo>
                  <a:cubicBezTo>
                    <a:pt x="202101" y="740351"/>
                    <a:pt x="193007" y="728000"/>
                    <a:pt x="218743" y="740869"/>
                  </a:cubicBezTo>
                  <a:cubicBezTo>
                    <a:pt x="230242" y="746619"/>
                    <a:pt x="240914" y="753900"/>
                    <a:pt x="251816" y="760714"/>
                  </a:cubicBezTo>
                  <a:cubicBezTo>
                    <a:pt x="258557" y="764928"/>
                    <a:pt x="264549" y="770389"/>
                    <a:pt x="271660" y="773944"/>
                  </a:cubicBezTo>
                  <a:cubicBezTo>
                    <a:pt x="289528" y="782878"/>
                    <a:pt x="312904" y="783110"/>
                    <a:pt x="331193" y="787174"/>
                  </a:cubicBezTo>
                  <a:cubicBezTo>
                    <a:pt x="337999" y="788686"/>
                    <a:pt x="344422" y="791583"/>
                    <a:pt x="351037" y="793788"/>
                  </a:cubicBezTo>
                  <a:cubicBezTo>
                    <a:pt x="387236" y="817922"/>
                    <a:pt x="356378" y="801471"/>
                    <a:pt x="417184" y="813633"/>
                  </a:cubicBezTo>
                  <a:cubicBezTo>
                    <a:pt x="424021" y="815000"/>
                    <a:pt x="430150" y="819102"/>
                    <a:pt x="437028" y="820248"/>
                  </a:cubicBezTo>
                  <a:cubicBezTo>
                    <a:pt x="456722" y="823531"/>
                    <a:pt x="476748" y="824386"/>
                    <a:pt x="496560" y="826863"/>
                  </a:cubicBezTo>
                  <a:cubicBezTo>
                    <a:pt x="512031" y="828797"/>
                    <a:pt x="527429" y="831273"/>
                    <a:pt x="542863" y="833478"/>
                  </a:cubicBezTo>
                  <a:cubicBezTo>
                    <a:pt x="606805" y="831273"/>
                    <a:pt x="670834" y="830854"/>
                    <a:pt x="734690" y="826863"/>
                  </a:cubicBezTo>
                  <a:cubicBezTo>
                    <a:pt x="741649" y="826428"/>
                    <a:pt x="747770" y="821939"/>
                    <a:pt x="754534" y="820248"/>
                  </a:cubicBezTo>
                  <a:cubicBezTo>
                    <a:pt x="765441" y="817521"/>
                    <a:pt x="776700" y="816360"/>
                    <a:pt x="787607" y="813633"/>
                  </a:cubicBezTo>
                  <a:cubicBezTo>
                    <a:pt x="794371" y="811942"/>
                    <a:pt x="800633" y="808479"/>
                    <a:pt x="807451" y="807018"/>
                  </a:cubicBezTo>
                  <a:cubicBezTo>
                    <a:pt x="831555" y="801853"/>
                    <a:pt x="856148" y="799136"/>
                    <a:pt x="880213" y="793788"/>
                  </a:cubicBezTo>
                  <a:cubicBezTo>
                    <a:pt x="895883" y="790306"/>
                    <a:pt x="910875" y="784168"/>
                    <a:pt x="926516" y="780559"/>
                  </a:cubicBezTo>
                  <a:cubicBezTo>
                    <a:pt x="939584" y="777543"/>
                    <a:pt x="953112" y="776854"/>
                    <a:pt x="966204" y="773944"/>
                  </a:cubicBezTo>
                  <a:cubicBezTo>
                    <a:pt x="973010" y="772431"/>
                    <a:pt x="979284" y="769020"/>
                    <a:pt x="986048" y="767329"/>
                  </a:cubicBezTo>
                  <a:cubicBezTo>
                    <a:pt x="996955" y="764602"/>
                    <a:pt x="1008147" y="763153"/>
                    <a:pt x="1019122" y="760714"/>
                  </a:cubicBezTo>
                  <a:cubicBezTo>
                    <a:pt x="1027997" y="758742"/>
                    <a:pt x="1036637" y="755725"/>
                    <a:pt x="1045581" y="754099"/>
                  </a:cubicBezTo>
                  <a:cubicBezTo>
                    <a:pt x="1060921" y="751310"/>
                    <a:pt x="1076505" y="750047"/>
                    <a:pt x="1091884" y="747484"/>
                  </a:cubicBezTo>
                  <a:cubicBezTo>
                    <a:pt x="1102974" y="745636"/>
                    <a:pt x="1113827" y="742459"/>
                    <a:pt x="1124957" y="740869"/>
                  </a:cubicBezTo>
                  <a:cubicBezTo>
                    <a:pt x="1144723" y="738045"/>
                    <a:pt x="1164724" y="737078"/>
                    <a:pt x="1184490" y="734254"/>
                  </a:cubicBezTo>
                  <a:cubicBezTo>
                    <a:pt x="1245736" y="725504"/>
                    <a:pt x="1191083" y="730650"/>
                    <a:pt x="1244022" y="721025"/>
                  </a:cubicBezTo>
                  <a:cubicBezTo>
                    <a:pt x="1259362" y="718236"/>
                    <a:pt x="1274946" y="716973"/>
                    <a:pt x="1290325" y="714410"/>
                  </a:cubicBezTo>
                  <a:cubicBezTo>
                    <a:pt x="1381234" y="699258"/>
                    <a:pt x="1248356" y="717176"/>
                    <a:pt x="1376316" y="701180"/>
                  </a:cubicBezTo>
                  <a:cubicBezTo>
                    <a:pt x="1389545" y="696770"/>
                    <a:pt x="1402249" y="690243"/>
                    <a:pt x="1416004" y="687950"/>
                  </a:cubicBezTo>
                  <a:cubicBezTo>
                    <a:pt x="1462570" y="680189"/>
                    <a:pt x="1442968" y="685576"/>
                    <a:pt x="1475536" y="674720"/>
                  </a:cubicBezTo>
                  <a:cubicBezTo>
                    <a:pt x="1479946" y="670310"/>
                    <a:pt x="1485557" y="666838"/>
                    <a:pt x="1488766" y="661490"/>
                  </a:cubicBezTo>
                  <a:cubicBezTo>
                    <a:pt x="1492353" y="655511"/>
                    <a:pt x="1492634" y="648055"/>
                    <a:pt x="1495381" y="641646"/>
                  </a:cubicBezTo>
                  <a:cubicBezTo>
                    <a:pt x="1499265" y="632582"/>
                    <a:pt x="1504200" y="624006"/>
                    <a:pt x="1508610" y="615186"/>
                  </a:cubicBezTo>
                  <a:cubicBezTo>
                    <a:pt x="1490900" y="562055"/>
                    <a:pt x="1505374" y="611044"/>
                    <a:pt x="1495381" y="496118"/>
                  </a:cubicBezTo>
                  <a:cubicBezTo>
                    <a:pt x="1488219" y="413750"/>
                    <a:pt x="1520737" y="487298"/>
                    <a:pt x="1468922" y="443199"/>
                  </a:cubicBezTo>
                  <a:close/>
                </a:path>
              </a:pathLst>
            </a:custGeom>
            <a:solidFill>
              <a:srgbClr val="985169"/>
            </a:solidFill>
            <a:ln w="25400">
              <a:solidFill>
                <a:srgbClr val="98516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4520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ブラック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82550" cap="rnd" cmpd="sng">
          <a:solidFill>
            <a:srgbClr val="302F3A"/>
          </a:solidFill>
        </a:ln>
        <a:effectLst/>
      </a:spPr>
      <a:bodyPr rtlCol="0" anchor="ctr"/>
      <a:lstStyle>
        <a:defPPr algn="ctr">
          <a:defRPr kumimoji="1"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ブラック .thmx</Template>
  <TotalTime>3160</TotalTime>
  <Words>0</Words>
  <Application>Microsoft Macintosh PowerPoint</Application>
  <PresentationFormat>画面に合わせる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 ブラック 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Atsuki Maya</dc:creator>
  <cp:lastModifiedBy>Atsuki Maya</cp:lastModifiedBy>
  <cp:revision>58</cp:revision>
  <dcterms:created xsi:type="dcterms:W3CDTF">2018-09-16T20:06:12Z</dcterms:created>
  <dcterms:modified xsi:type="dcterms:W3CDTF">2018-09-21T03:16:45Z</dcterms:modified>
</cp:coreProperties>
</file>