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18/09/27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78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18/09/27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9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18/09/27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17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18/09/27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12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18/09/27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19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18/09/27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98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18/09/27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2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18/09/27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01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18/09/27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06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18/09/27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5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18/09/27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18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E203-C05F-AD46-A04F-10204FC174DF}" type="datetimeFigureOut">
              <a:rPr kumimoji="1" lang="ja-JP" altLang="en-US" smtClean="0"/>
              <a:t>18/09/27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97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15241" y="913638"/>
            <a:ext cx="6706666" cy="5079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3261978" y="2247551"/>
            <a:ext cx="2622345" cy="2622345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0000FF"/>
              </a:gs>
              <a:gs pos="50000">
                <a:srgbClr val="008000"/>
              </a:gs>
              <a:gs pos="27000">
                <a:srgbClr val="FFFF00"/>
              </a:gs>
              <a:gs pos="76000">
                <a:srgbClr val="3366FF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50842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Atsuki Maya</dc:creator>
  <cp:lastModifiedBy>Atsuki Maya</cp:lastModifiedBy>
  <cp:revision>3</cp:revision>
  <dcterms:created xsi:type="dcterms:W3CDTF">2018-09-27T17:10:43Z</dcterms:created>
  <dcterms:modified xsi:type="dcterms:W3CDTF">2018-09-27T17:15:36Z</dcterms:modified>
</cp:coreProperties>
</file>