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8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E203-C05F-AD46-A04F-10204FC174DF}" type="datetimeFigureOut">
              <a:rPr kumimoji="1" lang="ja-JP" altLang="en-US" smtClean="0"/>
              <a:t>18/11/11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15241" y="913638"/>
            <a:ext cx="6706666" cy="5079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61978" y="2247551"/>
            <a:ext cx="2622345" cy="26223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0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15241" y="913638"/>
            <a:ext cx="6706666" cy="5079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727894" y="2622143"/>
            <a:ext cx="1690434" cy="169043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23888" y="1818034"/>
            <a:ext cx="3274434" cy="3274434"/>
          </a:xfrm>
          <a:prstGeom prst="ellipse">
            <a:avLst/>
          </a:prstGeom>
          <a:noFill/>
          <a:ln w="2540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30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15241" y="913638"/>
            <a:ext cx="6706666" cy="5079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360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Atsuki Maya</dc:creator>
  <cp:lastModifiedBy>Atsuki Maya</cp:lastModifiedBy>
  <cp:revision>7</cp:revision>
  <dcterms:created xsi:type="dcterms:W3CDTF">2018-09-27T17:10:43Z</dcterms:created>
  <dcterms:modified xsi:type="dcterms:W3CDTF">2018-11-11T23:18:46Z</dcterms:modified>
</cp:coreProperties>
</file>