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D515AA-5720-4183-8B34-98CFA88B2D1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1D7AE5-21DB-4A2A-9099-F3C548E420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Odds and Ends Review: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Review </a:t>
            </a:r>
            <a:r>
              <a:rPr lang="en-US" dirty="0" err="1" smtClean="0"/>
              <a:t>Warmup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What are 3 things to look out for when doing arithmetic in java? (multiplying, adding, subtracting, dividing etc.) [name them, no examples necessary]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What is this code doing?</a:t>
            </a:r>
          </a:p>
          <a:p>
            <a:pPr lvl="1"/>
            <a:r>
              <a:rPr lang="en-US" dirty="0" smtClean="0"/>
              <a:t>If (n % 11 == 0) {  // do stuff }</a:t>
            </a:r>
          </a:p>
          <a:p>
            <a:pPr lvl="1"/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 smtClean="0"/>
              <a:t>Here’s a binary number.  What is it in decimal?  100001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 Complete this sentence:  integer division occurs if and only if </a:t>
            </a:r>
            <a:r>
              <a:rPr lang="en-US" b="1" dirty="0" smtClean="0"/>
              <a:t>both of the operands (things being divided) are </a:t>
            </a:r>
            <a:r>
              <a:rPr lang="en-US" b="1" dirty="0" err="1" smtClean="0"/>
              <a:t>ints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7800" y="2819400"/>
            <a:ext cx="3276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Integer division. 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comparing doubles with ==,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Using </a:t>
            </a:r>
            <a:r>
              <a:rPr lang="en-US" sz="1600" b="1" dirty="0" err="1" smtClean="0"/>
              <a:t>ints</a:t>
            </a:r>
            <a:r>
              <a:rPr lang="en-US" sz="1600" b="1" dirty="0" smtClean="0"/>
              <a:t>, longs, </a:t>
            </a:r>
            <a:r>
              <a:rPr lang="en-US" sz="1600" b="1" dirty="0" err="1" smtClean="0"/>
              <a:t>etc</a:t>
            </a:r>
            <a:r>
              <a:rPr lang="en-US" sz="1600" b="1" dirty="0" smtClean="0"/>
              <a:t> for numbers that are too large (overflowing).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038600"/>
            <a:ext cx="3276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Testing if n is </a:t>
            </a:r>
            <a:r>
              <a:rPr lang="en-US" sz="1600" b="1" dirty="0" err="1" smtClean="0"/>
              <a:t>divisble</a:t>
            </a:r>
            <a:r>
              <a:rPr lang="en-US" sz="1600" b="1" dirty="0" smtClean="0"/>
              <a:t> by 11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876800"/>
            <a:ext cx="640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</a:t>
            </a:r>
            <a:r>
              <a:rPr lang="en-US" sz="1600" dirty="0" smtClean="0"/>
              <a:t> * 2^5 + </a:t>
            </a:r>
            <a:r>
              <a:rPr lang="en-US" sz="1600" b="1" dirty="0" smtClean="0"/>
              <a:t>0</a:t>
            </a:r>
            <a:r>
              <a:rPr lang="en-US" sz="1600" dirty="0" smtClean="0"/>
              <a:t> * 2^4 + </a:t>
            </a:r>
            <a:r>
              <a:rPr lang="en-US" sz="1600" b="1" dirty="0" smtClean="0"/>
              <a:t>0</a:t>
            </a:r>
            <a:r>
              <a:rPr lang="en-US" sz="1600" dirty="0" smtClean="0"/>
              <a:t> * 2^3 + </a:t>
            </a:r>
            <a:r>
              <a:rPr lang="en-US" sz="1600" b="1" dirty="0" smtClean="0"/>
              <a:t>0</a:t>
            </a:r>
            <a:r>
              <a:rPr lang="en-US" sz="1600" dirty="0" smtClean="0"/>
              <a:t> * 2^2 + </a:t>
            </a:r>
            <a:r>
              <a:rPr lang="en-US" sz="1600" b="1" dirty="0" smtClean="0"/>
              <a:t>0 </a:t>
            </a:r>
            <a:r>
              <a:rPr lang="en-US" sz="1600" dirty="0" smtClean="0"/>
              <a:t>* 2^1 +  </a:t>
            </a:r>
            <a:r>
              <a:rPr lang="en-US" sz="1600" b="1" dirty="0" smtClean="0"/>
              <a:t>1</a:t>
            </a:r>
            <a:r>
              <a:rPr lang="en-US" sz="1600" dirty="0" smtClean="0"/>
              <a:t> * 2^0 = </a:t>
            </a:r>
            <a:r>
              <a:rPr lang="en-US" sz="1600" b="1" dirty="0" smtClean="0"/>
              <a:t>33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233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expressions and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Example.  </a:t>
            </a:r>
            <a:r>
              <a:rPr lang="en-US" dirty="0" smtClean="0"/>
              <a:t>Loop until n is even and bigger than 30.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Condition A:  n is even</a:t>
            </a:r>
          </a:p>
          <a:p>
            <a:pPr marL="0" indent="0">
              <a:buNone/>
            </a:pPr>
            <a:r>
              <a:rPr lang="en-US" dirty="0" smtClean="0"/>
              <a:t>Condition B:  n &gt;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 A &amp;&amp; B) {          // keep looping while it’s ok.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70896"/>
              </p:ext>
            </p:extLst>
          </p:nvPr>
        </p:nvGraphicFramePr>
        <p:xfrm>
          <a:off x="533400" y="4648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#2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while ( ! (A</a:t>
                      </a:r>
                      <a:r>
                        <a:rPr lang="en-US" baseline="0" dirty="0" smtClean="0"/>
                        <a:t> &amp;&amp; B) ) {…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 (!A || !B)</a:t>
                      </a:r>
                      <a:r>
                        <a:rPr lang="en-US" baseline="0" dirty="0" smtClean="0"/>
                        <a:t> {….}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“while it’s not the case that (both</a:t>
                      </a:r>
                      <a:r>
                        <a:rPr lang="en-US" baseline="0" dirty="0" smtClean="0"/>
                        <a:t> A and B are true)”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“while Either</a:t>
                      </a:r>
                      <a:r>
                        <a:rPr lang="en-US" baseline="0" dirty="0" smtClean="0"/>
                        <a:t> A is not true Or B is not true”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think about them in your head.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&amp;&amp; B </a:t>
            </a:r>
            <a:r>
              <a:rPr lang="en-US" dirty="0">
                <a:sym typeface="Wingdings" pitchFamily="2" charset="2"/>
              </a:rPr>
              <a:t> “A is true </a:t>
            </a:r>
            <a:r>
              <a:rPr lang="en-US" b="1" dirty="0">
                <a:sym typeface="Wingdings" pitchFamily="2" charset="2"/>
              </a:rPr>
              <a:t>AND ALSO </a:t>
            </a:r>
            <a:r>
              <a:rPr lang="en-US" dirty="0">
                <a:sym typeface="Wingdings" pitchFamily="2" charset="2"/>
              </a:rPr>
              <a:t>B is true”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 || B   “</a:t>
            </a:r>
            <a:r>
              <a:rPr lang="en-US" b="1" dirty="0">
                <a:sym typeface="Wingdings" pitchFamily="2" charset="2"/>
              </a:rPr>
              <a:t>EITHER</a:t>
            </a:r>
            <a:r>
              <a:rPr lang="en-US" dirty="0">
                <a:sym typeface="Wingdings" pitchFamily="2" charset="2"/>
              </a:rPr>
              <a:t> A is true </a:t>
            </a:r>
            <a:r>
              <a:rPr lang="en-US" b="1" dirty="0">
                <a:sym typeface="Wingdings" pitchFamily="2" charset="2"/>
              </a:rPr>
              <a:t>OR</a:t>
            </a:r>
            <a:r>
              <a:rPr lang="en-US" dirty="0">
                <a:sym typeface="Wingdings" pitchFamily="2" charset="2"/>
              </a:rPr>
              <a:t> B is true (or both)”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!  “Not.”  or  “It is not the case that….”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076" y="16764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!(A  &amp;&amp;  B)  </a:t>
            </a:r>
            <a:r>
              <a:rPr lang="en-US" dirty="0" smtClean="0">
                <a:sym typeface="Wingdings" pitchFamily="2" charset="2"/>
              </a:rPr>
              <a:t>   !A  ||  !B</a:t>
            </a:r>
          </a:p>
          <a:p>
            <a:r>
              <a:rPr lang="en-US" dirty="0" smtClean="0">
                <a:sym typeface="Wingdings" pitchFamily="2" charset="2"/>
              </a:rPr>
              <a:t>!( A || B )    !A  &amp;&amp;  !B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You can check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 expressions using a truth table.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04589"/>
              </p:ext>
            </p:extLst>
          </p:nvPr>
        </p:nvGraphicFramePr>
        <p:xfrm>
          <a:off x="533400" y="3733800"/>
          <a:ext cx="7696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&amp;&amp;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!(A</a:t>
                      </a:r>
                      <a:r>
                        <a:rPr lang="en-US" baseline="0" dirty="0" smtClean="0"/>
                        <a:t> &amp;&amp; B)</a:t>
                      </a:r>
                      <a:endParaRPr lang="en-US" dirty="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 smtClean="0"/>
              <a:t>Given that a, b, and c are integers, consider: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(a &lt; b) || !((c == a*b) &amp;&amp; (c &lt; a))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of the following will </a:t>
            </a:r>
            <a:r>
              <a:rPr lang="en-US" i="1" dirty="0" smtClean="0"/>
              <a:t>guarantee</a:t>
            </a:r>
            <a:r>
              <a:rPr lang="en-US" dirty="0" smtClean="0"/>
              <a:t> that the expression is true?</a:t>
            </a:r>
          </a:p>
          <a:p>
            <a:pPr marL="0" indent="0">
              <a:buNone/>
            </a:pPr>
            <a:r>
              <a:rPr lang="en-US" b="1" dirty="0" smtClean="0"/>
              <a:t>(a)  c &lt; a is false</a:t>
            </a:r>
          </a:p>
          <a:p>
            <a:pPr marL="0" indent="0">
              <a:buNone/>
            </a:pPr>
            <a:r>
              <a:rPr lang="en-US" dirty="0" smtClean="0"/>
              <a:t>(b)  c &lt; a is true</a:t>
            </a:r>
          </a:p>
          <a:p>
            <a:pPr marL="0" indent="0">
              <a:buNone/>
            </a:pPr>
            <a:r>
              <a:rPr lang="en-US" dirty="0" smtClean="0"/>
              <a:t>(c)  a &lt; b is false</a:t>
            </a:r>
          </a:p>
          <a:p>
            <a:pPr marL="0" indent="0">
              <a:buNone/>
            </a:pPr>
            <a:r>
              <a:rPr lang="en-US" dirty="0" smtClean="0"/>
              <a:t>(d)  c == a*b is true</a:t>
            </a:r>
          </a:p>
          <a:p>
            <a:pPr marL="0" indent="0">
              <a:buNone/>
            </a:pPr>
            <a:r>
              <a:rPr lang="en-US" dirty="0" smtClean="0"/>
              <a:t>(e)  c == a*b is true and c &lt; a is true</a:t>
            </a:r>
          </a:p>
        </p:txBody>
      </p:sp>
    </p:spTree>
    <p:extLst>
      <p:ext uri="{BB962C8B-B14F-4D97-AF65-F5344CB8AC3E}">
        <p14:creationId xmlns:p14="http://schemas.microsoft.com/office/powerpoint/2010/main" val="347463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&amp;&amp; to short-circuit….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num</a:t>
            </a:r>
            <a:r>
              <a:rPr lang="en-US" dirty="0"/>
              <a:t> &lt; 0 &amp;&amp; (</a:t>
            </a:r>
            <a:r>
              <a:rPr lang="en-US" dirty="0" err="1"/>
              <a:t>num</a:t>
            </a:r>
            <a:r>
              <a:rPr lang="en-US" dirty="0"/>
              <a:t> / 0) == 3)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/>
              <a:t>("universe has exploded.");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will not cause a run-time error(!).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the first clause is false, it won’t even bother to evaluate the second.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4572000"/>
            <a:ext cx="79248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516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Odds and Ends Review: Part II</vt:lpstr>
      <vt:lpstr>Quick Review Warmup.</vt:lpstr>
      <vt:lpstr>Logical expressions and DeMorgan’s laws</vt:lpstr>
      <vt:lpstr>How to think about them in your head.</vt:lpstr>
      <vt:lpstr>DeMorgan’s Laws</vt:lpstr>
      <vt:lpstr>AP Question</vt:lpstr>
      <vt:lpstr>Using &amp;&amp; to short-circuit….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Odds and Ends Review: Part II</dc:title>
  <dc:creator>David</dc:creator>
  <cp:lastModifiedBy>David</cp:lastModifiedBy>
  <cp:revision>6</cp:revision>
  <dcterms:created xsi:type="dcterms:W3CDTF">2013-08-25T18:08:24Z</dcterms:created>
  <dcterms:modified xsi:type="dcterms:W3CDTF">2013-08-25T19:01:45Z</dcterms:modified>
</cp:coreProperties>
</file>