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0" r:id="rId6"/>
    <p:sldId id="261" r:id="rId7"/>
    <p:sldId id="265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63" autoAdjust="0"/>
  </p:normalViewPr>
  <p:slideViewPr>
    <p:cSldViewPr>
      <p:cViewPr varScale="1">
        <p:scale>
          <a:sx n="68" d="100"/>
          <a:sy n="68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379DA-EE52-4265-B170-C5E8B7EAF810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6080-843C-4B75-B6F6-278E1709B1C8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This is a </a:t>
            </a:r>
            <a:r>
              <a:rPr lang="sv-SE" dirty="0" err="1" smtClean="0"/>
              <a:t>picture</a:t>
            </a:r>
            <a:r>
              <a:rPr lang="sv-SE" dirty="0" smtClean="0"/>
              <a:t> of </a:t>
            </a:r>
            <a:r>
              <a:rPr lang="sv-SE" dirty="0" err="1" smtClean="0"/>
              <a:t>Unreal</a:t>
            </a:r>
            <a:r>
              <a:rPr lang="sv-SE" dirty="0" smtClean="0"/>
              <a:t> Material Editor from the </a:t>
            </a:r>
            <a:r>
              <a:rPr lang="sv-SE" dirty="0" err="1" smtClean="0"/>
              <a:t>Unreal</a:t>
            </a:r>
            <a:r>
              <a:rPr lang="sv-SE" baseline="0" dirty="0" smtClean="0"/>
              <a:t> Engine, a 3D-engine that </a:t>
            </a:r>
            <a:r>
              <a:rPr lang="sv-SE" baseline="0" dirty="0" err="1" smtClean="0"/>
              <a:t>powers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of the </a:t>
            </a:r>
            <a:r>
              <a:rPr lang="sv-SE" baseline="0" dirty="0" err="1" smtClean="0"/>
              <a:t>biggest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selling</a:t>
            </a:r>
            <a:r>
              <a:rPr lang="sv-SE" baseline="0" dirty="0" smtClean="0"/>
              <a:t> games today. I </a:t>
            </a:r>
            <a:r>
              <a:rPr lang="sv-SE" baseline="0" dirty="0" err="1" smtClean="0"/>
              <a:t>goes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 $1 million per </a:t>
            </a:r>
            <a:r>
              <a:rPr lang="sv-SE" baseline="0" dirty="0" err="1" smtClean="0"/>
              <a:t>license</a:t>
            </a:r>
            <a:r>
              <a:rPr lang="sv-SE" baseline="0" dirty="0" smtClean="0"/>
              <a:t>. This is </a:t>
            </a:r>
            <a:r>
              <a:rPr lang="sv-SE" baseline="0" dirty="0" err="1" smtClean="0"/>
              <a:t>probably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goal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everyone</a:t>
            </a:r>
            <a:r>
              <a:rPr lang="sv-SE" baseline="0" dirty="0" smtClean="0"/>
              <a:t> who starts </a:t>
            </a:r>
            <a:r>
              <a:rPr lang="sv-SE" baseline="0" dirty="0" err="1" smtClean="0"/>
              <a:t>writing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texture</a:t>
            </a:r>
            <a:r>
              <a:rPr lang="sv-SE" baseline="0" dirty="0" smtClean="0"/>
              <a:t> generator.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So, the </a:t>
            </a:r>
            <a:r>
              <a:rPr lang="sv-SE" dirty="0" err="1" smtClean="0"/>
              <a:t>basic</a:t>
            </a:r>
            <a:r>
              <a:rPr lang="sv-SE" dirty="0" smtClean="0"/>
              <a:t> problem</a:t>
            </a:r>
            <a:r>
              <a:rPr lang="sv-SE" baseline="0" dirty="0" smtClean="0"/>
              <a:t> is that it </a:t>
            </a:r>
            <a:r>
              <a:rPr lang="sv-SE" baseline="0" dirty="0" err="1" smtClean="0"/>
              <a:t>takes</a:t>
            </a:r>
            <a:r>
              <a:rPr lang="sv-SE" baseline="0" dirty="0" smtClean="0"/>
              <a:t> a massive </a:t>
            </a:r>
            <a:r>
              <a:rPr lang="sv-SE" baseline="0" dirty="0" err="1" smtClean="0"/>
              <a:t>amount</a:t>
            </a:r>
            <a:r>
              <a:rPr lang="sv-SE" baseline="0" dirty="0" smtClean="0"/>
              <a:t> of time to get a </a:t>
            </a:r>
            <a:r>
              <a:rPr lang="sv-SE" baseline="0" dirty="0" err="1" smtClean="0"/>
              <a:t>user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friendly</a:t>
            </a:r>
            <a:r>
              <a:rPr lang="sv-SE" baseline="0" dirty="0" smtClean="0"/>
              <a:t> (and </a:t>
            </a:r>
            <a:r>
              <a:rPr lang="sv-SE" baseline="0" dirty="0" err="1" smtClean="0"/>
              <a:t>working</a:t>
            </a:r>
            <a:r>
              <a:rPr lang="sv-SE" baseline="0" dirty="0" smtClean="0"/>
              <a:t>!) GUI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working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yourself</a:t>
            </a:r>
            <a:r>
              <a:rPr lang="sv-SE" baseline="0" dirty="0" smtClean="0"/>
              <a:t> (or with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that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),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adding</a:t>
            </a:r>
            <a:r>
              <a:rPr lang="sv-SE" baseline="0" dirty="0" smtClean="0"/>
              <a:t> an extra </a:t>
            </a:r>
            <a:r>
              <a:rPr lang="sv-SE" baseline="0" dirty="0" err="1" smtClean="0"/>
              <a:t>layer</a:t>
            </a:r>
            <a:r>
              <a:rPr lang="sv-SE" baseline="0" dirty="0" smtClean="0"/>
              <a:t> of </a:t>
            </a:r>
            <a:r>
              <a:rPr lang="sv-SE" baseline="0" dirty="0" err="1" smtClean="0"/>
              <a:t>complextiy</a:t>
            </a:r>
            <a:r>
              <a:rPr lang="sv-SE" baseline="0" dirty="0" smtClean="0"/>
              <a:t> that has to </a:t>
            </a:r>
            <a:r>
              <a:rPr lang="sv-SE" baseline="0" dirty="0" err="1" smtClean="0"/>
              <a:t>mimic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underlying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works</a:t>
            </a:r>
            <a:r>
              <a:rPr lang="sv-SE" baseline="0" dirty="0" smtClean="0"/>
              <a:t>, with </a:t>
            </a:r>
            <a:r>
              <a:rPr lang="sv-SE" baseline="0" dirty="0" err="1" smtClean="0"/>
              <a:t>respec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types</a:t>
            </a:r>
            <a:r>
              <a:rPr lang="sv-SE" baseline="0" dirty="0" smtClean="0"/>
              <a:t> etc.</a:t>
            </a:r>
          </a:p>
          <a:p>
            <a:endParaRPr lang="sv-SE" baseline="0" dirty="0" smtClean="0"/>
          </a:p>
          <a:p>
            <a:r>
              <a:rPr lang="sv-SE" baseline="0" dirty="0" smtClean="0"/>
              <a:t>I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get (almost) the same </a:t>
            </a:r>
            <a:r>
              <a:rPr lang="sv-SE" baseline="0" dirty="0" err="1" smtClean="0"/>
              <a:t>effect</a:t>
            </a:r>
            <a:r>
              <a:rPr lang="sv-SE" baseline="0" dirty="0" smtClean="0"/>
              <a:t> with </a:t>
            </a:r>
            <a:r>
              <a:rPr lang="sv-SE" baseline="0" dirty="0" err="1" smtClean="0"/>
              <a:t>instant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reloading</a:t>
            </a:r>
            <a:r>
              <a:rPr lang="sv-SE" baseline="0" dirty="0" smtClean="0"/>
              <a:t>. Good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me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allowed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concentrate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thought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Non-intrusive</a:t>
            </a:r>
            <a:r>
              <a:rPr lang="sv-SE" dirty="0" smtClean="0"/>
              <a:t> just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feels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right, as it </a:t>
            </a:r>
            <a:r>
              <a:rPr lang="sv-SE" baseline="0" dirty="0" err="1" smtClean="0"/>
              <a:t>forces</a:t>
            </a:r>
            <a:r>
              <a:rPr lang="sv-SE" baseline="0" dirty="0" smtClean="0"/>
              <a:t> you to </a:t>
            </a:r>
            <a:r>
              <a:rPr lang="sv-SE" baseline="0" dirty="0" err="1" smtClean="0"/>
              <a:t>think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your </a:t>
            </a:r>
            <a:r>
              <a:rPr lang="sv-SE" baseline="0" dirty="0" err="1" smtClean="0"/>
              <a:t>abstractions</a:t>
            </a:r>
            <a:r>
              <a:rPr lang="sv-SE" baseline="0" dirty="0" smtClean="0"/>
              <a:t>, and not just </a:t>
            </a:r>
            <a:r>
              <a:rPr lang="sv-SE" baseline="0" dirty="0" err="1" smtClean="0"/>
              <a:t>end</a:t>
            </a:r>
            <a:r>
              <a:rPr lang="sv-SE" baseline="0" dirty="0" smtClean="0"/>
              <a:t> up with a </a:t>
            </a:r>
            <a:r>
              <a:rPr lang="sv-SE" baseline="0" dirty="0" err="1" smtClean="0"/>
              <a:t>big</a:t>
            </a:r>
            <a:r>
              <a:rPr lang="sv-SE" baseline="0" dirty="0" smtClean="0"/>
              <a:t> ball of </a:t>
            </a:r>
            <a:r>
              <a:rPr lang="sv-SE" baseline="0" dirty="0" err="1" smtClean="0"/>
              <a:t>mud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everyone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knows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everyone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It’s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black-boxy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you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this </a:t>
            </a:r>
            <a:r>
              <a:rPr lang="sv-SE" baseline="0" dirty="0" err="1" smtClean="0"/>
              <a:t>concrete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that you </a:t>
            </a:r>
            <a:r>
              <a:rPr lang="sv-SE" baseline="0" dirty="0" err="1" smtClean="0"/>
              <a:t>call</a:t>
            </a:r>
            <a:r>
              <a:rPr lang="sv-SE" baseline="0" dirty="0" smtClean="0"/>
              <a:t>, and it (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give</a:t>
            </a:r>
            <a:r>
              <a:rPr lang="sv-SE" baseline="0" dirty="0" smtClean="0"/>
              <a:t> you back a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feels</a:t>
            </a:r>
            <a:r>
              <a:rPr lang="sv-SE" baseline="0" dirty="0" smtClean="0"/>
              <a:t> like the right solution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you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able</a:t>
            </a:r>
            <a:r>
              <a:rPr lang="sv-SE" baseline="0" dirty="0" smtClean="0"/>
              <a:t> to interface with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languages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But</a:t>
            </a:r>
            <a:r>
              <a:rPr lang="sv-SE" baseline="0" dirty="0" smtClean="0"/>
              <a:t> for my </a:t>
            </a:r>
            <a:r>
              <a:rPr lang="sv-SE" baseline="0" dirty="0" err="1" smtClean="0"/>
              <a:t>project</a:t>
            </a:r>
            <a:r>
              <a:rPr lang="sv-SE" baseline="0" dirty="0" smtClean="0"/>
              <a:t>, an </a:t>
            </a:r>
            <a:r>
              <a:rPr lang="sv-SE" baseline="0" dirty="0" err="1" smtClean="0"/>
              <a:t>intrusive</a:t>
            </a:r>
            <a:r>
              <a:rPr lang="sv-SE" baseline="0" dirty="0" smtClean="0"/>
              <a:t> approach </a:t>
            </a:r>
            <a:r>
              <a:rPr lang="sv-SE" baseline="0" dirty="0" err="1" smtClean="0"/>
              <a:t>fit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lead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</a:t>
            </a:r>
            <a:r>
              <a:rPr lang="sv-SE" baseline="0" dirty="0" smtClean="0"/>
              <a:t> stuff.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Boost is </a:t>
            </a:r>
            <a:r>
              <a:rPr lang="sv-SE" dirty="0" err="1" smtClean="0"/>
              <a:t>one</a:t>
            </a:r>
            <a:r>
              <a:rPr lang="sv-SE" dirty="0" smtClean="0"/>
              <a:t> of the </a:t>
            </a:r>
            <a:r>
              <a:rPr lang="sv-SE" dirty="0" err="1" smtClean="0"/>
              <a:t>biggest</a:t>
            </a:r>
            <a:r>
              <a:rPr lang="sv-SE" dirty="0" smtClean="0"/>
              <a:t> </a:t>
            </a:r>
            <a:r>
              <a:rPr lang="sv-SE" dirty="0" err="1" smtClean="0"/>
              <a:t>free</a:t>
            </a:r>
            <a:r>
              <a:rPr lang="sv-SE" dirty="0" smtClean="0"/>
              <a:t> C++ </a:t>
            </a:r>
            <a:r>
              <a:rPr lang="sv-SE" dirty="0" err="1" smtClean="0"/>
              <a:t>libraries</a:t>
            </a:r>
            <a:r>
              <a:rPr lang="sv-SE" dirty="0" smtClean="0"/>
              <a:t>,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contains</a:t>
            </a:r>
            <a:r>
              <a:rPr lang="sv-SE" baseline="0" dirty="0" smtClean="0"/>
              <a:t> lots of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that you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(or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not)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coding</a:t>
            </a:r>
            <a:r>
              <a:rPr lang="sv-SE" baseline="0" dirty="0" smtClean="0"/>
              <a:t> C++. Lots of </a:t>
            </a:r>
            <a:r>
              <a:rPr lang="sv-SE" baseline="0" dirty="0" err="1" smtClean="0"/>
              <a:t>algorithms</a:t>
            </a:r>
            <a:r>
              <a:rPr lang="sv-SE" baseline="0" dirty="0" smtClean="0"/>
              <a:t>, extensions to the standard </a:t>
            </a:r>
            <a:r>
              <a:rPr lang="sv-SE" baseline="0" dirty="0" err="1" smtClean="0"/>
              <a:t>STL-containers</a:t>
            </a:r>
            <a:r>
              <a:rPr lang="sv-SE" baseline="0" dirty="0" smtClean="0"/>
              <a:t>, and, of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Boost::Python</a:t>
            </a:r>
            <a:r>
              <a:rPr lang="sv-SE" baseline="0" dirty="0" smtClean="0"/>
              <a:t>. Not </a:t>
            </a:r>
            <a:r>
              <a:rPr lang="sv-SE" baseline="0" dirty="0" err="1" smtClean="0"/>
              <a:t>available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Python</a:t>
            </a:r>
            <a:r>
              <a:rPr lang="sv-SE" baseline="0" dirty="0" smtClean="0"/>
              <a:t> 3.0 </a:t>
            </a:r>
            <a:r>
              <a:rPr lang="sv-SE" baseline="0" dirty="0" err="1" smtClean="0"/>
              <a:t>yet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Google Summer of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project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don’t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far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got.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This is an </a:t>
            </a:r>
            <a:r>
              <a:rPr lang="sv-SE" dirty="0" err="1" smtClean="0"/>
              <a:t>example</a:t>
            </a:r>
            <a:r>
              <a:rPr lang="sv-SE" dirty="0" smtClean="0"/>
              <a:t> of </a:t>
            </a:r>
            <a:r>
              <a:rPr lang="sv-SE" dirty="0" err="1" smtClean="0"/>
              <a:t>what</a:t>
            </a:r>
            <a:r>
              <a:rPr lang="sv-SE" dirty="0" smtClean="0"/>
              <a:t> the C++ </a:t>
            </a:r>
            <a:r>
              <a:rPr lang="sv-SE" dirty="0" err="1" smtClean="0"/>
              <a:t>code</a:t>
            </a:r>
            <a:r>
              <a:rPr lang="sv-SE" dirty="0" smtClean="0"/>
              <a:t> looks like 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Python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lot</a:t>
            </a:r>
            <a:r>
              <a:rPr lang="sv-SE" baseline="0" dirty="0" smtClean="0"/>
              <a:t> of </a:t>
            </a:r>
            <a:r>
              <a:rPr lang="sv-SE" baseline="0" dirty="0" err="1" smtClean="0"/>
              <a:t>template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magic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going</a:t>
            </a:r>
            <a:r>
              <a:rPr lang="sv-SE" baseline="0" dirty="0" smtClean="0"/>
              <a:t> on under the </a:t>
            </a:r>
            <a:r>
              <a:rPr lang="sv-SE" baseline="0" dirty="0" err="1" smtClean="0"/>
              <a:t>hood</a:t>
            </a:r>
            <a:r>
              <a:rPr lang="sv-SE" baseline="0" dirty="0" smtClean="0"/>
              <a:t> that I </a:t>
            </a:r>
            <a:r>
              <a:rPr lang="sv-SE" baseline="0" dirty="0" err="1" smtClean="0"/>
              <a:t>haven’t</a:t>
            </a:r>
            <a:r>
              <a:rPr lang="sv-SE" baseline="0" dirty="0" smtClean="0"/>
              <a:t> dug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at all.</a:t>
            </a:r>
          </a:p>
          <a:p>
            <a:endParaRPr lang="sv-SE" baseline="0" dirty="0" smtClean="0"/>
          </a:p>
          <a:p>
            <a:r>
              <a:rPr lang="sv-SE" baseline="0" dirty="0" smtClean="0"/>
              <a:t>So, this </a:t>
            </a:r>
            <a:r>
              <a:rPr lang="sv-SE" baseline="0" dirty="0" err="1" smtClean="0"/>
              <a:t>exposes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color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from C++ to </a:t>
            </a:r>
            <a:r>
              <a:rPr lang="sv-SE" baseline="0" dirty="0" err="1" smtClean="0"/>
              <a:t>Python</a:t>
            </a:r>
            <a:r>
              <a:rPr lang="sv-SE" baseline="0" dirty="0" smtClean="0"/>
              <a:t>, with a </a:t>
            </a:r>
            <a:r>
              <a:rPr lang="sv-SE" baseline="0" dirty="0" err="1" smtClean="0"/>
              <a:t>ctor</a:t>
            </a:r>
            <a:r>
              <a:rPr lang="sv-SE" baseline="0" dirty="0" smtClean="0"/>
              <a:t> and 4 </a:t>
            </a:r>
            <a:r>
              <a:rPr lang="sv-SE" baseline="0" dirty="0" err="1" smtClean="0"/>
              <a:t>properties</a:t>
            </a:r>
            <a:r>
              <a:rPr lang="sv-SE" baseline="0" dirty="0" smtClean="0"/>
              <a:t>, and a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called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single_color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What’s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here</a:t>
            </a:r>
            <a:r>
              <a:rPr lang="sv-SE" baseline="0" dirty="0" smtClean="0"/>
              <a:t> is that the </a:t>
            </a:r>
            <a:r>
              <a:rPr lang="sv-SE" baseline="0" dirty="0" err="1" smtClean="0"/>
              <a:t>types</a:t>
            </a:r>
            <a:r>
              <a:rPr lang="sv-SE" baseline="0" dirty="0" smtClean="0"/>
              <a:t> of the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arguments are </a:t>
            </a:r>
            <a:r>
              <a:rPr lang="sv-SE" baseline="0" dirty="0" err="1" smtClean="0"/>
              <a:t>automatically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deduced</a:t>
            </a:r>
            <a:r>
              <a:rPr lang="sv-SE" baseline="0" dirty="0" smtClean="0"/>
              <a:t>, so you </a:t>
            </a:r>
            <a:r>
              <a:rPr lang="sv-SE" baseline="0" dirty="0" err="1" smtClean="0"/>
              <a:t>don’t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updating</a:t>
            </a:r>
            <a:r>
              <a:rPr lang="sv-SE" baseline="0" dirty="0" smtClean="0"/>
              <a:t> this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you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the arguments in your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smtClean="0"/>
              <a:t>I </a:t>
            </a:r>
            <a:r>
              <a:rPr lang="sv-SE" baseline="0" dirty="0" err="1" smtClean="0"/>
              <a:t>focus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writing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actual</a:t>
            </a:r>
            <a:r>
              <a:rPr lang="sv-SE" baseline="0" dirty="0" smtClean="0"/>
              <a:t> pixel </a:t>
            </a:r>
            <a:r>
              <a:rPr lang="sv-SE" baseline="0" dirty="0" err="1" smtClean="0"/>
              <a:t>processing</a:t>
            </a:r>
            <a:r>
              <a:rPr lang="sv-SE" baseline="0" dirty="0" smtClean="0"/>
              <a:t> in C++, and the </a:t>
            </a:r>
            <a:r>
              <a:rPr lang="sv-SE" baseline="0" dirty="0" err="1" smtClean="0"/>
              <a:t>glue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Python</a:t>
            </a:r>
            <a:r>
              <a:rPr lang="sv-SE" baseline="0" dirty="0" smtClean="0"/>
              <a:t>. This has a </a:t>
            </a:r>
            <a:r>
              <a:rPr lang="sv-SE" baseline="0" dirty="0" err="1" smtClean="0"/>
              <a:t>nice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effect</a:t>
            </a:r>
            <a:r>
              <a:rPr lang="sv-SE" baseline="0" dirty="0" smtClean="0"/>
              <a:t> of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serialization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non-issue</a:t>
            </a:r>
            <a:r>
              <a:rPr lang="sv-SE" baseline="0" smtClean="0"/>
              <a:t>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Ok, </a:t>
            </a:r>
            <a:r>
              <a:rPr lang="sv-SE" dirty="0" err="1" smtClean="0"/>
              <a:t>realtime</a:t>
            </a:r>
            <a:r>
              <a:rPr lang="sv-SE" dirty="0" smtClean="0"/>
              <a:t> demos as </a:t>
            </a:r>
            <a:r>
              <a:rPr lang="sv-SE" dirty="0" err="1" smtClean="0"/>
              <a:t>scary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anyway</a:t>
            </a:r>
            <a:r>
              <a:rPr lang="sv-SE" dirty="0" smtClean="0"/>
              <a:t>:</a:t>
            </a:r>
          </a:p>
          <a:p>
            <a:endParaRPr lang="sv-SE" dirty="0" smtClean="0"/>
          </a:p>
          <a:p>
            <a:r>
              <a:rPr lang="sv-SE" dirty="0" smtClean="0"/>
              <a:t>import </a:t>
            </a:r>
            <a:r>
              <a:rPr lang="sv-SE" dirty="0" err="1" smtClean="0"/>
              <a:t>texture_ext</a:t>
            </a:r>
            <a:r>
              <a:rPr lang="sv-SE" dirty="0" smtClean="0"/>
              <a:t> as t</a:t>
            </a:r>
          </a:p>
          <a:p>
            <a:endParaRPr lang="sv-SE" dirty="0" smtClean="0"/>
          </a:p>
          <a:p>
            <a:r>
              <a:rPr lang="sv-SE" dirty="0" smtClean="0"/>
              <a:t>red = </a:t>
            </a:r>
            <a:r>
              <a:rPr lang="sv-SE" dirty="0" err="1" smtClean="0"/>
              <a:t>t.Color</a:t>
            </a:r>
            <a:r>
              <a:rPr lang="sv-SE" dirty="0" smtClean="0"/>
              <a:t>(0.5,0,0,0)</a:t>
            </a:r>
          </a:p>
          <a:p>
            <a:r>
              <a:rPr lang="sv-SE" dirty="0" err="1" smtClean="0"/>
              <a:t>yellow</a:t>
            </a:r>
            <a:r>
              <a:rPr lang="sv-SE" dirty="0" smtClean="0"/>
              <a:t> = </a:t>
            </a:r>
            <a:r>
              <a:rPr lang="sv-SE" dirty="0" err="1" smtClean="0"/>
              <a:t>t.Color</a:t>
            </a:r>
            <a:r>
              <a:rPr lang="sv-SE" dirty="0" smtClean="0"/>
              <a:t>(1,1,0,0)</a:t>
            </a:r>
          </a:p>
          <a:p>
            <a:r>
              <a:rPr lang="sv-SE" dirty="0" smtClean="0"/>
              <a:t>	</a:t>
            </a:r>
          </a:p>
          <a:p>
            <a:r>
              <a:rPr lang="sv-SE" dirty="0" smtClean="0"/>
              <a:t>o = </a:t>
            </a:r>
            <a:r>
              <a:rPr lang="sv-SE" dirty="0" err="1" smtClean="0"/>
              <a:t>t.Texture</a:t>
            </a:r>
            <a:r>
              <a:rPr lang="sv-SE" dirty="0" smtClean="0"/>
              <a:t>(512, 512)</a:t>
            </a:r>
          </a:p>
          <a:p>
            <a:r>
              <a:rPr lang="sv-SE" dirty="0" err="1" smtClean="0"/>
              <a:t>t.noise</a:t>
            </a:r>
            <a:r>
              <a:rPr lang="sv-SE" dirty="0" smtClean="0"/>
              <a:t>(0.45, 0.45, o)</a:t>
            </a:r>
          </a:p>
          <a:p>
            <a:endParaRPr lang="sv-SE" dirty="0" smtClean="0"/>
          </a:p>
          <a:p>
            <a:r>
              <a:rPr lang="sv-SE" dirty="0" smtClean="0"/>
              <a:t>o2 = </a:t>
            </a:r>
            <a:r>
              <a:rPr lang="sv-SE" dirty="0" err="1" smtClean="0"/>
              <a:t>t.Texture</a:t>
            </a:r>
            <a:r>
              <a:rPr lang="sv-SE" dirty="0" smtClean="0"/>
              <a:t>(512, 512)</a:t>
            </a:r>
          </a:p>
          <a:p>
            <a:r>
              <a:rPr lang="sv-SE" dirty="0" err="1" smtClean="0"/>
              <a:t>t.remap</a:t>
            </a:r>
            <a:r>
              <a:rPr lang="sv-SE" dirty="0" smtClean="0"/>
              <a:t>(o, red, </a:t>
            </a:r>
            <a:r>
              <a:rPr lang="sv-SE" dirty="0" err="1" smtClean="0"/>
              <a:t>yellow</a:t>
            </a:r>
            <a:r>
              <a:rPr lang="sv-SE" dirty="0" smtClean="0"/>
              <a:t>, o2)</a:t>
            </a:r>
          </a:p>
          <a:p>
            <a:endParaRPr lang="sv-SE" dirty="0" smtClean="0"/>
          </a:p>
          <a:p>
            <a:r>
              <a:rPr lang="sv-SE" dirty="0" smtClean="0"/>
              <a:t>o3 = </a:t>
            </a:r>
            <a:r>
              <a:rPr lang="sv-SE" dirty="0" err="1" smtClean="0"/>
              <a:t>t.Texture</a:t>
            </a:r>
            <a:r>
              <a:rPr lang="sv-SE" dirty="0" smtClean="0"/>
              <a:t>(512, 512)</a:t>
            </a:r>
          </a:p>
          <a:p>
            <a:r>
              <a:rPr lang="sv-SE" dirty="0" err="1" smtClean="0"/>
              <a:t>t.radial</a:t>
            </a:r>
            <a:r>
              <a:rPr lang="sv-SE" dirty="0" smtClean="0"/>
              <a:t>(100, 200, o3)</a:t>
            </a:r>
          </a:p>
          <a:p>
            <a:endParaRPr lang="sv-SE" dirty="0" smtClean="0"/>
          </a:p>
          <a:p>
            <a:r>
              <a:rPr lang="sv-SE" dirty="0" smtClean="0"/>
              <a:t>o4 = </a:t>
            </a:r>
            <a:r>
              <a:rPr lang="sv-SE" dirty="0" err="1" smtClean="0"/>
              <a:t>t.Texture</a:t>
            </a:r>
            <a:r>
              <a:rPr lang="sv-SE" dirty="0" smtClean="0"/>
              <a:t>(512, 512)</a:t>
            </a:r>
          </a:p>
          <a:p>
            <a:r>
              <a:rPr lang="sv-SE" dirty="0" err="1" smtClean="0"/>
              <a:t>t.modulate</a:t>
            </a:r>
            <a:r>
              <a:rPr lang="sv-SE" dirty="0" smtClean="0"/>
              <a:t>(o2, o3,</a:t>
            </a:r>
            <a:r>
              <a:rPr lang="sv-SE" baseline="0" dirty="0" smtClean="0"/>
              <a:t> o4</a:t>
            </a:r>
            <a:r>
              <a:rPr lang="sv-SE" dirty="0" smtClean="0"/>
              <a:t> )</a:t>
            </a:r>
          </a:p>
          <a:p>
            <a:endParaRPr lang="sv-SE" dirty="0"/>
          </a:p>
          <a:p>
            <a:r>
              <a:rPr lang="sv-SE" dirty="0" smtClean="0"/>
              <a:t>I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able</a:t>
            </a:r>
            <a:r>
              <a:rPr lang="sv-SE" baseline="0" dirty="0" smtClean="0"/>
              <a:t> to pass the same input </a:t>
            </a:r>
            <a:r>
              <a:rPr lang="sv-SE" baseline="0" dirty="0" err="1" smtClean="0"/>
              <a:t>texture</a:t>
            </a:r>
            <a:r>
              <a:rPr lang="sv-SE" baseline="0" dirty="0" smtClean="0"/>
              <a:t> as output </a:t>
            </a:r>
            <a:r>
              <a:rPr lang="sv-SE" baseline="0" dirty="0" err="1" smtClean="0"/>
              <a:t>texture</a:t>
            </a:r>
            <a:r>
              <a:rPr lang="sv-SE" baseline="0" smtClean="0"/>
              <a:t>..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Please</a:t>
            </a:r>
            <a:r>
              <a:rPr lang="sv-SE" dirty="0" smtClean="0"/>
              <a:t> </a:t>
            </a:r>
            <a:r>
              <a:rPr lang="sv-SE" dirty="0" err="1" smtClean="0"/>
              <a:t>excuse</a:t>
            </a:r>
            <a:r>
              <a:rPr lang="sv-SE" dirty="0" smtClean="0"/>
              <a:t> my </a:t>
            </a:r>
            <a:r>
              <a:rPr lang="sv-SE" dirty="0" err="1" smtClean="0"/>
              <a:t>Powerpoint</a:t>
            </a:r>
            <a:r>
              <a:rPr lang="sv-SE" dirty="0" smtClean="0"/>
              <a:t> </a:t>
            </a:r>
            <a:r>
              <a:rPr lang="sv-SE" dirty="0" err="1" smtClean="0"/>
              <a:t>skillz</a:t>
            </a:r>
            <a:r>
              <a:rPr lang="sv-SE" dirty="0" smtClean="0"/>
              <a:t>!</a:t>
            </a:r>
          </a:p>
          <a:p>
            <a:endParaRPr lang="sv-SE" dirty="0" smtClean="0"/>
          </a:p>
          <a:p>
            <a:r>
              <a:rPr lang="sv-SE" dirty="0" smtClean="0"/>
              <a:t>Ok,</a:t>
            </a:r>
            <a:r>
              <a:rPr lang="sv-SE" baseline="0" dirty="0" smtClean="0"/>
              <a:t> the C++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a Windows API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that </a:t>
            </a:r>
            <a:r>
              <a:rPr lang="sv-SE" baseline="0" dirty="0" err="1" smtClean="0"/>
              <a:t>noticies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ReadDirectoryChangesW</a:t>
            </a:r>
            <a:r>
              <a:rPr lang="sv-SE" baseline="0" dirty="0" smtClean="0"/>
              <a:t>). That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is the </a:t>
            </a:r>
            <a:r>
              <a:rPr lang="sv-SE" baseline="0" dirty="0" err="1" smtClean="0"/>
              <a:t>Python</a:t>
            </a:r>
            <a:r>
              <a:rPr lang="sv-SE" baseline="0" dirty="0" smtClean="0"/>
              <a:t> script.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script has </a:t>
            </a:r>
            <a:r>
              <a:rPr lang="sv-SE" baseline="0" dirty="0" err="1" smtClean="0"/>
              <a:t>changed</a:t>
            </a:r>
            <a:r>
              <a:rPr lang="sv-SE" baseline="0" dirty="0" smtClean="0"/>
              <a:t> on disk, </a:t>
            </a:r>
            <a:r>
              <a:rPr lang="sv-SE" baseline="0" dirty="0" err="1" smtClean="0"/>
              <a:t>it’s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run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smtClean="0"/>
              <a:t>To get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visually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I’ve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done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made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Texture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register (and </a:t>
            </a:r>
            <a:r>
              <a:rPr lang="sv-SE" baseline="0" dirty="0" err="1" smtClean="0"/>
              <a:t>unregister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themselves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their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constructors</a:t>
            </a:r>
            <a:r>
              <a:rPr lang="sv-SE" baseline="0" dirty="0" smtClean="0"/>
              <a:t> (and </a:t>
            </a:r>
            <a:r>
              <a:rPr lang="sv-SE" baseline="0" dirty="0" err="1" smtClean="0"/>
              <a:t>destructors</a:t>
            </a:r>
            <a:r>
              <a:rPr lang="sv-SE" baseline="0" dirty="0" smtClean="0"/>
              <a:t>), so the C++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knows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textures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exist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Drawing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of </a:t>
            </a:r>
            <a:r>
              <a:rPr lang="sv-SE" baseline="0" dirty="0" err="1" smtClean="0"/>
              <a:t>traversing</a:t>
            </a:r>
            <a:r>
              <a:rPr lang="sv-SE" baseline="0" dirty="0" smtClean="0"/>
              <a:t> this list. This </a:t>
            </a:r>
            <a:r>
              <a:rPr lang="sv-SE" baseline="0" dirty="0" err="1" smtClean="0"/>
              <a:t>isn’t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problems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, as you </a:t>
            </a:r>
            <a:r>
              <a:rPr lang="sv-SE" baseline="0" dirty="0" err="1" smtClean="0"/>
              <a:t>can’t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texture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functions</a:t>
            </a:r>
            <a:r>
              <a:rPr lang="sv-SE" baseline="0" dirty="0" smtClean="0"/>
              <a:t>, as this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scoping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removed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exists</a:t>
            </a:r>
            <a:r>
              <a:rPr lang="sv-SE" baseline="0" dirty="0" smtClean="0"/>
              <a:t> (this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scoping</a:t>
            </a:r>
            <a:r>
              <a:rPr lang="sv-SE" baseline="0" dirty="0" smtClean="0"/>
              <a:t> in action!)</a:t>
            </a:r>
          </a:p>
          <a:p>
            <a:endParaRPr lang="sv-SE" baseline="0" dirty="0" smtClean="0"/>
          </a:p>
          <a:p>
            <a:r>
              <a:rPr lang="sv-SE" baseline="0" dirty="0" smtClean="0"/>
              <a:t>You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click</a:t>
            </a:r>
            <a:r>
              <a:rPr lang="sv-SE" baseline="0" dirty="0" smtClean="0"/>
              <a:t> on a </a:t>
            </a:r>
            <a:r>
              <a:rPr lang="sv-SE" baseline="0" dirty="0" err="1" smtClean="0"/>
              <a:t>thumbnail</a:t>
            </a:r>
            <a:r>
              <a:rPr lang="sv-SE" baseline="0" dirty="0" smtClean="0"/>
              <a:t>, and it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set that </a:t>
            </a:r>
            <a:r>
              <a:rPr lang="sv-SE" baseline="0" dirty="0" err="1" smtClean="0"/>
              <a:t>texture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selected</a:t>
            </a:r>
            <a:r>
              <a:rPr lang="sv-SE" baseline="0" dirty="0" smtClean="0"/>
              <a:t>, and that </a:t>
            </a:r>
            <a:r>
              <a:rPr lang="sv-SE" baseline="0" dirty="0" err="1" smtClean="0"/>
              <a:t>texture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drawn</a:t>
            </a:r>
            <a:r>
              <a:rPr lang="sv-SE" baseline="0" dirty="0" smtClean="0"/>
              <a:t> at full resolution in the </a:t>
            </a:r>
            <a:r>
              <a:rPr lang="sv-SE" baseline="0" dirty="0" err="1" smtClean="0"/>
              <a:t>big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window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6080-843C-4B75-B6F6-278E1709B1C8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EAB7-D6DE-47B2-A716-D71D56142F1B}" type="datetimeFigureOut">
              <a:rPr lang="sv-SE" smtClean="0"/>
              <a:pPr/>
              <a:t>2010-03-04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6526-4892-4EB5-A0B0-E54E403D93EA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rdooz/TextureTjo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and C++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A love </a:t>
            </a:r>
            <a:r>
              <a:rPr lang="sv-SE" dirty="0" err="1" smtClean="0"/>
              <a:t>affair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Magnus Österlind (</a:t>
            </a:r>
            <a:r>
              <a:rPr lang="sv-SE" dirty="0" err="1" smtClean="0"/>
              <a:t>magnus@dooz.se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End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Plans for the </a:t>
            </a:r>
            <a:r>
              <a:rPr lang="sv-SE" dirty="0" err="1" smtClean="0"/>
              <a:t>future</a:t>
            </a:r>
            <a:r>
              <a:rPr lang="sv-SE" dirty="0" smtClean="0"/>
              <a:t>: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 operations, and try </a:t>
            </a:r>
            <a:r>
              <a:rPr lang="sv-SE" dirty="0" err="1" smtClean="0"/>
              <a:t>something</a:t>
            </a:r>
            <a:r>
              <a:rPr lang="sv-SE" dirty="0" smtClean="0"/>
              <a:t> like this for 3d-models.</a:t>
            </a: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code</a:t>
            </a:r>
            <a:r>
              <a:rPr lang="sv-SE" dirty="0" smtClean="0"/>
              <a:t> is </a:t>
            </a:r>
            <a:r>
              <a:rPr lang="sv-SE" dirty="0" err="1" smtClean="0"/>
              <a:t>available</a:t>
            </a:r>
            <a:r>
              <a:rPr lang="sv-SE" dirty="0" smtClean="0"/>
              <a:t> at: </a:t>
            </a:r>
            <a:r>
              <a:rPr lang="sv-SE" dirty="0" smtClean="0">
                <a:hlinkClick r:id="rId2"/>
              </a:rPr>
              <a:t>http://github.com/mrdooz/TextureTjong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Thank</a:t>
            </a:r>
            <a:r>
              <a:rPr lang="sv-SE" dirty="0" smtClean="0"/>
              <a:t> you!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r>
              <a:rPr lang="sv-SE" dirty="0" smtClean="0"/>
              <a:t> (a play in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acts</a:t>
            </a:r>
            <a:r>
              <a:rPr lang="sv-SE" dirty="0" smtClean="0"/>
              <a:t>)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epiphany</a:t>
            </a:r>
            <a:endParaRPr lang="sv-SE" dirty="0" smtClean="0"/>
          </a:p>
          <a:p>
            <a:pPr lvl="1"/>
            <a:r>
              <a:rPr lang="sv-SE" dirty="0" err="1" smtClean="0"/>
              <a:t>Combining</a:t>
            </a:r>
            <a:r>
              <a:rPr lang="sv-SE" dirty="0" smtClean="0"/>
              <a:t> C++ and </a:t>
            </a:r>
            <a:r>
              <a:rPr lang="sv-SE" dirty="0" err="1" smtClean="0"/>
              <a:t>Python</a:t>
            </a:r>
            <a:endParaRPr lang="sv-SE" dirty="0" smtClean="0"/>
          </a:p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I’ve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(demo!)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endParaRPr lang="sv-SE" dirty="0" smtClean="0"/>
          </a:p>
          <a:p>
            <a:r>
              <a:rPr lang="sv-SE" dirty="0" smtClean="0"/>
              <a:t>The End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r>
              <a:rPr lang="sv-SE" dirty="0" smtClean="0"/>
              <a:t>, </a:t>
            </a:r>
            <a:r>
              <a:rPr lang="sv-SE" dirty="0" err="1" smtClean="0"/>
              <a:t>act</a:t>
            </a:r>
            <a:r>
              <a:rPr lang="sv-SE" dirty="0" smtClean="0"/>
              <a:t> 1 (1/2)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I’ve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wanted</a:t>
            </a:r>
            <a:r>
              <a:rPr lang="sv-SE" dirty="0" smtClean="0"/>
              <a:t> to try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procedural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 generation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714620"/>
            <a:ext cx="7358114" cy="359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r>
              <a:rPr lang="sv-SE" dirty="0" smtClean="0"/>
              <a:t>, </a:t>
            </a:r>
            <a:r>
              <a:rPr lang="sv-SE" dirty="0" err="1" smtClean="0"/>
              <a:t>act</a:t>
            </a:r>
            <a:r>
              <a:rPr lang="sv-SE" dirty="0" smtClean="0"/>
              <a:t> 1 (2/2)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So I start with </a:t>
            </a:r>
            <a:r>
              <a:rPr lang="sv-SE" dirty="0" err="1" smtClean="0"/>
              <a:t>trying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an editor</a:t>
            </a:r>
          </a:p>
          <a:p>
            <a:r>
              <a:rPr lang="sv-SE" dirty="0" smtClean="0"/>
              <a:t>And I </a:t>
            </a:r>
            <a:r>
              <a:rPr lang="sv-SE" dirty="0" err="1" smtClean="0"/>
              <a:t>end</a:t>
            </a:r>
            <a:r>
              <a:rPr lang="sv-SE" dirty="0" smtClean="0"/>
              <a:t> with </a:t>
            </a:r>
            <a:r>
              <a:rPr lang="sv-SE" dirty="0" err="1" smtClean="0"/>
              <a:t>trying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an editor</a:t>
            </a:r>
          </a:p>
          <a:p>
            <a:r>
              <a:rPr lang="sv-SE" dirty="0" err="1" smtClean="0"/>
              <a:t>I’ve</a:t>
            </a:r>
            <a:r>
              <a:rPr lang="sv-SE" dirty="0" smtClean="0"/>
              <a:t> </a:t>
            </a:r>
            <a:r>
              <a:rPr lang="sv-SE" dirty="0" err="1" smtClean="0"/>
              <a:t>pretty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this </a:t>
            </a:r>
            <a:r>
              <a:rPr lang="sv-SE" dirty="0" err="1" smtClean="0"/>
              <a:t>anually</a:t>
            </a:r>
            <a:r>
              <a:rPr lang="sv-SE" dirty="0" smtClean="0"/>
              <a:t> for the </a:t>
            </a:r>
            <a:r>
              <a:rPr lang="sv-SE" dirty="0" err="1" smtClean="0"/>
              <a:t>past</a:t>
            </a:r>
            <a:r>
              <a:rPr lang="sv-SE" dirty="0" smtClean="0"/>
              <a:t> 10 </a:t>
            </a:r>
            <a:r>
              <a:rPr lang="sv-SE" dirty="0" err="1" smtClean="0"/>
              <a:t>years</a:t>
            </a:r>
            <a:r>
              <a:rPr lang="sv-SE" dirty="0" smtClean="0"/>
              <a:t> (I </a:t>
            </a:r>
            <a:r>
              <a:rPr lang="sv-SE" dirty="0" err="1" smtClean="0"/>
              <a:t>wish</a:t>
            </a:r>
            <a:r>
              <a:rPr lang="sv-SE" dirty="0" smtClean="0"/>
              <a:t> I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joking</a:t>
            </a:r>
            <a:r>
              <a:rPr lang="sv-SE" dirty="0" smtClean="0"/>
              <a:t>..)</a:t>
            </a:r>
          </a:p>
          <a:p>
            <a:r>
              <a:rPr lang="sv-SE" dirty="0" smtClean="0"/>
              <a:t>This </a:t>
            </a:r>
            <a:r>
              <a:rPr lang="sv-SE" dirty="0" err="1" smtClean="0"/>
              <a:t>year</a:t>
            </a:r>
            <a:r>
              <a:rPr lang="sv-SE" dirty="0" smtClean="0"/>
              <a:t> I </a:t>
            </a:r>
            <a:r>
              <a:rPr lang="sv-SE" dirty="0" err="1" smtClean="0"/>
              <a:t>finally</a:t>
            </a:r>
            <a:r>
              <a:rPr lang="sv-SE" dirty="0" smtClean="0"/>
              <a:t> </a:t>
            </a:r>
            <a:r>
              <a:rPr lang="sv-SE" dirty="0" err="1" smtClean="0"/>
              <a:t>realized</a:t>
            </a:r>
            <a:r>
              <a:rPr lang="sv-SE" dirty="0" smtClean="0"/>
              <a:t>: </a:t>
            </a:r>
            <a:r>
              <a:rPr lang="sv-SE" dirty="0" err="1" smtClean="0"/>
              <a:t>Coding</a:t>
            </a:r>
            <a:r>
              <a:rPr lang="sv-SE" dirty="0" smtClean="0"/>
              <a:t> </a:t>
            </a:r>
            <a:r>
              <a:rPr lang="sv-SE" dirty="0" err="1" smtClean="0"/>
              <a:t>GUIs</a:t>
            </a:r>
            <a:r>
              <a:rPr lang="sv-SE" dirty="0" smtClean="0"/>
              <a:t> </a:t>
            </a:r>
            <a:r>
              <a:rPr lang="sv-SE" dirty="0" err="1" smtClean="0"/>
              <a:t>isn’t</a:t>
            </a:r>
            <a:r>
              <a:rPr lang="sv-SE" dirty="0" smtClean="0"/>
              <a:t> </a:t>
            </a:r>
            <a:r>
              <a:rPr lang="sv-SE" dirty="0" err="1" smtClean="0"/>
              <a:t>isn’t</a:t>
            </a:r>
            <a:r>
              <a:rPr lang="sv-SE" dirty="0" smtClean="0"/>
              <a:t> </a:t>
            </a:r>
            <a:r>
              <a:rPr lang="sv-SE" dirty="0" err="1" smtClean="0"/>
              <a:t>really</a:t>
            </a:r>
            <a:r>
              <a:rPr lang="sv-SE" dirty="0" smtClean="0"/>
              <a:t> that </a:t>
            </a:r>
            <a:r>
              <a:rPr lang="sv-SE" dirty="0" err="1" smtClean="0"/>
              <a:t>fun</a:t>
            </a:r>
            <a:r>
              <a:rPr lang="sv-SE" dirty="0" smtClean="0"/>
              <a:t>!</a:t>
            </a:r>
          </a:p>
          <a:p>
            <a:pPr lvl="1"/>
            <a:r>
              <a:rPr lang="sv-SE" dirty="0" err="1" smtClean="0"/>
              <a:t>Unless</a:t>
            </a:r>
            <a:r>
              <a:rPr lang="sv-SE" dirty="0" smtClean="0"/>
              <a:t> you get </a:t>
            </a:r>
            <a:r>
              <a:rPr lang="sv-SE" dirty="0" err="1" smtClean="0"/>
              <a:t>paid</a:t>
            </a:r>
            <a:r>
              <a:rPr lang="sv-SE" dirty="0" smtClean="0"/>
              <a:t> for it! (I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keep</a:t>
            </a:r>
            <a:r>
              <a:rPr lang="sv-SE" dirty="0" smtClean="0"/>
              <a:t> my </a:t>
            </a:r>
            <a:r>
              <a:rPr lang="sv-SE" dirty="0" err="1" smtClean="0"/>
              <a:t>day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!)</a:t>
            </a:r>
          </a:p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I’m</a:t>
            </a:r>
            <a:r>
              <a:rPr lang="sv-SE" dirty="0" smtClean="0"/>
              <a:t> after is the </a:t>
            </a:r>
            <a:r>
              <a:rPr lang="sv-SE" dirty="0" err="1" smtClean="0"/>
              <a:t>instant</a:t>
            </a:r>
            <a:r>
              <a:rPr lang="sv-SE" dirty="0" smtClean="0"/>
              <a:t> feedback loop, and I </a:t>
            </a:r>
            <a:r>
              <a:rPr lang="sv-SE" dirty="0" err="1" smtClean="0"/>
              <a:t>can</a:t>
            </a:r>
            <a:r>
              <a:rPr lang="sv-SE" dirty="0" smtClean="0"/>
              <a:t> get this by </a:t>
            </a:r>
            <a:r>
              <a:rPr lang="sv-SE" dirty="0" err="1" smtClean="0"/>
              <a:t>writing</a:t>
            </a:r>
            <a:r>
              <a:rPr lang="sv-SE" dirty="0" smtClean="0"/>
              <a:t> </a:t>
            </a:r>
            <a:r>
              <a:rPr lang="sv-SE" dirty="0" err="1" smtClean="0"/>
              <a:t>logic</a:t>
            </a:r>
            <a:r>
              <a:rPr lang="sv-SE" dirty="0" smtClean="0"/>
              <a:t> in </a:t>
            </a:r>
            <a:r>
              <a:rPr lang="sv-SE" dirty="0" err="1" smtClean="0"/>
              <a:t>Python</a:t>
            </a:r>
            <a:r>
              <a:rPr lang="sv-SE" dirty="0" smtClean="0"/>
              <a:t>, and </a:t>
            </a:r>
            <a:r>
              <a:rPr lang="sv-SE" dirty="0" err="1" smtClean="0"/>
              <a:t>instantly</a:t>
            </a:r>
            <a:r>
              <a:rPr lang="sv-SE" dirty="0" smtClean="0"/>
              <a:t> </a:t>
            </a:r>
            <a:r>
              <a:rPr lang="sv-SE" dirty="0" err="1" smtClean="0"/>
              <a:t>reloading</a:t>
            </a:r>
            <a:r>
              <a:rPr lang="sv-SE" dirty="0" smtClean="0"/>
              <a:t> and </a:t>
            </a:r>
            <a:r>
              <a:rPr lang="sv-SE" dirty="0" err="1" smtClean="0"/>
              <a:t>rerunning</a:t>
            </a:r>
            <a:r>
              <a:rPr lang="sv-SE" dirty="0" smtClean="0"/>
              <a:t> the script </a:t>
            </a:r>
            <a:r>
              <a:rPr lang="sv-SE" dirty="0" err="1" smtClean="0"/>
              <a:t>when</a:t>
            </a:r>
            <a:r>
              <a:rPr lang="sv-SE" dirty="0" smtClean="0"/>
              <a:t> it </a:t>
            </a:r>
            <a:r>
              <a:rPr lang="sv-SE" dirty="0" err="1" smtClean="0"/>
              <a:t>changes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r>
              <a:rPr lang="sv-SE" dirty="0" smtClean="0"/>
              <a:t>, </a:t>
            </a:r>
            <a:r>
              <a:rPr lang="sv-SE" dirty="0" err="1" smtClean="0"/>
              <a:t>act</a:t>
            </a:r>
            <a:r>
              <a:rPr lang="sv-SE" dirty="0" smtClean="0"/>
              <a:t> 2 (1/3)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(</a:t>
            </a:r>
            <a:r>
              <a:rPr lang="sv-SE" dirty="0" err="1" smtClean="0"/>
              <a:t>Disclaimer</a:t>
            </a:r>
            <a:r>
              <a:rPr lang="sv-SE" dirty="0" smtClean="0"/>
              <a:t>: this is my </a:t>
            </a:r>
            <a:r>
              <a:rPr lang="sv-SE" dirty="0" err="1" smtClean="0"/>
              <a:t>own</a:t>
            </a:r>
            <a:r>
              <a:rPr lang="sv-SE" dirty="0" smtClean="0"/>
              <a:t> interpretation)</a:t>
            </a:r>
          </a:p>
          <a:p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schools</a:t>
            </a:r>
            <a:r>
              <a:rPr lang="sv-SE" dirty="0" smtClean="0"/>
              <a:t> of </a:t>
            </a:r>
            <a:r>
              <a:rPr lang="sv-SE" dirty="0" err="1" smtClean="0"/>
              <a:t>combining</a:t>
            </a:r>
            <a:r>
              <a:rPr lang="sv-SE" dirty="0" smtClean="0"/>
              <a:t> C++ and </a:t>
            </a:r>
            <a:r>
              <a:rPr lang="sv-SE" dirty="0" err="1" smtClean="0"/>
              <a:t>Python</a:t>
            </a:r>
            <a:r>
              <a:rPr lang="sv-SE" dirty="0" smtClean="0"/>
              <a:t> (or </a:t>
            </a:r>
            <a:r>
              <a:rPr lang="sv-SE" dirty="0" err="1" smtClean="0"/>
              <a:t>language</a:t>
            </a:r>
            <a:r>
              <a:rPr lang="sv-SE" dirty="0" smtClean="0"/>
              <a:t> A and </a:t>
            </a:r>
            <a:r>
              <a:rPr lang="sv-SE" dirty="0" err="1" smtClean="0"/>
              <a:t>language</a:t>
            </a:r>
            <a:r>
              <a:rPr lang="sv-SE" dirty="0" smtClean="0"/>
              <a:t> B).</a:t>
            </a:r>
          </a:p>
          <a:p>
            <a:pPr lvl="1"/>
            <a:r>
              <a:rPr lang="sv-SE" dirty="0" err="1" smtClean="0"/>
              <a:t>Non-intrusive</a:t>
            </a:r>
            <a:endParaRPr lang="sv-SE" dirty="0" smtClean="0"/>
          </a:p>
          <a:p>
            <a:pPr lvl="2"/>
            <a:r>
              <a:rPr lang="sv-SE" dirty="0" smtClean="0"/>
              <a:t>You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clear</a:t>
            </a:r>
            <a:r>
              <a:rPr lang="sv-SE" dirty="0" smtClean="0"/>
              <a:t> </a:t>
            </a:r>
            <a:r>
              <a:rPr lang="sv-SE" dirty="0" err="1" smtClean="0"/>
              <a:t>boundaries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A and B, and </a:t>
            </a:r>
            <a:r>
              <a:rPr lang="sv-SE" dirty="0" err="1" smtClean="0"/>
              <a:t>only</a:t>
            </a:r>
            <a:r>
              <a:rPr lang="sv-SE" dirty="0" smtClean="0"/>
              <a:t> primitive </a:t>
            </a:r>
            <a:r>
              <a:rPr lang="sv-SE" dirty="0" err="1" smtClean="0"/>
              <a:t>types</a:t>
            </a:r>
            <a:r>
              <a:rPr lang="sv-SE" dirty="0" smtClean="0"/>
              <a:t> are passed back and </a:t>
            </a:r>
            <a:r>
              <a:rPr lang="sv-SE" dirty="0" err="1" smtClean="0"/>
              <a:t>forth</a:t>
            </a:r>
            <a:r>
              <a:rPr lang="sv-SE" dirty="0" smtClean="0"/>
              <a:t>. </a:t>
            </a:r>
            <a:r>
              <a:rPr lang="sv-SE" dirty="0" err="1" smtClean="0"/>
              <a:t>C-style</a:t>
            </a:r>
            <a:r>
              <a:rPr lang="sv-SE" dirty="0" smtClean="0"/>
              <a:t> interface.</a:t>
            </a:r>
          </a:p>
          <a:p>
            <a:pPr lvl="1"/>
            <a:r>
              <a:rPr lang="sv-SE" dirty="0" err="1" smtClean="0"/>
              <a:t>Intrusive</a:t>
            </a:r>
            <a:endParaRPr lang="sv-SE" dirty="0" smtClean="0"/>
          </a:p>
          <a:p>
            <a:pPr lvl="2"/>
            <a:r>
              <a:rPr lang="sv-SE" dirty="0" smtClean="0"/>
              <a:t>The </a:t>
            </a:r>
            <a:r>
              <a:rPr lang="sv-SE" dirty="0" err="1" smtClean="0"/>
              <a:t>languages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deeper</a:t>
            </a:r>
            <a:r>
              <a:rPr lang="sv-SE" dirty="0" smtClean="0"/>
              <a:t> </a:t>
            </a:r>
            <a:r>
              <a:rPr lang="sv-SE" dirty="0" err="1" smtClean="0"/>
              <a:t>knowledge</a:t>
            </a:r>
            <a:r>
              <a:rPr lang="sv-SE" dirty="0" smtClean="0"/>
              <a:t> of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other’s</a:t>
            </a:r>
            <a:r>
              <a:rPr lang="sv-SE" dirty="0" smtClean="0"/>
              <a:t> </a:t>
            </a:r>
            <a:r>
              <a:rPr lang="sv-SE" dirty="0" err="1" smtClean="0"/>
              <a:t>structures</a:t>
            </a:r>
            <a:r>
              <a:rPr lang="sv-SE" dirty="0" smtClean="0"/>
              <a:t>,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across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boundaries</a:t>
            </a:r>
            <a:r>
              <a:rPr lang="sv-SE" dirty="0" smtClean="0"/>
              <a:t> etc.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r>
              <a:rPr lang="sv-SE" dirty="0" smtClean="0"/>
              <a:t>, </a:t>
            </a:r>
            <a:r>
              <a:rPr lang="sv-SE" dirty="0" err="1" smtClean="0"/>
              <a:t>act</a:t>
            </a:r>
            <a:r>
              <a:rPr lang="sv-SE" dirty="0" smtClean="0"/>
              <a:t> 2 (2/3)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Intrusive</a:t>
            </a:r>
            <a:r>
              <a:rPr lang="sv-SE" dirty="0" smtClean="0"/>
              <a:t> C++ and </a:t>
            </a:r>
            <a:r>
              <a:rPr lang="sv-SE" dirty="0" err="1" smtClean="0"/>
              <a:t>Python</a:t>
            </a:r>
            <a:endParaRPr lang="sv-SE" dirty="0" smtClean="0"/>
          </a:p>
          <a:p>
            <a:r>
              <a:rPr lang="sv-SE" dirty="0" err="1" smtClean="0"/>
              <a:t>I’m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Boost::Python</a:t>
            </a:r>
            <a:endParaRPr lang="sv-SE" dirty="0" smtClean="0"/>
          </a:p>
          <a:p>
            <a:pPr lvl="1"/>
            <a:r>
              <a:rPr lang="sv-SE" dirty="0" err="1" smtClean="0"/>
              <a:t>I’ve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of Boost </a:t>
            </a:r>
            <a:r>
              <a:rPr lang="sv-SE" dirty="0" err="1" smtClean="0"/>
              <a:t>before</a:t>
            </a:r>
            <a:r>
              <a:rPr lang="sv-SE" dirty="0" smtClean="0"/>
              <a:t>, and </a:t>
            </a:r>
            <a:r>
              <a:rPr lang="sv-SE" dirty="0" err="1" smtClean="0"/>
              <a:t>Boost::Python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/>
              <a:t> </a:t>
            </a:r>
            <a:r>
              <a:rPr lang="sv-SE" dirty="0" smtClean="0"/>
              <a:t>easy to get </a:t>
            </a:r>
            <a:r>
              <a:rPr lang="sv-SE" dirty="0" err="1" smtClean="0"/>
              <a:t>running</a:t>
            </a:r>
            <a:r>
              <a:rPr lang="sv-SE" dirty="0" smtClean="0"/>
              <a:t> (and not </a:t>
            </a:r>
            <a:r>
              <a:rPr lang="sv-SE" dirty="0" err="1" smtClean="0"/>
              <a:t>much</a:t>
            </a:r>
            <a:r>
              <a:rPr lang="sv-SE" dirty="0" smtClean="0"/>
              <a:t> extra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Swig</a:t>
            </a:r>
            <a:r>
              <a:rPr lang="sv-SE" dirty="0" smtClean="0"/>
              <a:t> is </a:t>
            </a:r>
            <a:r>
              <a:rPr lang="sv-SE" dirty="0" err="1" smtClean="0"/>
              <a:t>very</a:t>
            </a:r>
            <a:r>
              <a:rPr lang="sv-SE" dirty="0" smtClean="0"/>
              <a:t> popular </a:t>
            </a:r>
            <a:r>
              <a:rPr lang="sv-SE" dirty="0" err="1" smtClean="0"/>
              <a:t>too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I </a:t>
            </a:r>
            <a:r>
              <a:rPr lang="sv-SE" dirty="0" err="1" smtClean="0"/>
              <a:t>haven’t</a:t>
            </a:r>
            <a:r>
              <a:rPr lang="sv-SE" dirty="0" smtClean="0"/>
              <a:t> </a:t>
            </a:r>
            <a:r>
              <a:rPr lang="sv-SE" dirty="0" err="1" smtClean="0"/>
              <a:t>tested</a:t>
            </a:r>
            <a:r>
              <a:rPr lang="sv-SE" dirty="0" smtClean="0"/>
              <a:t> it.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r>
              <a:rPr lang="sv-SE" dirty="0" smtClean="0"/>
              <a:t>, </a:t>
            </a:r>
            <a:r>
              <a:rPr lang="sv-SE" dirty="0" err="1" smtClean="0"/>
              <a:t>act</a:t>
            </a:r>
            <a:r>
              <a:rPr lang="sv-SE" dirty="0" smtClean="0"/>
              <a:t> 2 (3/3)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sz="1000" dirty="0" err="1" smtClean="0"/>
              <a:t>struct</a:t>
            </a:r>
            <a:r>
              <a:rPr lang="sv-SE" sz="1000" dirty="0" smtClean="0"/>
              <a:t> D3DXCOLOR</a:t>
            </a:r>
          </a:p>
          <a:p>
            <a:pPr>
              <a:buNone/>
            </a:pPr>
            <a:r>
              <a:rPr lang="sv-SE" sz="1000" dirty="0" smtClean="0"/>
              <a:t>{</a:t>
            </a:r>
          </a:p>
          <a:p>
            <a:pPr>
              <a:buNone/>
            </a:pPr>
            <a:r>
              <a:rPr lang="sv-SE" sz="1000" dirty="0" smtClean="0"/>
              <a:t>	</a:t>
            </a:r>
            <a:r>
              <a:rPr lang="sv-SE" sz="1000" dirty="0" err="1" smtClean="0"/>
              <a:t>float</a:t>
            </a:r>
            <a:r>
              <a:rPr lang="sv-SE" sz="1000" dirty="0" smtClean="0"/>
              <a:t> a, r, g, b;</a:t>
            </a:r>
          </a:p>
          <a:p>
            <a:pPr>
              <a:buNone/>
            </a:pPr>
            <a:r>
              <a:rPr lang="sv-SE" sz="1000" dirty="0" smtClean="0"/>
              <a:t>};</a:t>
            </a:r>
          </a:p>
          <a:p>
            <a:pPr>
              <a:buNone/>
            </a:pPr>
            <a:r>
              <a:rPr lang="en-US" sz="1000" dirty="0" smtClean="0"/>
              <a:t>void </a:t>
            </a:r>
            <a:r>
              <a:rPr lang="en-US" sz="1000" dirty="0" err="1" smtClean="0"/>
              <a:t>single_color</a:t>
            </a:r>
            <a:r>
              <a:rPr lang="en-US" sz="1000" dirty="0" smtClean="0"/>
              <a:t>(const D3DXCOLOR&amp; </a:t>
            </a:r>
            <a:r>
              <a:rPr lang="en-US" sz="1000" dirty="0" err="1" smtClean="0"/>
              <a:t>col</a:t>
            </a:r>
            <a:r>
              <a:rPr lang="en-US" sz="1000" dirty="0" smtClean="0"/>
              <a:t>, Texture* t);</a:t>
            </a:r>
          </a:p>
          <a:p>
            <a:endParaRPr lang="sv-SE" sz="1000" dirty="0" smtClean="0"/>
          </a:p>
          <a:p>
            <a:pPr>
              <a:buNone/>
            </a:pPr>
            <a:r>
              <a:rPr lang="sv-SE" sz="1000" dirty="0" smtClean="0"/>
              <a:t>BOOST_PYTHON_MODULE(</a:t>
            </a:r>
            <a:r>
              <a:rPr lang="sv-SE" sz="1000" dirty="0" err="1" smtClean="0"/>
              <a:t>texture_ext</a:t>
            </a:r>
            <a:r>
              <a:rPr lang="sv-SE" sz="1000" dirty="0" smtClean="0"/>
              <a:t>)</a:t>
            </a:r>
          </a:p>
          <a:p>
            <a:pPr>
              <a:buNone/>
            </a:pPr>
            <a:r>
              <a:rPr lang="sv-SE" sz="1000" dirty="0" smtClean="0"/>
              <a:t>{</a:t>
            </a:r>
          </a:p>
          <a:p>
            <a:pPr>
              <a:buNone/>
            </a:pPr>
            <a:r>
              <a:rPr lang="sv-SE" sz="1000" dirty="0" smtClean="0"/>
              <a:t>  class_&lt;D3DXCOLOR&gt;("Color", </a:t>
            </a:r>
            <a:r>
              <a:rPr lang="sv-SE" sz="1000" dirty="0" err="1" smtClean="0"/>
              <a:t>init&lt;float</a:t>
            </a:r>
            <a:r>
              <a:rPr lang="sv-SE" sz="1000" dirty="0" smtClean="0"/>
              <a:t>, </a:t>
            </a:r>
            <a:r>
              <a:rPr lang="sv-SE" sz="1000" dirty="0" err="1" smtClean="0"/>
              <a:t>float</a:t>
            </a:r>
            <a:r>
              <a:rPr lang="sv-SE" sz="1000" dirty="0" smtClean="0"/>
              <a:t>, </a:t>
            </a:r>
            <a:r>
              <a:rPr lang="sv-SE" sz="1000" dirty="0" err="1" smtClean="0"/>
              <a:t>float</a:t>
            </a:r>
            <a:r>
              <a:rPr lang="sv-SE" sz="1000" dirty="0" smtClean="0"/>
              <a:t>, </a:t>
            </a:r>
            <a:r>
              <a:rPr lang="sv-SE" sz="1000" dirty="0" err="1" smtClean="0"/>
              <a:t>float</a:t>
            </a:r>
            <a:r>
              <a:rPr lang="sv-SE" sz="1000" dirty="0" smtClean="0"/>
              <a:t>&gt;())</a:t>
            </a:r>
          </a:p>
          <a:p>
            <a:pPr>
              <a:buNone/>
            </a:pPr>
            <a:r>
              <a:rPr lang="sv-SE" sz="1000" dirty="0" smtClean="0"/>
              <a:t>    .</a:t>
            </a:r>
            <a:r>
              <a:rPr lang="sv-SE" sz="1000" dirty="0" err="1" smtClean="0"/>
              <a:t>add_property</a:t>
            </a:r>
            <a:r>
              <a:rPr lang="sv-SE" sz="1000" dirty="0" smtClean="0"/>
              <a:t>("r", &amp;D3DXCOLOR::r)</a:t>
            </a:r>
          </a:p>
          <a:p>
            <a:pPr>
              <a:buNone/>
            </a:pPr>
            <a:r>
              <a:rPr lang="sv-SE" sz="1000" dirty="0" smtClean="0"/>
              <a:t>    .</a:t>
            </a:r>
            <a:r>
              <a:rPr lang="sv-SE" sz="1000" dirty="0" err="1" smtClean="0"/>
              <a:t>add_property</a:t>
            </a:r>
            <a:r>
              <a:rPr lang="sv-SE" sz="1000" dirty="0" smtClean="0"/>
              <a:t>("g", &amp;D3DXCOLOR::g)</a:t>
            </a:r>
          </a:p>
          <a:p>
            <a:pPr>
              <a:buNone/>
            </a:pPr>
            <a:r>
              <a:rPr lang="sv-SE" sz="1000" dirty="0" smtClean="0"/>
              <a:t>    .</a:t>
            </a:r>
            <a:r>
              <a:rPr lang="sv-SE" sz="1000" dirty="0" err="1" smtClean="0"/>
              <a:t>add_property</a:t>
            </a:r>
            <a:r>
              <a:rPr lang="sv-SE" sz="1000" dirty="0" smtClean="0"/>
              <a:t>("b", &amp;D3DXCOLOR::b)</a:t>
            </a:r>
          </a:p>
          <a:p>
            <a:pPr>
              <a:buNone/>
            </a:pPr>
            <a:r>
              <a:rPr lang="sv-SE" sz="1000" dirty="0" smtClean="0"/>
              <a:t>    .</a:t>
            </a:r>
            <a:r>
              <a:rPr lang="sv-SE" sz="1000" dirty="0" err="1" smtClean="0"/>
              <a:t>add_property</a:t>
            </a:r>
            <a:r>
              <a:rPr lang="sv-SE" sz="1000" dirty="0" smtClean="0"/>
              <a:t>("a", &amp;D3DXCOLOR::a)</a:t>
            </a:r>
          </a:p>
          <a:p>
            <a:pPr>
              <a:buNone/>
            </a:pPr>
            <a:r>
              <a:rPr lang="sv-SE" sz="1000" dirty="0" smtClean="0"/>
              <a:t>    ;</a:t>
            </a:r>
          </a:p>
          <a:p>
            <a:pPr>
              <a:buNone/>
            </a:pPr>
            <a:r>
              <a:rPr lang="sv-SE" sz="1000" dirty="0" smtClean="0"/>
              <a:t> </a:t>
            </a:r>
            <a:r>
              <a:rPr lang="sv-SE" sz="1000" dirty="0" err="1" smtClean="0"/>
              <a:t>def</a:t>
            </a:r>
            <a:r>
              <a:rPr lang="sv-SE" sz="1000" dirty="0" smtClean="0"/>
              <a:t>("</a:t>
            </a:r>
            <a:r>
              <a:rPr lang="sv-SE" sz="1000" dirty="0" err="1" smtClean="0"/>
              <a:t>single_color</a:t>
            </a:r>
            <a:r>
              <a:rPr lang="sv-SE" sz="1000" dirty="0" smtClean="0"/>
              <a:t>", </a:t>
            </a:r>
            <a:r>
              <a:rPr lang="sv-SE" sz="1000" dirty="0" err="1" smtClean="0"/>
              <a:t>single_color</a:t>
            </a:r>
            <a:r>
              <a:rPr lang="sv-SE" sz="1000" dirty="0" smtClean="0"/>
              <a:t>);</a:t>
            </a:r>
          </a:p>
          <a:p>
            <a:pPr>
              <a:buNone/>
            </a:pPr>
            <a:r>
              <a:rPr lang="sv-SE" sz="1000" dirty="0" smtClean="0"/>
              <a:t>}</a:t>
            </a:r>
          </a:p>
          <a:p>
            <a:pPr>
              <a:buNone/>
            </a:pPr>
            <a:endParaRPr lang="sv-SE" sz="1000" dirty="0" smtClean="0"/>
          </a:p>
          <a:p>
            <a:pPr lvl="0"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texture_ext</a:t>
            </a:r>
            <a:r>
              <a:rPr lang="en-US" sz="1000" dirty="0" smtClean="0"/>
              <a:t> as t</a:t>
            </a:r>
          </a:p>
          <a:p>
            <a:pPr lvl="0">
              <a:buNone/>
            </a:pPr>
            <a:r>
              <a:rPr lang="en-US" sz="1000" dirty="0" smtClean="0"/>
              <a:t>red = </a:t>
            </a:r>
            <a:r>
              <a:rPr lang="en-US" sz="1000" dirty="0" err="1" smtClean="0"/>
              <a:t>t.Color</a:t>
            </a:r>
            <a:r>
              <a:rPr lang="en-US" sz="1000" dirty="0" smtClean="0"/>
              <a:t>(1,0,0,0)</a:t>
            </a:r>
          </a:p>
          <a:p>
            <a:pPr lvl="0">
              <a:buNone/>
            </a:pPr>
            <a:r>
              <a:rPr lang="en-US" sz="1000" dirty="0" smtClean="0"/>
              <a:t>black = </a:t>
            </a:r>
            <a:r>
              <a:rPr lang="en-US" sz="1000" dirty="0" err="1" smtClean="0"/>
              <a:t>t.Color</a:t>
            </a:r>
            <a:r>
              <a:rPr lang="en-US" sz="1000" dirty="0" smtClean="0"/>
              <a:t>(0,0,0,0)</a:t>
            </a:r>
          </a:p>
          <a:p>
            <a:pPr lvl="0">
              <a:buNone/>
            </a:pPr>
            <a:r>
              <a:rPr lang="en-US" sz="1000" dirty="0" smtClean="0"/>
              <a:t>yellow = </a:t>
            </a:r>
            <a:r>
              <a:rPr lang="en-US" sz="1000" dirty="0" err="1" smtClean="0"/>
              <a:t>t.Color</a:t>
            </a:r>
            <a:r>
              <a:rPr lang="en-US" sz="1000" dirty="0" smtClean="0"/>
              <a:t>(1,1,0,0)</a:t>
            </a:r>
          </a:p>
          <a:p>
            <a:pPr lvl="0">
              <a:buNone/>
            </a:pPr>
            <a:r>
              <a:rPr lang="en-US" sz="1000" dirty="0" err="1" smtClean="0"/>
              <a:t>red.r</a:t>
            </a:r>
            <a:r>
              <a:rPr lang="en-US" sz="1000" dirty="0" smtClean="0"/>
              <a:t> = 0.5</a:t>
            </a:r>
          </a:p>
          <a:p>
            <a:pPr>
              <a:buNone/>
            </a:pPr>
            <a:endParaRPr lang="sv-S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I’ve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Demo time!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28662" y="2428868"/>
            <a:ext cx="235745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C++ Main </a:t>
            </a:r>
            <a:r>
              <a:rPr lang="sv-SE" dirty="0" err="1" smtClean="0"/>
              <a:t>App</a:t>
            </a:r>
            <a:endParaRPr lang="sv-SE" dirty="0" smtClean="0"/>
          </a:p>
        </p:txBody>
      </p:sp>
      <p:sp>
        <p:nvSpPr>
          <p:cNvPr id="5" name="Oval 4"/>
          <p:cNvSpPr/>
          <p:nvPr/>
        </p:nvSpPr>
        <p:spPr>
          <a:xfrm>
            <a:off x="1571604" y="4214818"/>
            <a:ext cx="178595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Python</a:t>
            </a:r>
            <a:r>
              <a:rPr lang="sv-SE" dirty="0" smtClean="0"/>
              <a:t> script</a:t>
            </a:r>
            <a:endParaRPr lang="sv-SE" dirty="0"/>
          </a:p>
        </p:txBody>
      </p:sp>
      <p:cxnSp>
        <p:nvCxnSpPr>
          <p:cNvPr id="7" name="Elbow Connector 6"/>
          <p:cNvCxnSpPr>
            <a:stCxn id="5" idx="6"/>
            <a:endCxn id="4" idx="3"/>
          </p:cNvCxnSpPr>
          <p:nvPr/>
        </p:nvCxnSpPr>
        <p:spPr>
          <a:xfrm flipH="1" flipV="1">
            <a:off x="3286116" y="3071810"/>
            <a:ext cx="71438" cy="1607355"/>
          </a:xfrm>
          <a:prstGeom prst="bentConnector3">
            <a:avLst>
              <a:gd name="adj1" fmla="val -15513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1"/>
            <a:endCxn id="5" idx="2"/>
          </p:cNvCxnSpPr>
          <p:nvPr/>
        </p:nvCxnSpPr>
        <p:spPr>
          <a:xfrm rot="10800000" flipH="1" flipV="1">
            <a:off x="928662" y="3071809"/>
            <a:ext cx="642942" cy="1607355"/>
          </a:xfrm>
          <a:prstGeom prst="bentConnector3">
            <a:avLst>
              <a:gd name="adj1" fmla="val -355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43570" y="2786058"/>
            <a:ext cx="200026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Texture</a:t>
            </a:r>
            <a:endParaRPr lang="sv-SE" dirty="0"/>
          </a:p>
        </p:txBody>
      </p:sp>
      <p:cxnSp>
        <p:nvCxnSpPr>
          <p:cNvPr id="15" name="Shape 14"/>
          <p:cNvCxnSpPr>
            <a:stCxn id="11" idx="1"/>
            <a:endCxn id="4" idx="0"/>
          </p:cNvCxnSpPr>
          <p:nvPr/>
        </p:nvCxnSpPr>
        <p:spPr>
          <a:xfrm rot="10800000">
            <a:off x="2107390" y="2428869"/>
            <a:ext cx="3536181" cy="821537"/>
          </a:xfrm>
          <a:prstGeom prst="bentConnector4">
            <a:avLst>
              <a:gd name="adj1" fmla="val 22531"/>
              <a:gd name="adj2" fmla="val 1278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4"/>
            <a:endCxn id="11" idx="2"/>
          </p:cNvCxnSpPr>
          <p:nvPr/>
        </p:nvCxnSpPr>
        <p:spPr>
          <a:xfrm rot="5400000" flipH="1" flipV="1">
            <a:off x="3839760" y="2339570"/>
            <a:ext cx="1428760" cy="4179123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987</Words>
  <Application>Microsoft Office PowerPoint</Application>
  <PresentationFormat>On-screen Show (4:3)</PresentationFormat>
  <Paragraphs>118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and C++</vt:lpstr>
      <vt:lpstr>Overview</vt:lpstr>
      <vt:lpstr>Introduction, act 1 (1/2)</vt:lpstr>
      <vt:lpstr>Introduction, act 1 (2/2)</vt:lpstr>
      <vt:lpstr>Introduction, act 2 (1/3)</vt:lpstr>
      <vt:lpstr>Introduction, act 2 (2/3)</vt:lpstr>
      <vt:lpstr>Introduction, act 2 (3/3)</vt:lpstr>
      <vt:lpstr>What I’ve done</vt:lpstr>
      <vt:lpstr>How it works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C++</dc:title>
  <dc:creator>dooz</dc:creator>
  <cp:lastModifiedBy>dooz</cp:lastModifiedBy>
  <cp:revision>52</cp:revision>
  <dcterms:created xsi:type="dcterms:W3CDTF">2010-03-01T20:24:01Z</dcterms:created>
  <dcterms:modified xsi:type="dcterms:W3CDTF">2010-03-04T12:14:39Z</dcterms:modified>
</cp:coreProperties>
</file>