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3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2C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57B23B0-3BA6-4531-8B61-D017CE627C0B}" v="392" dt="2019-09-20T01:06:02.4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92" autoAdjust="0"/>
    <p:restoredTop sz="94660"/>
  </p:normalViewPr>
  <p:slideViewPr>
    <p:cSldViewPr snapToGrid="0">
      <p:cViewPr varScale="1">
        <p:scale>
          <a:sx n="94" d="100"/>
          <a:sy n="94" d="100"/>
        </p:scale>
        <p:origin x="210" y="51"/>
      </p:cViewPr>
      <p:guideLst>
        <p:guide orient="horz" pos="2160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ng Jingtang" userId="ee48b5fb4da25d10" providerId="LiveId" clId="{557B23B0-3BA6-4531-8B61-D017CE627C0B}"/>
    <pc:docChg chg="undo custSel addSld delSld modSld">
      <pc:chgData name="Zhang Jingtang" userId="ee48b5fb4da25d10" providerId="LiveId" clId="{557B23B0-3BA6-4531-8B61-D017CE627C0B}" dt="2019-09-20T01:06:02.450" v="4730"/>
      <pc:docMkLst>
        <pc:docMk/>
      </pc:docMkLst>
      <pc:sldChg chg="addSp delSp modSp add">
        <pc:chgData name="Zhang Jingtang" userId="ee48b5fb4da25d10" providerId="LiveId" clId="{557B23B0-3BA6-4531-8B61-D017CE627C0B}" dt="2019-09-19T05:54:47.612" v="3025" actId="1076"/>
        <pc:sldMkLst>
          <pc:docMk/>
          <pc:sldMk cId="2425289483" sldId="256"/>
        </pc:sldMkLst>
        <pc:spChg chg="del">
          <ac:chgData name="Zhang Jingtang" userId="ee48b5fb4da25d10" providerId="LiveId" clId="{557B23B0-3BA6-4531-8B61-D017CE627C0B}" dt="2019-09-19T01:03:39.514" v="1"/>
          <ac:spMkLst>
            <pc:docMk/>
            <pc:sldMk cId="2425289483" sldId="256"/>
            <ac:spMk id="2" creationId="{EAA47D92-DE51-4C6B-8385-EDE4027CA252}"/>
          </ac:spMkLst>
        </pc:spChg>
        <pc:spChg chg="del">
          <ac:chgData name="Zhang Jingtang" userId="ee48b5fb4da25d10" providerId="LiveId" clId="{557B23B0-3BA6-4531-8B61-D017CE627C0B}" dt="2019-09-19T01:03:39.514" v="1"/>
          <ac:spMkLst>
            <pc:docMk/>
            <pc:sldMk cId="2425289483" sldId="256"/>
            <ac:spMk id="3" creationId="{18886B2D-EF3D-4B26-BB19-A2B806725900}"/>
          </ac:spMkLst>
        </pc:spChg>
        <pc:spChg chg="add mod">
          <ac:chgData name="Zhang Jingtang" userId="ee48b5fb4da25d10" providerId="LiveId" clId="{557B23B0-3BA6-4531-8B61-D017CE627C0B}" dt="2019-09-19T01:11:42.949" v="338" actId="1036"/>
          <ac:spMkLst>
            <pc:docMk/>
            <pc:sldMk cId="2425289483" sldId="256"/>
            <ac:spMk id="4" creationId="{51B083B8-CEC3-4824-879E-530465F64DA7}"/>
          </ac:spMkLst>
        </pc:spChg>
        <pc:spChg chg="add mod">
          <ac:chgData name="Zhang Jingtang" userId="ee48b5fb4da25d10" providerId="LiveId" clId="{557B23B0-3BA6-4531-8B61-D017CE627C0B}" dt="2019-09-19T05:54:20.481" v="2982" actId="1035"/>
          <ac:spMkLst>
            <pc:docMk/>
            <pc:sldMk cId="2425289483" sldId="256"/>
            <ac:spMk id="5" creationId="{52A9125E-6ACB-404F-9FF2-0F2D5E60F92D}"/>
          </ac:spMkLst>
        </pc:spChg>
        <pc:spChg chg="add mod">
          <ac:chgData name="Zhang Jingtang" userId="ee48b5fb4da25d10" providerId="LiveId" clId="{557B23B0-3BA6-4531-8B61-D017CE627C0B}" dt="2019-09-19T05:54:20.481" v="2982" actId="1035"/>
          <ac:spMkLst>
            <pc:docMk/>
            <pc:sldMk cId="2425289483" sldId="256"/>
            <ac:spMk id="6" creationId="{8F147FCE-78C9-4CAB-8DDA-0E33A8269013}"/>
          </ac:spMkLst>
        </pc:spChg>
        <pc:spChg chg="add mod">
          <ac:chgData name="Zhang Jingtang" userId="ee48b5fb4da25d10" providerId="LiveId" clId="{557B23B0-3BA6-4531-8B61-D017CE627C0B}" dt="2019-09-19T05:54:20.481" v="2982" actId="1035"/>
          <ac:spMkLst>
            <pc:docMk/>
            <pc:sldMk cId="2425289483" sldId="256"/>
            <ac:spMk id="7" creationId="{5454DFA3-3D4E-4AA7-A6E7-B0720FE36C97}"/>
          </ac:spMkLst>
        </pc:spChg>
        <pc:spChg chg="add mod">
          <ac:chgData name="Zhang Jingtang" userId="ee48b5fb4da25d10" providerId="LiveId" clId="{557B23B0-3BA6-4531-8B61-D017CE627C0B}" dt="2019-09-19T01:11:42.949" v="338" actId="1036"/>
          <ac:spMkLst>
            <pc:docMk/>
            <pc:sldMk cId="2425289483" sldId="256"/>
            <ac:spMk id="8" creationId="{F119BA9D-760A-406A-B8B9-228AE2A9B7E6}"/>
          </ac:spMkLst>
        </pc:spChg>
        <pc:spChg chg="add mod">
          <ac:chgData name="Zhang Jingtang" userId="ee48b5fb4da25d10" providerId="LiveId" clId="{557B23B0-3BA6-4531-8B61-D017CE627C0B}" dt="2019-09-19T05:54:47.612" v="3025" actId="1076"/>
          <ac:spMkLst>
            <pc:docMk/>
            <pc:sldMk cId="2425289483" sldId="256"/>
            <ac:spMk id="9" creationId="{016D45F8-FF56-47D1-968C-A547EF900207}"/>
          </ac:spMkLst>
        </pc:spChg>
      </pc:sldChg>
      <pc:sldChg chg="addSp modSp add">
        <pc:chgData name="Zhang Jingtang" userId="ee48b5fb4da25d10" providerId="LiveId" clId="{557B23B0-3BA6-4531-8B61-D017CE627C0B}" dt="2019-09-20T01:06:02.450" v="4730"/>
        <pc:sldMkLst>
          <pc:docMk/>
          <pc:sldMk cId="2349923377" sldId="257"/>
        </pc:sldMkLst>
        <pc:spChg chg="add mod">
          <ac:chgData name="Zhang Jingtang" userId="ee48b5fb4da25d10" providerId="LiveId" clId="{557B23B0-3BA6-4531-8B61-D017CE627C0B}" dt="2019-09-19T01:12:10.697" v="360" actId="14100"/>
          <ac:spMkLst>
            <pc:docMk/>
            <pc:sldMk cId="2349923377" sldId="257"/>
            <ac:spMk id="2" creationId="{46909844-D323-474D-8DC9-39B36F4D05A3}"/>
          </ac:spMkLst>
        </pc:spChg>
        <pc:spChg chg="add mod">
          <ac:chgData name="Zhang Jingtang" userId="ee48b5fb4da25d10" providerId="LiveId" clId="{557B23B0-3BA6-4531-8B61-D017CE627C0B}" dt="2019-09-20T01:06:02.450" v="4730"/>
          <ac:spMkLst>
            <pc:docMk/>
            <pc:sldMk cId="2349923377" sldId="257"/>
            <ac:spMk id="3" creationId="{089337FF-929C-4C02-9CE5-90A333A5D3AF}"/>
          </ac:spMkLst>
        </pc:spChg>
      </pc:sldChg>
      <pc:sldChg chg="modSp add">
        <pc:chgData name="Zhang Jingtang" userId="ee48b5fb4da25d10" providerId="LiveId" clId="{557B23B0-3BA6-4531-8B61-D017CE627C0B}" dt="2019-09-19T13:48:42.540" v="4722" actId="14100"/>
        <pc:sldMkLst>
          <pc:docMk/>
          <pc:sldMk cId="921233109" sldId="258"/>
        </pc:sldMkLst>
        <pc:spChg chg="mod">
          <ac:chgData name="Zhang Jingtang" userId="ee48b5fb4da25d10" providerId="LiveId" clId="{557B23B0-3BA6-4531-8B61-D017CE627C0B}" dt="2019-09-19T13:48:42.540" v="4722" actId="14100"/>
          <ac:spMkLst>
            <pc:docMk/>
            <pc:sldMk cId="921233109" sldId="258"/>
            <ac:spMk id="3" creationId="{089337FF-929C-4C02-9CE5-90A333A5D3AF}"/>
          </ac:spMkLst>
        </pc:spChg>
      </pc:sldChg>
      <pc:sldChg chg="addSp delSp modSp add">
        <pc:chgData name="Zhang Jingtang" userId="ee48b5fb4da25d10" providerId="LiveId" clId="{557B23B0-3BA6-4531-8B61-D017CE627C0B}" dt="2019-09-19T05:55:18.218" v="3030" actId="1076"/>
        <pc:sldMkLst>
          <pc:docMk/>
          <pc:sldMk cId="2300538493" sldId="259"/>
        </pc:sldMkLst>
        <pc:spChg chg="mod">
          <ac:chgData name="Zhang Jingtang" userId="ee48b5fb4da25d10" providerId="LiveId" clId="{557B23B0-3BA6-4531-8B61-D017CE627C0B}" dt="2019-09-19T05:55:01.997" v="3027" actId="20577"/>
          <ac:spMkLst>
            <pc:docMk/>
            <pc:sldMk cId="2300538493" sldId="259"/>
            <ac:spMk id="2" creationId="{46909844-D323-474D-8DC9-39B36F4D05A3}"/>
          </ac:spMkLst>
        </pc:spChg>
        <pc:spChg chg="mod">
          <ac:chgData name="Zhang Jingtang" userId="ee48b5fb4da25d10" providerId="LiveId" clId="{557B23B0-3BA6-4531-8B61-D017CE627C0B}" dt="2019-09-19T05:55:18.218" v="3030" actId="1076"/>
          <ac:spMkLst>
            <pc:docMk/>
            <pc:sldMk cId="2300538493" sldId="259"/>
            <ac:spMk id="3" creationId="{089337FF-929C-4C02-9CE5-90A333A5D3AF}"/>
          </ac:spMkLst>
        </pc:spChg>
        <pc:spChg chg="add del">
          <ac:chgData name="Zhang Jingtang" userId="ee48b5fb4da25d10" providerId="LiveId" clId="{557B23B0-3BA6-4531-8B61-D017CE627C0B}" dt="2019-09-19T01:43:30.070" v="815"/>
          <ac:spMkLst>
            <pc:docMk/>
            <pc:sldMk cId="2300538493" sldId="259"/>
            <ac:spMk id="4" creationId="{19E2B363-DB77-4397-8779-97B43C737FAB}"/>
          </ac:spMkLst>
        </pc:spChg>
        <pc:spChg chg="add mod">
          <ac:chgData name="Zhang Jingtang" userId="ee48b5fb4da25d10" providerId="LiveId" clId="{557B23B0-3BA6-4531-8B61-D017CE627C0B}" dt="2019-09-19T05:55:14.875" v="3029" actId="1076"/>
          <ac:spMkLst>
            <pc:docMk/>
            <pc:sldMk cId="2300538493" sldId="259"/>
            <ac:spMk id="5" creationId="{7F7F1A20-7DBF-43DD-96B3-997FCD61E166}"/>
          </ac:spMkLst>
        </pc:spChg>
        <pc:spChg chg="add del">
          <ac:chgData name="Zhang Jingtang" userId="ee48b5fb4da25d10" providerId="LiveId" clId="{557B23B0-3BA6-4531-8B61-D017CE627C0B}" dt="2019-09-19T01:46:59.264" v="851"/>
          <ac:spMkLst>
            <pc:docMk/>
            <pc:sldMk cId="2300538493" sldId="259"/>
            <ac:spMk id="6" creationId="{E675011D-27EA-463C-A128-541EFE062C2E}"/>
          </ac:spMkLst>
        </pc:spChg>
      </pc:sldChg>
      <pc:sldChg chg="addSp delSp modSp add">
        <pc:chgData name="Zhang Jingtang" userId="ee48b5fb4da25d10" providerId="LiveId" clId="{557B23B0-3BA6-4531-8B61-D017CE627C0B}" dt="2019-09-19T12:59:22.825" v="4195" actId="1582"/>
        <pc:sldMkLst>
          <pc:docMk/>
          <pc:sldMk cId="3297030945" sldId="260"/>
        </pc:sldMkLst>
        <pc:spChg chg="mod">
          <ac:chgData name="Zhang Jingtang" userId="ee48b5fb4da25d10" providerId="LiveId" clId="{557B23B0-3BA6-4531-8B61-D017CE627C0B}" dt="2019-09-19T02:06:12.540" v="1029" actId="14100"/>
          <ac:spMkLst>
            <pc:docMk/>
            <pc:sldMk cId="3297030945" sldId="260"/>
            <ac:spMk id="2" creationId="{46909844-D323-474D-8DC9-39B36F4D05A3}"/>
          </ac:spMkLst>
        </pc:spChg>
        <pc:spChg chg="mod">
          <ac:chgData name="Zhang Jingtang" userId="ee48b5fb4da25d10" providerId="LiveId" clId="{557B23B0-3BA6-4531-8B61-D017CE627C0B}" dt="2019-09-19T02:07:43.953" v="1038" actId="1076"/>
          <ac:spMkLst>
            <pc:docMk/>
            <pc:sldMk cId="3297030945" sldId="260"/>
            <ac:spMk id="3" creationId="{089337FF-929C-4C02-9CE5-90A333A5D3AF}"/>
          </ac:spMkLst>
        </pc:spChg>
        <pc:spChg chg="add del">
          <ac:chgData name="Zhang Jingtang" userId="ee48b5fb4da25d10" providerId="LiveId" clId="{557B23B0-3BA6-4531-8B61-D017CE627C0B}" dt="2019-09-19T02:09:04.158" v="1040"/>
          <ac:spMkLst>
            <pc:docMk/>
            <pc:sldMk cId="3297030945" sldId="260"/>
            <ac:spMk id="4" creationId="{52273017-802C-42A7-85C1-C77EB3C95135}"/>
          </ac:spMkLst>
        </pc:spChg>
        <pc:spChg chg="del">
          <ac:chgData name="Zhang Jingtang" userId="ee48b5fb4da25d10" providerId="LiveId" clId="{557B23B0-3BA6-4531-8B61-D017CE627C0B}" dt="2019-09-19T02:07:06.900" v="1031" actId="478"/>
          <ac:spMkLst>
            <pc:docMk/>
            <pc:sldMk cId="3297030945" sldId="260"/>
            <ac:spMk id="5" creationId="{7F7F1A20-7DBF-43DD-96B3-997FCD61E166}"/>
          </ac:spMkLst>
        </pc:spChg>
        <pc:spChg chg="add mod">
          <ac:chgData name="Zhang Jingtang" userId="ee48b5fb4da25d10" providerId="LiveId" clId="{557B23B0-3BA6-4531-8B61-D017CE627C0B}" dt="2019-09-19T05:55:43.360" v="3033" actId="1076"/>
          <ac:spMkLst>
            <pc:docMk/>
            <pc:sldMk cId="3297030945" sldId="260"/>
            <ac:spMk id="6" creationId="{39323D26-81DC-4CD1-B334-5CBEE6C5F462}"/>
          </ac:spMkLst>
        </pc:spChg>
        <pc:spChg chg="add mod">
          <ac:chgData name="Zhang Jingtang" userId="ee48b5fb4da25d10" providerId="LiveId" clId="{557B23B0-3BA6-4531-8B61-D017CE627C0B}" dt="2019-09-19T05:56:25.499" v="3052" actId="1037"/>
          <ac:spMkLst>
            <pc:docMk/>
            <pc:sldMk cId="3297030945" sldId="260"/>
            <ac:spMk id="8" creationId="{6EF89793-0AF4-4AF2-BB91-3731272D5B19}"/>
          </ac:spMkLst>
        </pc:spChg>
        <pc:picChg chg="add mod">
          <ac:chgData name="Zhang Jingtang" userId="ee48b5fb4da25d10" providerId="LiveId" clId="{557B23B0-3BA6-4531-8B61-D017CE627C0B}" dt="2019-09-19T05:56:16.256" v="3038" actId="1076"/>
          <ac:picMkLst>
            <pc:docMk/>
            <pc:sldMk cId="3297030945" sldId="260"/>
            <ac:picMk id="7" creationId="{83295CB6-3782-4CB4-B408-A78A502E9732}"/>
          </ac:picMkLst>
        </pc:picChg>
        <pc:cxnChg chg="add mod">
          <ac:chgData name="Zhang Jingtang" userId="ee48b5fb4da25d10" providerId="LiveId" clId="{557B23B0-3BA6-4531-8B61-D017CE627C0B}" dt="2019-09-19T12:59:22.825" v="4195" actId="1582"/>
          <ac:cxnSpMkLst>
            <pc:docMk/>
            <pc:sldMk cId="3297030945" sldId="260"/>
            <ac:cxnSpMk id="10" creationId="{FF6D65E6-7D91-40E2-89FA-0C2C62D4E57A}"/>
          </ac:cxnSpMkLst>
        </pc:cxnChg>
        <pc:cxnChg chg="add mod">
          <ac:chgData name="Zhang Jingtang" userId="ee48b5fb4da25d10" providerId="LiveId" clId="{557B23B0-3BA6-4531-8B61-D017CE627C0B}" dt="2019-09-19T12:59:22.825" v="4195" actId="1582"/>
          <ac:cxnSpMkLst>
            <pc:docMk/>
            <pc:sldMk cId="3297030945" sldId="260"/>
            <ac:cxnSpMk id="13" creationId="{EF9A23AF-862C-4E10-A1EA-DA9449BA5E82}"/>
          </ac:cxnSpMkLst>
        </pc:cxnChg>
      </pc:sldChg>
      <pc:sldChg chg="addSp delSp modSp add">
        <pc:chgData name="Zhang Jingtang" userId="ee48b5fb4da25d10" providerId="LiveId" clId="{557B23B0-3BA6-4531-8B61-D017CE627C0B}" dt="2019-09-19T02:22:02.208" v="1215" actId="14100"/>
        <pc:sldMkLst>
          <pc:docMk/>
          <pc:sldMk cId="1830066429" sldId="261"/>
        </pc:sldMkLst>
        <pc:spChg chg="mod">
          <ac:chgData name="Zhang Jingtang" userId="ee48b5fb4da25d10" providerId="LiveId" clId="{557B23B0-3BA6-4531-8B61-D017CE627C0B}" dt="2019-09-19T02:22:02.208" v="1215" actId="14100"/>
          <ac:spMkLst>
            <pc:docMk/>
            <pc:sldMk cId="1830066429" sldId="261"/>
            <ac:spMk id="2" creationId="{46909844-D323-474D-8DC9-39B36F4D05A3}"/>
          </ac:spMkLst>
        </pc:spChg>
        <pc:spChg chg="del">
          <ac:chgData name="Zhang Jingtang" userId="ee48b5fb4da25d10" providerId="LiveId" clId="{557B23B0-3BA6-4531-8B61-D017CE627C0B}" dt="2019-09-19T02:16:38.911" v="1109" actId="478"/>
          <ac:spMkLst>
            <pc:docMk/>
            <pc:sldMk cId="1830066429" sldId="261"/>
            <ac:spMk id="3" creationId="{089337FF-929C-4C02-9CE5-90A333A5D3AF}"/>
          </ac:spMkLst>
        </pc:spChg>
        <pc:spChg chg="add del mod">
          <ac:chgData name="Zhang Jingtang" userId="ee48b5fb4da25d10" providerId="LiveId" clId="{557B23B0-3BA6-4531-8B61-D017CE627C0B}" dt="2019-09-19T02:16:43.303" v="1112" actId="478"/>
          <ac:spMkLst>
            <pc:docMk/>
            <pc:sldMk cId="1830066429" sldId="261"/>
            <ac:spMk id="4" creationId="{86DBA300-60A9-494D-867A-CC5CF21801FF}"/>
          </ac:spMkLst>
        </pc:spChg>
        <pc:spChg chg="add del mod">
          <ac:chgData name="Zhang Jingtang" userId="ee48b5fb4da25d10" providerId="LiveId" clId="{557B23B0-3BA6-4531-8B61-D017CE627C0B}" dt="2019-09-19T02:17:36.525" v="1125" actId="478"/>
          <ac:spMkLst>
            <pc:docMk/>
            <pc:sldMk cId="1830066429" sldId="261"/>
            <ac:spMk id="5" creationId="{3443C02F-C842-4C41-8D32-90BC97570C7B}"/>
          </ac:spMkLst>
        </pc:spChg>
        <pc:spChg chg="del">
          <ac:chgData name="Zhang Jingtang" userId="ee48b5fb4da25d10" providerId="LiveId" clId="{557B23B0-3BA6-4531-8B61-D017CE627C0B}" dt="2019-09-19T02:16:37.924" v="1108" actId="478"/>
          <ac:spMkLst>
            <pc:docMk/>
            <pc:sldMk cId="1830066429" sldId="261"/>
            <ac:spMk id="6" creationId="{39323D26-81DC-4CD1-B334-5CBEE6C5F462}"/>
          </ac:spMkLst>
        </pc:spChg>
        <pc:spChg chg="del">
          <ac:chgData name="Zhang Jingtang" userId="ee48b5fb4da25d10" providerId="LiveId" clId="{557B23B0-3BA6-4531-8B61-D017CE627C0B}" dt="2019-09-19T02:16:36.468" v="1107" actId="478"/>
          <ac:spMkLst>
            <pc:docMk/>
            <pc:sldMk cId="1830066429" sldId="261"/>
            <ac:spMk id="8" creationId="{6EF89793-0AF4-4AF2-BB91-3731272D5B19}"/>
          </ac:spMkLst>
        </pc:spChg>
        <pc:spChg chg="add mod">
          <ac:chgData name="Zhang Jingtang" userId="ee48b5fb4da25d10" providerId="LiveId" clId="{557B23B0-3BA6-4531-8B61-D017CE627C0B}" dt="2019-09-19T02:21:42.920" v="1181" actId="1076"/>
          <ac:spMkLst>
            <pc:docMk/>
            <pc:sldMk cId="1830066429" sldId="261"/>
            <ac:spMk id="9" creationId="{A1E233A2-3A06-4EEF-8F84-72EB967FF438}"/>
          </ac:spMkLst>
        </pc:spChg>
        <pc:picChg chg="del">
          <ac:chgData name="Zhang Jingtang" userId="ee48b5fb4da25d10" providerId="LiveId" clId="{557B23B0-3BA6-4531-8B61-D017CE627C0B}" dt="2019-09-19T02:16:34.481" v="1106" actId="478"/>
          <ac:picMkLst>
            <pc:docMk/>
            <pc:sldMk cId="1830066429" sldId="261"/>
            <ac:picMk id="7" creationId="{83295CB6-3782-4CB4-B408-A78A502E9732}"/>
          </ac:picMkLst>
        </pc:picChg>
        <pc:picChg chg="add mod">
          <ac:chgData name="Zhang Jingtang" userId="ee48b5fb4da25d10" providerId="LiveId" clId="{557B23B0-3BA6-4531-8B61-D017CE627C0B}" dt="2019-09-19T02:21:48.928" v="1197" actId="1036"/>
          <ac:picMkLst>
            <pc:docMk/>
            <pc:sldMk cId="1830066429" sldId="261"/>
            <ac:picMk id="10" creationId="{FC9DE2DE-17B1-4EA9-8CF2-676C0286CDC6}"/>
          </ac:picMkLst>
        </pc:picChg>
      </pc:sldChg>
      <pc:sldChg chg="addSp delSp modSp add">
        <pc:chgData name="Zhang Jingtang" userId="ee48b5fb4da25d10" providerId="LiveId" clId="{557B23B0-3BA6-4531-8B61-D017CE627C0B}" dt="2019-09-19T13:50:49.336" v="4725" actId="20577"/>
        <pc:sldMkLst>
          <pc:docMk/>
          <pc:sldMk cId="2379190506" sldId="262"/>
        </pc:sldMkLst>
        <pc:spChg chg="mod">
          <ac:chgData name="Zhang Jingtang" userId="ee48b5fb4da25d10" providerId="LiveId" clId="{557B23B0-3BA6-4531-8B61-D017CE627C0B}" dt="2019-09-19T02:30:37.992" v="1254" actId="20577"/>
          <ac:spMkLst>
            <pc:docMk/>
            <pc:sldMk cId="2379190506" sldId="262"/>
            <ac:spMk id="2" creationId="{46909844-D323-474D-8DC9-39B36F4D05A3}"/>
          </ac:spMkLst>
        </pc:spChg>
        <pc:spChg chg="add mod">
          <ac:chgData name="Zhang Jingtang" userId="ee48b5fb4da25d10" providerId="LiveId" clId="{557B23B0-3BA6-4531-8B61-D017CE627C0B}" dt="2019-09-19T13:50:49.336" v="4725" actId="20577"/>
          <ac:spMkLst>
            <pc:docMk/>
            <pc:sldMk cId="2379190506" sldId="262"/>
            <ac:spMk id="3" creationId="{D64AC7CD-F601-460C-9E81-9B1C730172A4}"/>
          </ac:spMkLst>
        </pc:spChg>
        <pc:spChg chg="add del mod">
          <ac:chgData name="Zhang Jingtang" userId="ee48b5fb4da25d10" providerId="LiveId" clId="{557B23B0-3BA6-4531-8B61-D017CE627C0B}" dt="2019-09-19T02:39:18.496" v="1383" actId="478"/>
          <ac:spMkLst>
            <pc:docMk/>
            <pc:sldMk cId="2379190506" sldId="262"/>
            <ac:spMk id="6" creationId="{54FA9E64-F4C8-4810-A897-648BE1D6D77C}"/>
          </ac:spMkLst>
        </pc:spChg>
        <pc:spChg chg="del">
          <ac:chgData name="Zhang Jingtang" userId="ee48b5fb4da25d10" providerId="LiveId" clId="{557B23B0-3BA6-4531-8B61-D017CE627C0B}" dt="2019-09-19T02:30:39.968" v="1255" actId="478"/>
          <ac:spMkLst>
            <pc:docMk/>
            <pc:sldMk cId="2379190506" sldId="262"/>
            <ac:spMk id="9" creationId="{A1E233A2-3A06-4EEF-8F84-72EB967FF438}"/>
          </ac:spMkLst>
        </pc:spChg>
        <pc:picChg chg="mod">
          <ac:chgData name="Zhang Jingtang" userId="ee48b5fb4da25d10" providerId="LiveId" clId="{557B23B0-3BA6-4531-8B61-D017CE627C0B}" dt="2019-09-19T02:30:53.481" v="1258" actId="1076"/>
          <ac:picMkLst>
            <pc:docMk/>
            <pc:sldMk cId="2379190506" sldId="262"/>
            <ac:picMk id="10" creationId="{FC9DE2DE-17B1-4EA9-8CF2-676C0286CDC6}"/>
          </ac:picMkLst>
        </pc:picChg>
      </pc:sldChg>
      <pc:sldChg chg="addSp delSp modSp add">
        <pc:chgData name="Zhang Jingtang" userId="ee48b5fb4da25d10" providerId="LiveId" clId="{557B23B0-3BA6-4531-8B61-D017CE627C0B}" dt="2019-09-19T03:09:57.804" v="2059" actId="1076"/>
        <pc:sldMkLst>
          <pc:docMk/>
          <pc:sldMk cId="2441541100" sldId="263"/>
        </pc:sldMkLst>
        <pc:spChg chg="mod">
          <ac:chgData name="Zhang Jingtang" userId="ee48b5fb4da25d10" providerId="LiveId" clId="{557B23B0-3BA6-4531-8B61-D017CE627C0B}" dt="2019-09-19T02:46:14.507" v="1405" actId="20577"/>
          <ac:spMkLst>
            <pc:docMk/>
            <pc:sldMk cId="2441541100" sldId="263"/>
            <ac:spMk id="2" creationId="{46909844-D323-474D-8DC9-39B36F4D05A3}"/>
          </ac:spMkLst>
        </pc:spChg>
        <pc:spChg chg="mod">
          <ac:chgData name="Zhang Jingtang" userId="ee48b5fb4da25d10" providerId="LiveId" clId="{557B23B0-3BA6-4531-8B61-D017CE627C0B}" dt="2019-09-19T03:09:53.429" v="2057" actId="1035"/>
          <ac:spMkLst>
            <pc:docMk/>
            <pc:sldMk cId="2441541100" sldId="263"/>
            <ac:spMk id="3" creationId="{D64AC7CD-F601-460C-9E81-9B1C730172A4}"/>
          </ac:spMkLst>
        </pc:spChg>
        <pc:spChg chg="add mod">
          <ac:chgData name="Zhang Jingtang" userId="ee48b5fb4da25d10" providerId="LiveId" clId="{557B23B0-3BA6-4531-8B61-D017CE627C0B}" dt="2019-09-19T03:09:53.429" v="2057" actId="1035"/>
          <ac:spMkLst>
            <pc:docMk/>
            <pc:sldMk cId="2441541100" sldId="263"/>
            <ac:spMk id="5" creationId="{C765038A-368B-46E6-93AC-7DDF2BACA654}"/>
          </ac:spMkLst>
        </pc:spChg>
        <pc:spChg chg="add mod">
          <ac:chgData name="Zhang Jingtang" userId="ee48b5fb4da25d10" providerId="LiveId" clId="{557B23B0-3BA6-4531-8B61-D017CE627C0B}" dt="2019-09-19T03:09:53.429" v="2057" actId="1035"/>
          <ac:spMkLst>
            <pc:docMk/>
            <pc:sldMk cId="2441541100" sldId="263"/>
            <ac:spMk id="6" creationId="{7D238D95-014F-4220-91BE-B08D421B30AD}"/>
          </ac:spMkLst>
        </pc:spChg>
        <pc:spChg chg="add mod">
          <ac:chgData name="Zhang Jingtang" userId="ee48b5fb4da25d10" providerId="LiveId" clId="{557B23B0-3BA6-4531-8B61-D017CE627C0B}" dt="2019-09-19T03:09:53.429" v="2057" actId="1035"/>
          <ac:spMkLst>
            <pc:docMk/>
            <pc:sldMk cId="2441541100" sldId="263"/>
            <ac:spMk id="7" creationId="{703B1714-763E-4B51-BC47-ED7FEE2090F9}"/>
          </ac:spMkLst>
        </pc:spChg>
        <pc:spChg chg="add mod">
          <ac:chgData name="Zhang Jingtang" userId="ee48b5fb4da25d10" providerId="LiveId" clId="{557B23B0-3BA6-4531-8B61-D017CE627C0B}" dt="2019-09-19T03:09:53.429" v="2057" actId="1035"/>
          <ac:spMkLst>
            <pc:docMk/>
            <pc:sldMk cId="2441541100" sldId="263"/>
            <ac:spMk id="8" creationId="{A5160133-8D3C-4183-822F-9B5D8A9AEA5C}"/>
          </ac:spMkLst>
        </pc:spChg>
        <pc:spChg chg="add mod">
          <ac:chgData name="Zhang Jingtang" userId="ee48b5fb4da25d10" providerId="LiveId" clId="{557B23B0-3BA6-4531-8B61-D017CE627C0B}" dt="2019-09-19T03:09:53.429" v="2057" actId="1035"/>
          <ac:spMkLst>
            <pc:docMk/>
            <pc:sldMk cId="2441541100" sldId="263"/>
            <ac:spMk id="9" creationId="{BEE316C1-E5B3-4B10-9089-3BE6539F3530}"/>
          </ac:spMkLst>
        </pc:spChg>
        <pc:spChg chg="add mod">
          <ac:chgData name="Zhang Jingtang" userId="ee48b5fb4da25d10" providerId="LiveId" clId="{557B23B0-3BA6-4531-8B61-D017CE627C0B}" dt="2019-09-19T03:09:53.429" v="2057" actId="1035"/>
          <ac:spMkLst>
            <pc:docMk/>
            <pc:sldMk cId="2441541100" sldId="263"/>
            <ac:spMk id="11" creationId="{D6D3B8D2-BE70-4847-9CCF-2DD61C0AC552}"/>
          </ac:spMkLst>
        </pc:spChg>
        <pc:spChg chg="add mod">
          <ac:chgData name="Zhang Jingtang" userId="ee48b5fb4da25d10" providerId="LiveId" clId="{557B23B0-3BA6-4531-8B61-D017CE627C0B}" dt="2019-09-19T03:09:53.429" v="2057" actId="1035"/>
          <ac:spMkLst>
            <pc:docMk/>
            <pc:sldMk cId="2441541100" sldId="263"/>
            <ac:spMk id="13" creationId="{9B81A0D6-8E25-4DD3-87E9-BB8DB4A21B45}"/>
          </ac:spMkLst>
        </pc:spChg>
        <pc:spChg chg="add mod">
          <ac:chgData name="Zhang Jingtang" userId="ee48b5fb4da25d10" providerId="LiveId" clId="{557B23B0-3BA6-4531-8B61-D017CE627C0B}" dt="2019-09-19T03:09:53.429" v="2057" actId="1035"/>
          <ac:spMkLst>
            <pc:docMk/>
            <pc:sldMk cId="2441541100" sldId="263"/>
            <ac:spMk id="14" creationId="{656C3B76-A715-4B87-87E4-11CCF44D4879}"/>
          </ac:spMkLst>
        </pc:spChg>
        <pc:spChg chg="add mod">
          <ac:chgData name="Zhang Jingtang" userId="ee48b5fb4da25d10" providerId="LiveId" clId="{557B23B0-3BA6-4531-8B61-D017CE627C0B}" dt="2019-09-19T03:09:53.429" v="2057" actId="1035"/>
          <ac:spMkLst>
            <pc:docMk/>
            <pc:sldMk cId="2441541100" sldId="263"/>
            <ac:spMk id="20" creationId="{604ED364-D6C0-4599-B8D7-D1DEDE847EEF}"/>
          </ac:spMkLst>
        </pc:spChg>
        <pc:spChg chg="add mod">
          <ac:chgData name="Zhang Jingtang" userId="ee48b5fb4da25d10" providerId="LiveId" clId="{557B23B0-3BA6-4531-8B61-D017CE627C0B}" dt="2019-09-19T03:09:53.429" v="2057" actId="1035"/>
          <ac:spMkLst>
            <pc:docMk/>
            <pc:sldMk cId="2441541100" sldId="263"/>
            <ac:spMk id="26" creationId="{E3E0644A-9EC7-4ABA-9EF9-6C5B7A2F8E79}"/>
          </ac:spMkLst>
        </pc:spChg>
        <pc:spChg chg="add mod">
          <ac:chgData name="Zhang Jingtang" userId="ee48b5fb4da25d10" providerId="LiveId" clId="{557B23B0-3BA6-4531-8B61-D017CE627C0B}" dt="2019-09-19T03:09:53.429" v="2057" actId="1035"/>
          <ac:spMkLst>
            <pc:docMk/>
            <pc:sldMk cId="2441541100" sldId="263"/>
            <ac:spMk id="33" creationId="{96DFFC23-86A8-4827-A588-06DB321BFE30}"/>
          </ac:spMkLst>
        </pc:spChg>
        <pc:spChg chg="add mod">
          <ac:chgData name="Zhang Jingtang" userId="ee48b5fb4da25d10" providerId="LiveId" clId="{557B23B0-3BA6-4531-8B61-D017CE627C0B}" dt="2019-09-19T03:09:53.429" v="2057" actId="1035"/>
          <ac:spMkLst>
            <pc:docMk/>
            <pc:sldMk cId="2441541100" sldId="263"/>
            <ac:spMk id="38" creationId="{67256A84-7DDC-443B-B835-B77F46B2704C}"/>
          </ac:spMkLst>
        </pc:spChg>
        <pc:spChg chg="add mod">
          <ac:chgData name="Zhang Jingtang" userId="ee48b5fb4da25d10" providerId="LiveId" clId="{557B23B0-3BA6-4531-8B61-D017CE627C0B}" dt="2019-09-19T03:09:53.429" v="2057" actId="1035"/>
          <ac:spMkLst>
            <pc:docMk/>
            <pc:sldMk cId="2441541100" sldId="263"/>
            <ac:spMk id="49" creationId="{38FF4B4F-A0A6-4663-A48D-3A65A9985CC7}"/>
          </ac:spMkLst>
        </pc:spChg>
        <pc:spChg chg="add mod">
          <ac:chgData name="Zhang Jingtang" userId="ee48b5fb4da25d10" providerId="LiveId" clId="{557B23B0-3BA6-4531-8B61-D017CE627C0B}" dt="2019-09-19T03:09:53.429" v="2057" actId="1035"/>
          <ac:spMkLst>
            <pc:docMk/>
            <pc:sldMk cId="2441541100" sldId="263"/>
            <ac:spMk id="54" creationId="{E1B69A86-A4C2-4C05-9466-8AB4E6ECE167}"/>
          </ac:spMkLst>
        </pc:spChg>
        <pc:picChg chg="mod">
          <ac:chgData name="Zhang Jingtang" userId="ee48b5fb4da25d10" providerId="LiveId" clId="{557B23B0-3BA6-4531-8B61-D017CE627C0B}" dt="2019-09-19T03:09:57.804" v="2059" actId="1076"/>
          <ac:picMkLst>
            <pc:docMk/>
            <pc:sldMk cId="2441541100" sldId="263"/>
            <ac:picMk id="10" creationId="{FC9DE2DE-17B1-4EA9-8CF2-676C0286CDC6}"/>
          </ac:picMkLst>
        </pc:picChg>
        <pc:picChg chg="add mod">
          <ac:chgData name="Zhang Jingtang" userId="ee48b5fb4da25d10" providerId="LiveId" clId="{557B23B0-3BA6-4531-8B61-D017CE627C0B}" dt="2019-09-19T03:09:53.429" v="2057" actId="1035"/>
          <ac:picMkLst>
            <pc:docMk/>
            <pc:sldMk cId="2441541100" sldId="263"/>
            <ac:picMk id="4098" creationId="{E8C55B91-CD09-45CF-8F3A-207EC282B2B9}"/>
          </ac:picMkLst>
        </pc:picChg>
        <pc:cxnChg chg="add mod">
          <ac:chgData name="Zhang Jingtang" userId="ee48b5fb4da25d10" providerId="LiveId" clId="{557B23B0-3BA6-4531-8B61-D017CE627C0B}" dt="2019-09-19T03:09:53.429" v="2057" actId="1035"/>
          <ac:cxnSpMkLst>
            <pc:docMk/>
            <pc:sldMk cId="2441541100" sldId="263"/>
            <ac:cxnSpMk id="12" creationId="{C9A589EC-37EA-439C-8A93-EC813ACD4528}"/>
          </ac:cxnSpMkLst>
        </pc:cxnChg>
        <pc:cxnChg chg="add mod">
          <ac:chgData name="Zhang Jingtang" userId="ee48b5fb4da25d10" providerId="LiveId" clId="{557B23B0-3BA6-4531-8B61-D017CE627C0B}" dt="2019-09-19T03:09:53.429" v="2057" actId="1035"/>
          <ac:cxnSpMkLst>
            <pc:docMk/>
            <pc:sldMk cId="2441541100" sldId="263"/>
            <ac:cxnSpMk id="16" creationId="{55145C26-6FE5-44A6-954C-30E8381302D0}"/>
          </ac:cxnSpMkLst>
        </pc:cxnChg>
        <pc:cxnChg chg="add del mod">
          <ac:chgData name="Zhang Jingtang" userId="ee48b5fb4da25d10" providerId="LiveId" clId="{557B23B0-3BA6-4531-8B61-D017CE627C0B}" dt="2019-09-19T03:06:51.152" v="1904" actId="478"/>
          <ac:cxnSpMkLst>
            <pc:docMk/>
            <pc:sldMk cId="2441541100" sldId="263"/>
            <ac:cxnSpMk id="18" creationId="{EA641E42-FF30-4B58-9370-B28CE93145FE}"/>
          </ac:cxnSpMkLst>
        </pc:cxnChg>
        <pc:cxnChg chg="add mod">
          <ac:chgData name="Zhang Jingtang" userId="ee48b5fb4da25d10" providerId="LiveId" clId="{557B23B0-3BA6-4531-8B61-D017CE627C0B}" dt="2019-09-19T03:09:53.429" v="2057" actId="1035"/>
          <ac:cxnSpMkLst>
            <pc:docMk/>
            <pc:sldMk cId="2441541100" sldId="263"/>
            <ac:cxnSpMk id="22" creationId="{84E6056E-E21D-4885-A086-6BE665E1DB6E}"/>
          </ac:cxnSpMkLst>
        </pc:cxnChg>
        <pc:cxnChg chg="add del mod">
          <ac:chgData name="Zhang Jingtang" userId="ee48b5fb4da25d10" providerId="LiveId" clId="{557B23B0-3BA6-4531-8B61-D017CE627C0B}" dt="2019-09-19T03:02:56.531" v="1793" actId="478"/>
          <ac:cxnSpMkLst>
            <pc:docMk/>
            <pc:sldMk cId="2441541100" sldId="263"/>
            <ac:cxnSpMk id="24" creationId="{168FCA6B-07F5-48FA-A177-6D5344E9604E}"/>
          </ac:cxnSpMkLst>
        </pc:cxnChg>
        <pc:cxnChg chg="add mod">
          <ac:chgData name="Zhang Jingtang" userId="ee48b5fb4da25d10" providerId="LiveId" clId="{557B23B0-3BA6-4531-8B61-D017CE627C0B}" dt="2019-09-19T03:09:53.429" v="2057" actId="1035"/>
          <ac:cxnSpMkLst>
            <pc:docMk/>
            <pc:sldMk cId="2441541100" sldId="263"/>
            <ac:cxnSpMk id="34" creationId="{86744AE4-232D-48CF-83EF-C09C9351B5F0}"/>
          </ac:cxnSpMkLst>
        </pc:cxnChg>
        <pc:cxnChg chg="add mod">
          <ac:chgData name="Zhang Jingtang" userId="ee48b5fb4da25d10" providerId="LiveId" clId="{557B23B0-3BA6-4531-8B61-D017CE627C0B}" dt="2019-09-19T03:09:53.429" v="2057" actId="1035"/>
          <ac:cxnSpMkLst>
            <pc:docMk/>
            <pc:sldMk cId="2441541100" sldId="263"/>
            <ac:cxnSpMk id="36" creationId="{3B610E0A-A0B0-40D8-85FA-89CB28AA2FA2}"/>
          </ac:cxnSpMkLst>
        </pc:cxnChg>
        <pc:cxnChg chg="add mod">
          <ac:chgData name="Zhang Jingtang" userId="ee48b5fb4da25d10" providerId="LiveId" clId="{557B23B0-3BA6-4531-8B61-D017CE627C0B}" dt="2019-09-19T03:09:53.429" v="2057" actId="1035"/>
          <ac:cxnSpMkLst>
            <pc:docMk/>
            <pc:sldMk cId="2441541100" sldId="263"/>
            <ac:cxnSpMk id="39" creationId="{037B835F-C899-4B4B-8A8E-F4279D27B7C1}"/>
          </ac:cxnSpMkLst>
        </pc:cxnChg>
        <pc:cxnChg chg="add del mod">
          <ac:chgData name="Zhang Jingtang" userId="ee48b5fb4da25d10" providerId="LiveId" clId="{557B23B0-3BA6-4531-8B61-D017CE627C0B}" dt="2019-09-19T03:05:16.140" v="1867" actId="478"/>
          <ac:cxnSpMkLst>
            <pc:docMk/>
            <pc:sldMk cId="2441541100" sldId="263"/>
            <ac:cxnSpMk id="41" creationId="{E2D0E735-0F2F-48F0-89A8-5211E2C95C41}"/>
          </ac:cxnSpMkLst>
        </pc:cxnChg>
        <pc:cxnChg chg="add del mod">
          <ac:chgData name="Zhang Jingtang" userId="ee48b5fb4da25d10" providerId="LiveId" clId="{557B23B0-3BA6-4531-8B61-D017CE627C0B}" dt="2019-09-19T03:05:30.162" v="1869" actId="478"/>
          <ac:cxnSpMkLst>
            <pc:docMk/>
            <pc:sldMk cId="2441541100" sldId="263"/>
            <ac:cxnSpMk id="43" creationId="{706D5273-A471-4E8B-A98B-8E4A874B40B6}"/>
          </ac:cxnSpMkLst>
        </pc:cxnChg>
        <pc:cxnChg chg="add del mod">
          <ac:chgData name="Zhang Jingtang" userId="ee48b5fb4da25d10" providerId="LiveId" clId="{557B23B0-3BA6-4531-8B61-D017CE627C0B}" dt="2019-09-19T03:06:01.112" v="1872" actId="478"/>
          <ac:cxnSpMkLst>
            <pc:docMk/>
            <pc:sldMk cId="2441541100" sldId="263"/>
            <ac:cxnSpMk id="45" creationId="{D79EA2D7-8B81-4D62-A5EF-D9C2B2CBBDC3}"/>
          </ac:cxnSpMkLst>
        </pc:cxnChg>
        <pc:cxnChg chg="add del mod">
          <ac:chgData name="Zhang Jingtang" userId="ee48b5fb4da25d10" providerId="LiveId" clId="{557B23B0-3BA6-4531-8B61-D017CE627C0B}" dt="2019-09-19T03:06:43.943" v="1874" actId="478"/>
          <ac:cxnSpMkLst>
            <pc:docMk/>
            <pc:sldMk cId="2441541100" sldId="263"/>
            <ac:cxnSpMk id="47" creationId="{20E603EC-7B79-4A9C-9967-502442A9F8B7}"/>
          </ac:cxnSpMkLst>
        </pc:cxnChg>
        <pc:cxnChg chg="add mod">
          <ac:chgData name="Zhang Jingtang" userId="ee48b5fb4da25d10" providerId="LiveId" clId="{557B23B0-3BA6-4531-8B61-D017CE627C0B}" dt="2019-09-19T03:09:53.429" v="2057" actId="1035"/>
          <ac:cxnSpMkLst>
            <pc:docMk/>
            <pc:sldMk cId="2441541100" sldId="263"/>
            <ac:cxnSpMk id="50" creationId="{8AE42A01-281C-4096-B159-EDD9EBF6EFE8}"/>
          </ac:cxnSpMkLst>
        </pc:cxnChg>
        <pc:cxnChg chg="add mod">
          <ac:chgData name="Zhang Jingtang" userId="ee48b5fb4da25d10" providerId="LiveId" clId="{557B23B0-3BA6-4531-8B61-D017CE627C0B}" dt="2019-09-19T03:09:53.429" v="2057" actId="1035"/>
          <ac:cxnSpMkLst>
            <pc:docMk/>
            <pc:sldMk cId="2441541100" sldId="263"/>
            <ac:cxnSpMk id="52" creationId="{7011CEDE-3947-4D3F-BB69-0725373C6448}"/>
          </ac:cxnSpMkLst>
        </pc:cxnChg>
        <pc:cxnChg chg="add mod">
          <ac:chgData name="Zhang Jingtang" userId="ee48b5fb4da25d10" providerId="LiveId" clId="{557B23B0-3BA6-4531-8B61-D017CE627C0B}" dt="2019-09-19T03:09:53.429" v="2057" actId="1035"/>
          <ac:cxnSpMkLst>
            <pc:docMk/>
            <pc:sldMk cId="2441541100" sldId="263"/>
            <ac:cxnSpMk id="55" creationId="{0C9151AE-FB95-4C4F-B5B5-D08E37583503}"/>
          </ac:cxnSpMkLst>
        </pc:cxnChg>
      </pc:sldChg>
      <pc:sldChg chg="addSp delSp modSp add">
        <pc:chgData name="Zhang Jingtang" userId="ee48b5fb4da25d10" providerId="LiveId" clId="{557B23B0-3BA6-4531-8B61-D017CE627C0B}" dt="2019-09-19T13:47:05.118" v="4693" actId="1076"/>
        <pc:sldMkLst>
          <pc:docMk/>
          <pc:sldMk cId="2303821897" sldId="264"/>
        </pc:sldMkLst>
        <pc:spChg chg="mod">
          <ac:chgData name="Zhang Jingtang" userId="ee48b5fb4da25d10" providerId="LiveId" clId="{557B23B0-3BA6-4531-8B61-D017CE627C0B}" dt="2019-09-19T03:12:00.776" v="2066" actId="20577"/>
          <ac:spMkLst>
            <pc:docMk/>
            <pc:sldMk cId="2303821897" sldId="264"/>
            <ac:spMk id="2" creationId="{46909844-D323-474D-8DC9-39B36F4D05A3}"/>
          </ac:spMkLst>
        </pc:spChg>
        <pc:spChg chg="del">
          <ac:chgData name="Zhang Jingtang" userId="ee48b5fb4da25d10" providerId="LiveId" clId="{557B23B0-3BA6-4531-8B61-D017CE627C0B}" dt="2019-09-19T03:12:06.280" v="2067" actId="478"/>
          <ac:spMkLst>
            <pc:docMk/>
            <pc:sldMk cId="2303821897" sldId="264"/>
            <ac:spMk id="3" creationId="{D64AC7CD-F601-460C-9E81-9B1C730172A4}"/>
          </ac:spMkLst>
        </pc:spChg>
        <pc:spChg chg="add mod">
          <ac:chgData name="Zhang Jingtang" userId="ee48b5fb4da25d10" providerId="LiveId" clId="{557B23B0-3BA6-4531-8B61-D017CE627C0B}" dt="2019-09-19T13:47:05.118" v="4693" actId="1076"/>
          <ac:spMkLst>
            <pc:docMk/>
            <pc:sldMk cId="2303821897" sldId="264"/>
            <ac:spMk id="4" creationId="{4E7F069A-CEE8-419C-8C7E-F9C15323D6B1}"/>
          </ac:spMkLst>
        </pc:spChg>
        <pc:spChg chg="del">
          <ac:chgData name="Zhang Jingtang" userId="ee48b5fb4da25d10" providerId="LiveId" clId="{557B23B0-3BA6-4531-8B61-D017CE627C0B}" dt="2019-09-19T03:12:06.280" v="2067" actId="478"/>
          <ac:spMkLst>
            <pc:docMk/>
            <pc:sldMk cId="2303821897" sldId="264"/>
            <ac:spMk id="5" creationId="{C765038A-368B-46E6-93AC-7DDF2BACA654}"/>
          </ac:spMkLst>
        </pc:spChg>
        <pc:spChg chg="del">
          <ac:chgData name="Zhang Jingtang" userId="ee48b5fb4da25d10" providerId="LiveId" clId="{557B23B0-3BA6-4531-8B61-D017CE627C0B}" dt="2019-09-19T03:12:06.280" v="2067" actId="478"/>
          <ac:spMkLst>
            <pc:docMk/>
            <pc:sldMk cId="2303821897" sldId="264"/>
            <ac:spMk id="6" creationId="{7D238D95-014F-4220-91BE-B08D421B30AD}"/>
          </ac:spMkLst>
        </pc:spChg>
        <pc:spChg chg="del">
          <ac:chgData name="Zhang Jingtang" userId="ee48b5fb4da25d10" providerId="LiveId" clId="{557B23B0-3BA6-4531-8B61-D017CE627C0B}" dt="2019-09-19T03:12:06.280" v="2067" actId="478"/>
          <ac:spMkLst>
            <pc:docMk/>
            <pc:sldMk cId="2303821897" sldId="264"/>
            <ac:spMk id="7" creationId="{703B1714-763E-4B51-BC47-ED7FEE2090F9}"/>
          </ac:spMkLst>
        </pc:spChg>
        <pc:spChg chg="del">
          <ac:chgData name="Zhang Jingtang" userId="ee48b5fb4da25d10" providerId="LiveId" clId="{557B23B0-3BA6-4531-8B61-D017CE627C0B}" dt="2019-09-19T03:12:06.280" v="2067" actId="478"/>
          <ac:spMkLst>
            <pc:docMk/>
            <pc:sldMk cId="2303821897" sldId="264"/>
            <ac:spMk id="8" creationId="{A5160133-8D3C-4183-822F-9B5D8A9AEA5C}"/>
          </ac:spMkLst>
        </pc:spChg>
        <pc:spChg chg="del">
          <ac:chgData name="Zhang Jingtang" userId="ee48b5fb4da25d10" providerId="LiveId" clId="{557B23B0-3BA6-4531-8B61-D017CE627C0B}" dt="2019-09-19T03:12:06.280" v="2067" actId="478"/>
          <ac:spMkLst>
            <pc:docMk/>
            <pc:sldMk cId="2303821897" sldId="264"/>
            <ac:spMk id="9" creationId="{BEE316C1-E5B3-4B10-9089-3BE6539F3530}"/>
          </ac:spMkLst>
        </pc:spChg>
        <pc:spChg chg="del">
          <ac:chgData name="Zhang Jingtang" userId="ee48b5fb4da25d10" providerId="LiveId" clId="{557B23B0-3BA6-4531-8B61-D017CE627C0B}" dt="2019-09-19T03:12:06.280" v="2067" actId="478"/>
          <ac:spMkLst>
            <pc:docMk/>
            <pc:sldMk cId="2303821897" sldId="264"/>
            <ac:spMk id="11" creationId="{D6D3B8D2-BE70-4847-9CCF-2DD61C0AC552}"/>
          </ac:spMkLst>
        </pc:spChg>
        <pc:spChg chg="del">
          <ac:chgData name="Zhang Jingtang" userId="ee48b5fb4da25d10" providerId="LiveId" clId="{557B23B0-3BA6-4531-8B61-D017CE627C0B}" dt="2019-09-19T03:12:06.280" v="2067" actId="478"/>
          <ac:spMkLst>
            <pc:docMk/>
            <pc:sldMk cId="2303821897" sldId="264"/>
            <ac:spMk id="13" creationId="{9B81A0D6-8E25-4DD3-87E9-BB8DB4A21B45}"/>
          </ac:spMkLst>
        </pc:spChg>
        <pc:spChg chg="del">
          <ac:chgData name="Zhang Jingtang" userId="ee48b5fb4da25d10" providerId="LiveId" clId="{557B23B0-3BA6-4531-8B61-D017CE627C0B}" dt="2019-09-19T03:12:06.280" v="2067" actId="478"/>
          <ac:spMkLst>
            <pc:docMk/>
            <pc:sldMk cId="2303821897" sldId="264"/>
            <ac:spMk id="14" creationId="{656C3B76-A715-4B87-87E4-11CCF44D4879}"/>
          </ac:spMkLst>
        </pc:spChg>
        <pc:spChg chg="del">
          <ac:chgData name="Zhang Jingtang" userId="ee48b5fb4da25d10" providerId="LiveId" clId="{557B23B0-3BA6-4531-8B61-D017CE627C0B}" dt="2019-09-19T03:12:06.280" v="2067" actId="478"/>
          <ac:spMkLst>
            <pc:docMk/>
            <pc:sldMk cId="2303821897" sldId="264"/>
            <ac:spMk id="20" creationId="{604ED364-D6C0-4599-B8D7-D1DEDE847EEF}"/>
          </ac:spMkLst>
        </pc:spChg>
        <pc:spChg chg="del">
          <ac:chgData name="Zhang Jingtang" userId="ee48b5fb4da25d10" providerId="LiveId" clId="{557B23B0-3BA6-4531-8B61-D017CE627C0B}" dt="2019-09-19T03:12:06.280" v="2067" actId="478"/>
          <ac:spMkLst>
            <pc:docMk/>
            <pc:sldMk cId="2303821897" sldId="264"/>
            <ac:spMk id="26" creationId="{E3E0644A-9EC7-4ABA-9EF9-6C5B7A2F8E79}"/>
          </ac:spMkLst>
        </pc:spChg>
        <pc:spChg chg="del">
          <ac:chgData name="Zhang Jingtang" userId="ee48b5fb4da25d10" providerId="LiveId" clId="{557B23B0-3BA6-4531-8B61-D017CE627C0B}" dt="2019-09-19T03:12:06.280" v="2067" actId="478"/>
          <ac:spMkLst>
            <pc:docMk/>
            <pc:sldMk cId="2303821897" sldId="264"/>
            <ac:spMk id="33" creationId="{96DFFC23-86A8-4827-A588-06DB321BFE30}"/>
          </ac:spMkLst>
        </pc:spChg>
        <pc:spChg chg="del">
          <ac:chgData name="Zhang Jingtang" userId="ee48b5fb4da25d10" providerId="LiveId" clId="{557B23B0-3BA6-4531-8B61-D017CE627C0B}" dt="2019-09-19T03:12:06.280" v="2067" actId="478"/>
          <ac:spMkLst>
            <pc:docMk/>
            <pc:sldMk cId="2303821897" sldId="264"/>
            <ac:spMk id="38" creationId="{67256A84-7DDC-443B-B835-B77F46B2704C}"/>
          </ac:spMkLst>
        </pc:spChg>
        <pc:spChg chg="del">
          <ac:chgData name="Zhang Jingtang" userId="ee48b5fb4da25d10" providerId="LiveId" clId="{557B23B0-3BA6-4531-8B61-D017CE627C0B}" dt="2019-09-19T03:12:06.280" v="2067" actId="478"/>
          <ac:spMkLst>
            <pc:docMk/>
            <pc:sldMk cId="2303821897" sldId="264"/>
            <ac:spMk id="49" creationId="{38FF4B4F-A0A6-4663-A48D-3A65A9985CC7}"/>
          </ac:spMkLst>
        </pc:spChg>
        <pc:spChg chg="del">
          <ac:chgData name="Zhang Jingtang" userId="ee48b5fb4da25d10" providerId="LiveId" clId="{557B23B0-3BA6-4531-8B61-D017CE627C0B}" dt="2019-09-19T03:12:06.280" v="2067" actId="478"/>
          <ac:spMkLst>
            <pc:docMk/>
            <pc:sldMk cId="2303821897" sldId="264"/>
            <ac:spMk id="54" creationId="{E1B69A86-A4C2-4C05-9466-8AB4E6ECE167}"/>
          </ac:spMkLst>
        </pc:spChg>
        <pc:picChg chg="mod">
          <ac:chgData name="Zhang Jingtang" userId="ee48b5fb4da25d10" providerId="LiveId" clId="{557B23B0-3BA6-4531-8B61-D017CE627C0B}" dt="2019-09-19T03:19:28.466" v="2187" actId="1076"/>
          <ac:picMkLst>
            <pc:docMk/>
            <pc:sldMk cId="2303821897" sldId="264"/>
            <ac:picMk id="10" creationId="{FC9DE2DE-17B1-4EA9-8CF2-676C0286CDC6}"/>
          </ac:picMkLst>
        </pc:picChg>
        <pc:picChg chg="del">
          <ac:chgData name="Zhang Jingtang" userId="ee48b5fb4da25d10" providerId="LiveId" clId="{557B23B0-3BA6-4531-8B61-D017CE627C0B}" dt="2019-09-19T03:12:06.280" v="2067" actId="478"/>
          <ac:picMkLst>
            <pc:docMk/>
            <pc:sldMk cId="2303821897" sldId="264"/>
            <ac:picMk id="4098" creationId="{E8C55B91-CD09-45CF-8F3A-207EC282B2B9}"/>
          </ac:picMkLst>
        </pc:picChg>
        <pc:cxnChg chg="del">
          <ac:chgData name="Zhang Jingtang" userId="ee48b5fb4da25d10" providerId="LiveId" clId="{557B23B0-3BA6-4531-8B61-D017CE627C0B}" dt="2019-09-19T03:12:06.280" v="2067" actId="478"/>
          <ac:cxnSpMkLst>
            <pc:docMk/>
            <pc:sldMk cId="2303821897" sldId="264"/>
            <ac:cxnSpMk id="12" creationId="{C9A589EC-37EA-439C-8A93-EC813ACD4528}"/>
          </ac:cxnSpMkLst>
        </pc:cxnChg>
        <pc:cxnChg chg="del">
          <ac:chgData name="Zhang Jingtang" userId="ee48b5fb4da25d10" providerId="LiveId" clId="{557B23B0-3BA6-4531-8B61-D017CE627C0B}" dt="2019-09-19T03:12:06.280" v="2067" actId="478"/>
          <ac:cxnSpMkLst>
            <pc:docMk/>
            <pc:sldMk cId="2303821897" sldId="264"/>
            <ac:cxnSpMk id="16" creationId="{55145C26-6FE5-44A6-954C-30E8381302D0}"/>
          </ac:cxnSpMkLst>
        </pc:cxnChg>
        <pc:cxnChg chg="del">
          <ac:chgData name="Zhang Jingtang" userId="ee48b5fb4da25d10" providerId="LiveId" clId="{557B23B0-3BA6-4531-8B61-D017CE627C0B}" dt="2019-09-19T03:12:06.280" v="2067" actId="478"/>
          <ac:cxnSpMkLst>
            <pc:docMk/>
            <pc:sldMk cId="2303821897" sldId="264"/>
            <ac:cxnSpMk id="22" creationId="{84E6056E-E21D-4885-A086-6BE665E1DB6E}"/>
          </ac:cxnSpMkLst>
        </pc:cxnChg>
        <pc:cxnChg chg="del">
          <ac:chgData name="Zhang Jingtang" userId="ee48b5fb4da25d10" providerId="LiveId" clId="{557B23B0-3BA6-4531-8B61-D017CE627C0B}" dt="2019-09-19T03:12:06.280" v="2067" actId="478"/>
          <ac:cxnSpMkLst>
            <pc:docMk/>
            <pc:sldMk cId="2303821897" sldId="264"/>
            <ac:cxnSpMk id="34" creationId="{86744AE4-232D-48CF-83EF-C09C9351B5F0}"/>
          </ac:cxnSpMkLst>
        </pc:cxnChg>
        <pc:cxnChg chg="del">
          <ac:chgData name="Zhang Jingtang" userId="ee48b5fb4da25d10" providerId="LiveId" clId="{557B23B0-3BA6-4531-8B61-D017CE627C0B}" dt="2019-09-19T03:12:06.280" v="2067" actId="478"/>
          <ac:cxnSpMkLst>
            <pc:docMk/>
            <pc:sldMk cId="2303821897" sldId="264"/>
            <ac:cxnSpMk id="36" creationId="{3B610E0A-A0B0-40D8-85FA-89CB28AA2FA2}"/>
          </ac:cxnSpMkLst>
        </pc:cxnChg>
        <pc:cxnChg chg="del">
          <ac:chgData name="Zhang Jingtang" userId="ee48b5fb4da25d10" providerId="LiveId" clId="{557B23B0-3BA6-4531-8B61-D017CE627C0B}" dt="2019-09-19T03:12:06.280" v="2067" actId="478"/>
          <ac:cxnSpMkLst>
            <pc:docMk/>
            <pc:sldMk cId="2303821897" sldId="264"/>
            <ac:cxnSpMk id="39" creationId="{037B835F-C899-4B4B-8A8E-F4279D27B7C1}"/>
          </ac:cxnSpMkLst>
        </pc:cxnChg>
        <pc:cxnChg chg="del">
          <ac:chgData name="Zhang Jingtang" userId="ee48b5fb4da25d10" providerId="LiveId" clId="{557B23B0-3BA6-4531-8B61-D017CE627C0B}" dt="2019-09-19T03:12:06.280" v="2067" actId="478"/>
          <ac:cxnSpMkLst>
            <pc:docMk/>
            <pc:sldMk cId="2303821897" sldId="264"/>
            <ac:cxnSpMk id="50" creationId="{8AE42A01-281C-4096-B159-EDD9EBF6EFE8}"/>
          </ac:cxnSpMkLst>
        </pc:cxnChg>
        <pc:cxnChg chg="del">
          <ac:chgData name="Zhang Jingtang" userId="ee48b5fb4da25d10" providerId="LiveId" clId="{557B23B0-3BA6-4531-8B61-D017CE627C0B}" dt="2019-09-19T03:12:06.280" v="2067" actId="478"/>
          <ac:cxnSpMkLst>
            <pc:docMk/>
            <pc:sldMk cId="2303821897" sldId="264"/>
            <ac:cxnSpMk id="52" creationId="{7011CEDE-3947-4D3F-BB69-0725373C6448}"/>
          </ac:cxnSpMkLst>
        </pc:cxnChg>
        <pc:cxnChg chg="del">
          <ac:chgData name="Zhang Jingtang" userId="ee48b5fb4da25d10" providerId="LiveId" clId="{557B23B0-3BA6-4531-8B61-D017CE627C0B}" dt="2019-09-19T03:12:06.280" v="2067" actId="478"/>
          <ac:cxnSpMkLst>
            <pc:docMk/>
            <pc:sldMk cId="2303821897" sldId="264"/>
            <ac:cxnSpMk id="55" creationId="{0C9151AE-FB95-4C4F-B5B5-D08E37583503}"/>
          </ac:cxnSpMkLst>
        </pc:cxnChg>
      </pc:sldChg>
      <pc:sldChg chg="addSp delSp modSp add">
        <pc:chgData name="Zhang Jingtang" userId="ee48b5fb4da25d10" providerId="LiveId" clId="{557B23B0-3BA6-4531-8B61-D017CE627C0B}" dt="2019-09-19T13:47:19.383" v="4695" actId="14100"/>
        <pc:sldMkLst>
          <pc:docMk/>
          <pc:sldMk cId="1564356279" sldId="265"/>
        </pc:sldMkLst>
        <pc:spChg chg="mod">
          <ac:chgData name="Zhang Jingtang" userId="ee48b5fb4da25d10" providerId="LiveId" clId="{557B23B0-3BA6-4531-8B61-D017CE627C0B}" dt="2019-09-19T03:25:54.182" v="2398" actId="20577"/>
          <ac:spMkLst>
            <pc:docMk/>
            <pc:sldMk cId="1564356279" sldId="265"/>
            <ac:spMk id="2" creationId="{46909844-D323-474D-8DC9-39B36F4D05A3}"/>
          </ac:spMkLst>
        </pc:spChg>
        <pc:spChg chg="add mod">
          <ac:chgData name="Zhang Jingtang" userId="ee48b5fb4da25d10" providerId="LiveId" clId="{557B23B0-3BA6-4531-8B61-D017CE627C0B}" dt="2019-09-19T03:22:33.790" v="2304" actId="1038"/>
          <ac:spMkLst>
            <pc:docMk/>
            <pc:sldMk cId="1564356279" sldId="265"/>
            <ac:spMk id="3" creationId="{3583EB2D-0E14-4636-8E29-B7689B26C06D}"/>
          </ac:spMkLst>
        </pc:spChg>
        <pc:spChg chg="mod">
          <ac:chgData name="Zhang Jingtang" userId="ee48b5fb4da25d10" providerId="LiveId" clId="{557B23B0-3BA6-4531-8B61-D017CE627C0B}" dt="2019-09-19T13:47:19.383" v="4695" actId="14100"/>
          <ac:spMkLst>
            <pc:docMk/>
            <pc:sldMk cId="1564356279" sldId="265"/>
            <ac:spMk id="4" creationId="{4E7F069A-CEE8-419C-8C7E-F9C15323D6B1}"/>
          </ac:spMkLst>
        </pc:spChg>
        <pc:spChg chg="add mod">
          <ac:chgData name="Zhang Jingtang" userId="ee48b5fb4da25d10" providerId="LiveId" clId="{557B23B0-3BA6-4531-8B61-D017CE627C0B}" dt="2019-09-19T03:22:38.008" v="2340" actId="1037"/>
          <ac:spMkLst>
            <pc:docMk/>
            <pc:sldMk cId="1564356279" sldId="265"/>
            <ac:spMk id="6" creationId="{F979CFEE-3611-4082-B809-9E6AA975DEB3}"/>
          </ac:spMkLst>
        </pc:spChg>
        <pc:spChg chg="add mod">
          <ac:chgData name="Zhang Jingtang" userId="ee48b5fb4da25d10" providerId="LiveId" clId="{557B23B0-3BA6-4531-8B61-D017CE627C0B}" dt="2019-09-19T03:22:38.008" v="2340" actId="1037"/>
          <ac:spMkLst>
            <pc:docMk/>
            <pc:sldMk cId="1564356279" sldId="265"/>
            <ac:spMk id="7" creationId="{A82CB59C-14C3-4710-BC4C-B623E9DC5D54}"/>
          </ac:spMkLst>
        </pc:spChg>
        <pc:spChg chg="add del mod">
          <ac:chgData name="Zhang Jingtang" userId="ee48b5fb4da25d10" providerId="LiveId" clId="{557B23B0-3BA6-4531-8B61-D017CE627C0B}" dt="2019-09-19T03:22:08.623" v="2265" actId="478"/>
          <ac:spMkLst>
            <pc:docMk/>
            <pc:sldMk cId="1564356279" sldId="265"/>
            <ac:spMk id="8" creationId="{61CB1E5B-559A-49DE-A252-FAB110EC71A5}"/>
          </ac:spMkLst>
        </pc:spChg>
        <pc:spChg chg="add mod">
          <ac:chgData name="Zhang Jingtang" userId="ee48b5fb4da25d10" providerId="LiveId" clId="{557B23B0-3BA6-4531-8B61-D017CE627C0B}" dt="2019-09-19T03:23:25.084" v="2384" actId="1076"/>
          <ac:spMkLst>
            <pc:docMk/>
            <pc:sldMk cId="1564356279" sldId="265"/>
            <ac:spMk id="13" creationId="{1DA3E9E2-B383-4363-ABA3-307FA6A1E6E1}"/>
          </ac:spMkLst>
        </pc:spChg>
        <pc:picChg chg="del mod">
          <ac:chgData name="Zhang Jingtang" userId="ee48b5fb4da25d10" providerId="LiveId" clId="{557B23B0-3BA6-4531-8B61-D017CE627C0B}" dt="2019-09-19T03:21:21.916" v="2238" actId="478"/>
          <ac:picMkLst>
            <pc:docMk/>
            <pc:sldMk cId="1564356279" sldId="265"/>
            <ac:picMk id="10" creationId="{FC9DE2DE-17B1-4EA9-8CF2-676C0286CDC6}"/>
          </ac:picMkLst>
        </pc:picChg>
        <pc:cxnChg chg="add del mod">
          <ac:chgData name="Zhang Jingtang" userId="ee48b5fb4da25d10" providerId="LiveId" clId="{557B23B0-3BA6-4531-8B61-D017CE627C0B}" dt="2019-09-19T03:22:29.976" v="2271" actId="478"/>
          <ac:cxnSpMkLst>
            <pc:docMk/>
            <pc:sldMk cId="1564356279" sldId="265"/>
            <ac:cxnSpMk id="9" creationId="{5727BE2F-382A-4C0C-A815-6F4743E0FD51}"/>
          </ac:cxnSpMkLst>
        </pc:cxnChg>
        <pc:cxnChg chg="add del mod">
          <ac:chgData name="Zhang Jingtang" userId="ee48b5fb4da25d10" providerId="LiveId" clId="{557B23B0-3BA6-4531-8B61-D017CE627C0B}" dt="2019-09-19T03:22:29.323" v="2270" actId="478"/>
          <ac:cxnSpMkLst>
            <pc:docMk/>
            <pc:sldMk cId="1564356279" sldId="265"/>
            <ac:cxnSpMk id="12" creationId="{7D6CB015-9D7F-4D0B-AB1F-C19DDAC5BA15}"/>
          </ac:cxnSpMkLst>
        </pc:cxnChg>
        <pc:cxnChg chg="add mod">
          <ac:chgData name="Zhang Jingtang" userId="ee48b5fb4da25d10" providerId="LiveId" clId="{557B23B0-3BA6-4531-8B61-D017CE627C0B}" dt="2019-09-19T03:23:44.338" v="2388" actId="1582"/>
          <ac:cxnSpMkLst>
            <pc:docMk/>
            <pc:sldMk cId="1564356279" sldId="265"/>
            <ac:cxnSpMk id="15" creationId="{E67FE596-EBD7-443F-9229-4EF167A0F0C3}"/>
          </ac:cxnSpMkLst>
        </pc:cxnChg>
        <pc:cxnChg chg="add mod">
          <ac:chgData name="Zhang Jingtang" userId="ee48b5fb4da25d10" providerId="LiveId" clId="{557B23B0-3BA6-4531-8B61-D017CE627C0B}" dt="2019-09-19T03:23:46.939" v="2389" actId="208"/>
          <ac:cxnSpMkLst>
            <pc:docMk/>
            <pc:sldMk cId="1564356279" sldId="265"/>
            <ac:cxnSpMk id="17" creationId="{1F2DCA7D-02C5-4778-88AB-9141A9346C34}"/>
          </ac:cxnSpMkLst>
        </pc:cxnChg>
        <pc:cxnChg chg="add mod">
          <ac:chgData name="Zhang Jingtang" userId="ee48b5fb4da25d10" providerId="LiveId" clId="{557B23B0-3BA6-4531-8B61-D017CE627C0B}" dt="2019-09-19T03:23:53.963" v="2391" actId="693"/>
          <ac:cxnSpMkLst>
            <pc:docMk/>
            <pc:sldMk cId="1564356279" sldId="265"/>
            <ac:cxnSpMk id="19" creationId="{374F975D-21A1-4B67-A565-F3F04178054A}"/>
          </ac:cxnSpMkLst>
        </pc:cxnChg>
      </pc:sldChg>
      <pc:sldChg chg="addSp delSp modSp add">
        <pc:chgData name="Zhang Jingtang" userId="ee48b5fb4da25d10" providerId="LiveId" clId="{557B23B0-3BA6-4531-8B61-D017CE627C0B}" dt="2019-09-19T06:21:39.846" v="3317" actId="313"/>
        <pc:sldMkLst>
          <pc:docMk/>
          <pc:sldMk cId="3528033841" sldId="266"/>
        </pc:sldMkLst>
        <pc:spChg chg="del">
          <ac:chgData name="Zhang Jingtang" userId="ee48b5fb4da25d10" providerId="LiveId" clId="{557B23B0-3BA6-4531-8B61-D017CE627C0B}" dt="2019-09-19T03:26:43.458" v="2405" actId="478"/>
          <ac:spMkLst>
            <pc:docMk/>
            <pc:sldMk cId="3528033841" sldId="266"/>
            <ac:spMk id="3" creationId="{3583EB2D-0E14-4636-8E29-B7689B26C06D}"/>
          </ac:spMkLst>
        </pc:spChg>
        <pc:spChg chg="mod">
          <ac:chgData name="Zhang Jingtang" userId="ee48b5fb4da25d10" providerId="LiveId" clId="{557B23B0-3BA6-4531-8B61-D017CE627C0B}" dt="2019-09-19T06:21:39.846" v="3317" actId="313"/>
          <ac:spMkLst>
            <pc:docMk/>
            <pc:sldMk cId="3528033841" sldId="266"/>
            <ac:spMk id="4" creationId="{4E7F069A-CEE8-419C-8C7E-F9C15323D6B1}"/>
          </ac:spMkLst>
        </pc:spChg>
        <pc:spChg chg="add del mod">
          <ac:chgData name="Zhang Jingtang" userId="ee48b5fb4da25d10" providerId="LiveId" clId="{557B23B0-3BA6-4531-8B61-D017CE627C0B}" dt="2019-09-19T03:29:56.066" v="2420" actId="478"/>
          <ac:spMkLst>
            <pc:docMk/>
            <pc:sldMk cId="3528033841" sldId="266"/>
            <ac:spMk id="5" creationId="{2191DBFD-3BFA-495F-A283-7150442DFC99}"/>
          </ac:spMkLst>
        </pc:spChg>
        <pc:spChg chg="del">
          <ac:chgData name="Zhang Jingtang" userId="ee48b5fb4da25d10" providerId="LiveId" clId="{557B23B0-3BA6-4531-8B61-D017CE627C0B}" dt="2019-09-19T03:26:43.458" v="2405" actId="478"/>
          <ac:spMkLst>
            <pc:docMk/>
            <pc:sldMk cId="3528033841" sldId="266"/>
            <ac:spMk id="6" creationId="{F979CFEE-3611-4082-B809-9E6AA975DEB3}"/>
          </ac:spMkLst>
        </pc:spChg>
        <pc:spChg chg="del">
          <ac:chgData name="Zhang Jingtang" userId="ee48b5fb4da25d10" providerId="LiveId" clId="{557B23B0-3BA6-4531-8B61-D017CE627C0B}" dt="2019-09-19T03:26:43.458" v="2405" actId="478"/>
          <ac:spMkLst>
            <pc:docMk/>
            <pc:sldMk cId="3528033841" sldId="266"/>
            <ac:spMk id="7" creationId="{A82CB59C-14C3-4710-BC4C-B623E9DC5D54}"/>
          </ac:spMkLst>
        </pc:spChg>
        <pc:spChg chg="add mod">
          <ac:chgData name="Zhang Jingtang" userId="ee48b5fb4da25d10" providerId="LiveId" clId="{557B23B0-3BA6-4531-8B61-D017CE627C0B}" dt="2019-09-19T03:28:39.801" v="2418" actId="14100"/>
          <ac:spMkLst>
            <pc:docMk/>
            <pc:sldMk cId="3528033841" sldId="266"/>
            <ac:spMk id="11" creationId="{F5DFA7EE-A685-4959-8973-57E082DD714B}"/>
          </ac:spMkLst>
        </pc:spChg>
        <pc:spChg chg="del">
          <ac:chgData name="Zhang Jingtang" userId="ee48b5fb4da25d10" providerId="LiveId" clId="{557B23B0-3BA6-4531-8B61-D017CE627C0B}" dt="2019-09-19T03:26:43.458" v="2405" actId="478"/>
          <ac:spMkLst>
            <pc:docMk/>
            <pc:sldMk cId="3528033841" sldId="266"/>
            <ac:spMk id="13" creationId="{1DA3E9E2-B383-4363-ABA3-307FA6A1E6E1}"/>
          </ac:spMkLst>
        </pc:spChg>
        <pc:spChg chg="add mod">
          <ac:chgData name="Zhang Jingtang" userId="ee48b5fb4da25d10" providerId="LiveId" clId="{557B23B0-3BA6-4531-8B61-D017CE627C0B}" dt="2019-09-19T05:18:33.460" v="2439" actId="1076"/>
          <ac:spMkLst>
            <pc:docMk/>
            <pc:sldMk cId="3528033841" sldId="266"/>
            <ac:spMk id="14" creationId="{08D9978C-3BB1-49A1-B3C1-A36E3F7F7C79}"/>
          </ac:spMkLst>
        </pc:spChg>
        <pc:spChg chg="add mod">
          <ac:chgData name="Zhang Jingtang" userId="ee48b5fb4da25d10" providerId="LiveId" clId="{557B23B0-3BA6-4531-8B61-D017CE627C0B}" dt="2019-09-19T05:18:41.402" v="2440" actId="20577"/>
          <ac:spMkLst>
            <pc:docMk/>
            <pc:sldMk cId="3528033841" sldId="266"/>
            <ac:spMk id="16" creationId="{59E57A25-096C-4F84-9EF1-AA040C360284}"/>
          </ac:spMkLst>
        </pc:spChg>
        <pc:spChg chg="add mod">
          <ac:chgData name="Zhang Jingtang" userId="ee48b5fb4da25d10" providerId="LiveId" clId="{557B23B0-3BA6-4531-8B61-D017CE627C0B}" dt="2019-09-19T05:18:44.031" v="2443" actId="20577"/>
          <ac:spMkLst>
            <pc:docMk/>
            <pc:sldMk cId="3528033841" sldId="266"/>
            <ac:spMk id="18" creationId="{6E66701A-F6AE-4B97-A9FD-134986EECEA6}"/>
          </ac:spMkLst>
        </pc:spChg>
        <pc:spChg chg="add mod">
          <ac:chgData name="Zhang Jingtang" userId="ee48b5fb4da25d10" providerId="LiveId" clId="{557B23B0-3BA6-4531-8B61-D017CE627C0B}" dt="2019-09-19T05:18:46.949" v="2444" actId="20577"/>
          <ac:spMkLst>
            <pc:docMk/>
            <pc:sldMk cId="3528033841" sldId="266"/>
            <ac:spMk id="20" creationId="{E0AFB646-7FFA-4D9B-AF08-7891E20BDB40}"/>
          </ac:spMkLst>
        </pc:spChg>
        <pc:spChg chg="add mod">
          <ac:chgData name="Zhang Jingtang" userId="ee48b5fb4da25d10" providerId="LiveId" clId="{557B23B0-3BA6-4531-8B61-D017CE627C0B}" dt="2019-09-19T05:18:48.694" v="2445" actId="20577"/>
          <ac:spMkLst>
            <pc:docMk/>
            <pc:sldMk cId="3528033841" sldId="266"/>
            <ac:spMk id="21" creationId="{9F93E97F-4D16-4CCD-933B-2847EDD0CFF3}"/>
          </ac:spMkLst>
        </pc:spChg>
        <pc:spChg chg="add mod">
          <ac:chgData name="Zhang Jingtang" userId="ee48b5fb4da25d10" providerId="LiveId" clId="{557B23B0-3BA6-4531-8B61-D017CE627C0B}" dt="2019-09-19T05:19:21.580" v="2466" actId="20577"/>
          <ac:spMkLst>
            <pc:docMk/>
            <pc:sldMk cId="3528033841" sldId="266"/>
            <ac:spMk id="22" creationId="{E35C916D-1E60-416C-BCB1-0A82E77B222F}"/>
          </ac:spMkLst>
        </pc:spChg>
        <pc:spChg chg="add mod">
          <ac:chgData name="Zhang Jingtang" userId="ee48b5fb4da25d10" providerId="LiveId" clId="{557B23B0-3BA6-4531-8B61-D017CE627C0B}" dt="2019-09-19T05:20:59.505" v="2512" actId="1038"/>
          <ac:spMkLst>
            <pc:docMk/>
            <pc:sldMk cId="3528033841" sldId="266"/>
            <ac:spMk id="23" creationId="{CBE9296A-5565-4554-A461-8F34E1D6B4D5}"/>
          </ac:spMkLst>
        </pc:spChg>
        <pc:spChg chg="add mod">
          <ac:chgData name="Zhang Jingtang" userId="ee48b5fb4da25d10" providerId="LiveId" clId="{557B23B0-3BA6-4531-8B61-D017CE627C0B}" dt="2019-09-19T05:19:08.797" v="2458" actId="20577"/>
          <ac:spMkLst>
            <pc:docMk/>
            <pc:sldMk cId="3528033841" sldId="266"/>
            <ac:spMk id="24" creationId="{931E1279-89AB-4462-90C9-6F47E30EAAEE}"/>
          </ac:spMkLst>
        </pc:spChg>
        <pc:spChg chg="add mod">
          <ac:chgData name="Zhang Jingtang" userId="ee48b5fb4da25d10" providerId="LiveId" clId="{557B23B0-3BA6-4531-8B61-D017CE627C0B}" dt="2019-09-19T05:19:15.275" v="2463" actId="20577"/>
          <ac:spMkLst>
            <pc:docMk/>
            <pc:sldMk cId="3528033841" sldId="266"/>
            <ac:spMk id="25" creationId="{059C3345-8F6C-42EF-AA1C-C864638E9AC6}"/>
          </ac:spMkLst>
        </pc:spChg>
        <pc:spChg chg="add mod">
          <ac:chgData name="Zhang Jingtang" userId="ee48b5fb4da25d10" providerId="LiveId" clId="{557B23B0-3BA6-4531-8B61-D017CE627C0B}" dt="2019-09-19T05:19:44.905" v="2493" actId="1037"/>
          <ac:spMkLst>
            <pc:docMk/>
            <pc:sldMk cId="3528033841" sldId="266"/>
            <ac:spMk id="26" creationId="{D013B109-D033-4A18-84B4-0A7328CF8A3A}"/>
          </ac:spMkLst>
        </pc:spChg>
        <pc:spChg chg="add mod">
          <ac:chgData name="Zhang Jingtang" userId="ee48b5fb4da25d10" providerId="LiveId" clId="{557B23B0-3BA6-4531-8B61-D017CE627C0B}" dt="2019-09-19T05:19:44.905" v="2493" actId="1037"/>
          <ac:spMkLst>
            <pc:docMk/>
            <pc:sldMk cId="3528033841" sldId="266"/>
            <ac:spMk id="27" creationId="{B2CF48E5-16BE-4FC3-AC80-FE57C137C13E}"/>
          </ac:spMkLst>
        </pc:spChg>
        <pc:spChg chg="add mod">
          <ac:chgData name="Zhang Jingtang" userId="ee48b5fb4da25d10" providerId="LiveId" clId="{557B23B0-3BA6-4531-8B61-D017CE627C0B}" dt="2019-09-19T05:19:50.355" v="2495" actId="1076"/>
          <ac:spMkLst>
            <pc:docMk/>
            <pc:sldMk cId="3528033841" sldId="266"/>
            <ac:spMk id="28" creationId="{91BCB2EE-BC38-48E1-A03C-26C700BCFBBB}"/>
          </ac:spMkLst>
        </pc:spChg>
        <pc:spChg chg="add mod">
          <ac:chgData name="Zhang Jingtang" userId="ee48b5fb4da25d10" providerId="LiveId" clId="{557B23B0-3BA6-4531-8B61-D017CE627C0B}" dt="2019-09-19T05:19:56.639" v="2503" actId="20577"/>
          <ac:spMkLst>
            <pc:docMk/>
            <pc:sldMk cId="3528033841" sldId="266"/>
            <ac:spMk id="29" creationId="{BB8EA623-8F62-445B-8A7D-19A0E8F907A9}"/>
          </ac:spMkLst>
        </pc:spChg>
        <pc:cxnChg chg="add mod">
          <ac:chgData name="Zhang Jingtang" userId="ee48b5fb4da25d10" providerId="LiveId" clId="{557B23B0-3BA6-4531-8B61-D017CE627C0B}" dt="2019-09-19T05:20:16.542" v="2504" actId="11529"/>
          <ac:cxnSpMkLst>
            <pc:docMk/>
            <pc:sldMk cId="3528033841" sldId="266"/>
            <ac:cxnSpMk id="9" creationId="{D5511A04-20B7-4563-9E06-0B506E35A396}"/>
          </ac:cxnSpMkLst>
        </pc:cxnChg>
        <pc:cxnChg chg="add mod">
          <ac:chgData name="Zhang Jingtang" userId="ee48b5fb4da25d10" providerId="LiveId" clId="{557B23B0-3BA6-4531-8B61-D017CE627C0B}" dt="2019-09-19T05:20:22.579" v="2505" actId="11529"/>
          <ac:cxnSpMkLst>
            <pc:docMk/>
            <pc:sldMk cId="3528033841" sldId="266"/>
            <ac:cxnSpMk id="12" creationId="{603B2F24-40F6-453F-B1D6-7EE07A670F97}"/>
          </ac:cxnSpMkLst>
        </pc:cxnChg>
        <pc:cxnChg chg="del mod">
          <ac:chgData name="Zhang Jingtang" userId="ee48b5fb4da25d10" providerId="LiveId" clId="{557B23B0-3BA6-4531-8B61-D017CE627C0B}" dt="2019-09-19T03:26:43.458" v="2405" actId="478"/>
          <ac:cxnSpMkLst>
            <pc:docMk/>
            <pc:sldMk cId="3528033841" sldId="266"/>
            <ac:cxnSpMk id="15" creationId="{E67FE596-EBD7-443F-9229-4EF167A0F0C3}"/>
          </ac:cxnSpMkLst>
        </pc:cxnChg>
        <pc:cxnChg chg="del mod">
          <ac:chgData name="Zhang Jingtang" userId="ee48b5fb4da25d10" providerId="LiveId" clId="{557B23B0-3BA6-4531-8B61-D017CE627C0B}" dt="2019-09-19T03:26:43.458" v="2405" actId="478"/>
          <ac:cxnSpMkLst>
            <pc:docMk/>
            <pc:sldMk cId="3528033841" sldId="266"/>
            <ac:cxnSpMk id="17" creationId="{1F2DCA7D-02C5-4778-88AB-9141A9346C34}"/>
          </ac:cxnSpMkLst>
        </pc:cxnChg>
        <pc:cxnChg chg="del mod">
          <ac:chgData name="Zhang Jingtang" userId="ee48b5fb4da25d10" providerId="LiveId" clId="{557B23B0-3BA6-4531-8B61-D017CE627C0B}" dt="2019-09-19T03:26:43.458" v="2405" actId="478"/>
          <ac:cxnSpMkLst>
            <pc:docMk/>
            <pc:sldMk cId="3528033841" sldId="266"/>
            <ac:cxnSpMk id="19" creationId="{374F975D-21A1-4B67-A565-F3F04178054A}"/>
          </ac:cxnSpMkLst>
        </pc:cxnChg>
        <pc:cxnChg chg="add mod">
          <ac:chgData name="Zhang Jingtang" userId="ee48b5fb4da25d10" providerId="LiveId" clId="{557B23B0-3BA6-4531-8B61-D017CE627C0B}" dt="2019-09-19T05:20:27.594" v="2506" actId="11529"/>
          <ac:cxnSpMkLst>
            <pc:docMk/>
            <pc:sldMk cId="3528033841" sldId="266"/>
            <ac:cxnSpMk id="31" creationId="{125638FF-9E0F-4A2D-B837-8CF30A0D6312}"/>
          </ac:cxnSpMkLst>
        </pc:cxnChg>
        <pc:cxnChg chg="add mod">
          <ac:chgData name="Zhang Jingtang" userId="ee48b5fb4da25d10" providerId="LiveId" clId="{557B23B0-3BA6-4531-8B61-D017CE627C0B}" dt="2019-09-19T05:20:33.847" v="2507" actId="11529"/>
          <ac:cxnSpMkLst>
            <pc:docMk/>
            <pc:sldMk cId="3528033841" sldId="266"/>
            <ac:cxnSpMk id="33" creationId="{5A20F3C4-2155-401C-90FA-7B0A4C4306DB}"/>
          </ac:cxnSpMkLst>
        </pc:cxnChg>
        <pc:cxnChg chg="add mod">
          <ac:chgData name="Zhang Jingtang" userId="ee48b5fb4da25d10" providerId="LiveId" clId="{557B23B0-3BA6-4531-8B61-D017CE627C0B}" dt="2019-09-19T05:20:59.505" v="2512" actId="1038"/>
          <ac:cxnSpMkLst>
            <pc:docMk/>
            <pc:sldMk cId="3528033841" sldId="266"/>
            <ac:cxnSpMk id="35" creationId="{3057BF08-C58D-40B7-8A55-3C7917D7F39C}"/>
          </ac:cxnSpMkLst>
        </pc:cxnChg>
        <pc:cxnChg chg="add mod">
          <ac:chgData name="Zhang Jingtang" userId="ee48b5fb4da25d10" providerId="LiveId" clId="{557B23B0-3BA6-4531-8B61-D017CE627C0B}" dt="2019-09-19T05:20:59.505" v="2512" actId="1038"/>
          <ac:cxnSpMkLst>
            <pc:docMk/>
            <pc:sldMk cId="3528033841" sldId="266"/>
            <ac:cxnSpMk id="37" creationId="{83E8AE28-F910-4C7E-A779-099DAD5F534D}"/>
          </ac:cxnSpMkLst>
        </pc:cxnChg>
        <pc:cxnChg chg="add mod">
          <ac:chgData name="Zhang Jingtang" userId="ee48b5fb4da25d10" providerId="LiveId" clId="{557B23B0-3BA6-4531-8B61-D017CE627C0B}" dt="2019-09-19T05:20:53.122" v="2510" actId="11529"/>
          <ac:cxnSpMkLst>
            <pc:docMk/>
            <pc:sldMk cId="3528033841" sldId="266"/>
            <ac:cxnSpMk id="39" creationId="{3572C726-2563-4450-A03F-B6EFC6941CE7}"/>
          </ac:cxnSpMkLst>
        </pc:cxnChg>
      </pc:sldChg>
      <pc:sldChg chg="addSp delSp modSp add">
        <pc:chgData name="Zhang Jingtang" userId="ee48b5fb4da25d10" providerId="LiveId" clId="{557B23B0-3BA6-4531-8B61-D017CE627C0B}" dt="2019-09-19T13:47:41.328" v="4699" actId="20577"/>
        <pc:sldMkLst>
          <pc:docMk/>
          <pc:sldMk cId="2228953004" sldId="267"/>
        </pc:sldMkLst>
        <pc:spChg chg="mod">
          <ac:chgData name="Zhang Jingtang" userId="ee48b5fb4da25d10" providerId="LiveId" clId="{557B23B0-3BA6-4531-8B61-D017CE627C0B}" dt="2019-09-19T13:47:41.328" v="4699" actId="20577"/>
          <ac:spMkLst>
            <pc:docMk/>
            <pc:sldMk cId="2228953004" sldId="267"/>
            <ac:spMk id="4" creationId="{4E7F069A-CEE8-419C-8C7E-F9C15323D6B1}"/>
          </ac:spMkLst>
        </pc:spChg>
        <pc:spChg chg="del">
          <ac:chgData name="Zhang Jingtang" userId="ee48b5fb4da25d10" providerId="LiveId" clId="{557B23B0-3BA6-4531-8B61-D017CE627C0B}" dt="2019-09-19T05:34:53.568" v="2521" actId="478"/>
          <ac:spMkLst>
            <pc:docMk/>
            <pc:sldMk cId="2228953004" sldId="267"/>
            <ac:spMk id="11" creationId="{F5DFA7EE-A685-4959-8973-57E082DD714B}"/>
          </ac:spMkLst>
        </pc:spChg>
        <pc:spChg chg="del">
          <ac:chgData name="Zhang Jingtang" userId="ee48b5fb4da25d10" providerId="LiveId" clId="{557B23B0-3BA6-4531-8B61-D017CE627C0B}" dt="2019-09-19T05:34:53.568" v="2521" actId="478"/>
          <ac:spMkLst>
            <pc:docMk/>
            <pc:sldMk cId="2228953004" sldId="267"/>
            <ac:spMk id="14" creationId="{08D9978C-3BB1-49A1-B3C1-A36E3F7F7C79}"/>
          </ac:spMkLst>
        </pc:spChg>
        <pc:spChg chg="del">
          <ac:chgData name="Zhang Jingtang" userId="ee48b5fb4da25d10" providerId="LiveId" clId="{557B23B0-3BA6-4531-8B61-D017CE627C0B}" dt="2019-09-19T05:34:53.568" v="2521" actId="478"/>
          <ac:spMkLst>
            <pc:docMk/>
            <pc:sldMk cId="2228953004" sldId="267"/>
            <ac:spMk id="16" creationId="{59E57A25-096C-4F84-9EF1-AA040C360284}"/>
          </ac:spMkLst>
        </pc:spChg>
        <pc:spChg chg="del">
          <ac:chgData name="Zhang Jingtang" userId="ee48b5fb4da25d10" providerId="LiveId" clId="{557B23B0-3BA6-4531-8B61-D017CE627C0B}" dt="2019-09-19T05:34:53.568" v="2521" actId="478"/>
          <ac:spMkLst>
            <pc:docMk/>
            <pc:sldMk cId="2228953004" sldId="267"/>
            <ac:spMk id="18" creationId="{6E66701A-F6AE-4B97-A9FD-134986EECEA6}"/>
          </ac:spMkLst>
        </pc:spChg>
        <pc:spChg chg="del">
          <ac:chgData name="Zhang Jingtang" userId="ee48b5fb4da25d10" providerId="LiveId" clId="{557B23B0-3BA6-4531-8B61-D017CE627C0B}" dt="2019-09-19T05:34:53.568" v="2521" actId="478"/>
          <ac:spMkLst>
            <pc:docMk/>
            <pc:sldMk cId="2228953004" sldId="267"/>
            <ac:spMk id="20" creationId="{E0AFB646-7FFA-4D9B-AF08-7891E20BDB40}"/>
          </ac:spMkLst>
        </pc:spChg>
        <pc:spChg chg="del">
          <ac:chgData name="Zhang Jingtang" userId="ee48b5fb4da25d10" providerId="LiveId" clId="{557B23B0-3BA6-4531-8B61-D017CE627C0B}" dt="2019-09-19T05:34:53.568" v="2521" actId="478"/>
          <ac:spMkLst>
            <pc:docMk/>
            <pc:sldMk cId="2228953004" sldId="267"/>
            <ac:spMk id="21" creationId="{9F93E97F-4D16-4CCD-933B-2847EDD0CFF3}"/>
          </ac:spMkLst>
        </pc:spChg>
        <pc:spChg chg="del">
          <ac:chgData name="Zhang Jingtang" userId="ee48b5fb4da25d10" providerId="LiveId" clId="{557B23B0-3BA6-4531-8B61-D017CE627C0B}" dt="2019-09-19T05:34:53.568" v="2521" actId="478"/>
          <ac:spMkLst>
            <pc:docMk/>
            <pc:sldMk cId="2228953004" sldId="267"/>
            <ac:spMk id="22" creationId="{E35C916D-1E60-416C-BCB1-0A82E77B222F}"/>
          </ac:spMkLst>
        </pc:spChg>
        <pc:spChg chg="del">
          <ac:chgData name="Zhang Jingtang" userId="ee48b5fb4da25d10" providerId="LiveId" clId="{557B23B0-3BA6-4531-8B61-D017CE627C0B}" dt="2019-09-19T05:34:53.568" v="2521" actId="478"/>
          <ac:spMkLst>
            <pc:docMk/>
            <pc:sldMk cId="2228953004" sldId="267"/>
            <ac:spMk id="23" creationId="{CBE9296A-5565-4554-A461-8F34E1D6B4D5}"/>
          </ac:spMkLst>
        </pc:spChg>
        <pc:spChg chg="del">
          <ac:chgData name="Zhang Jingtang" userId="ee48b5fb4da25d10" providerId="LiveId" clId="{557B23B0-3BA6-4531-8B61-D017CE627C0B}" dt="2019-09-19T05:34:53.568" v="2521" actId="478"/>
          <ac:spMkLst>
            <pc:docMk/>
            <pc:sldMk cId="2228953004" sldId="267"/>
            <ac:spMk id="24" creationId="{931E1279-89AB-4462-90C9-6F47E30EAAEE}"/>
          </ac:spMkLst>
        </pc:spChg>
        <pc:spChg chg="del">
          <ac:chgData name="Zhang Jingtang" userId="ee48b5fb4da25d10" providerId="LiveId" clId="{557B23B0-3BA6-4531-8B61-D017CE627C0B}" dt="2019-09-19T05:34:53.568" v="2521" actId="478"/>
          <ac:spMkLst>
            <pc:docMk/>
            <pc:sldMk cId="2228953004" sldId="267"/>
            <ac:spMk id="25" creationId="{059C3345-8F6C-42EF-AA1C-C864638E9AC6}"/>
          </ac:spMkLst>
        </pc:spChg>
        <pc:spChg chg="del">
          <ac:chgData name="Zhang Jingtang" userId="ee48b5fb4da25d10" providerId="LiveId" clId="{557B23B0-3BA6-4531-8B61-D017CE627C0B}" dt="2019-09-19T05:34:53.568" v="2521" actId="478"/>
          <ac:spMkLst>
            <pc:docMk/>
            <pc:sldMk cId="2228953004" sldId="267"/>
            <ac:spMk id="26" creationId="{D013B109-D033-4A18-84B4-0A7328CF8A3A}"/>
          </ac:spMkLst>
        </pc:spChg>
        <pc:spChg chg="del">
          <ac:chgData name="Zhang Jingtang" userId="ee48b5fb4da25d10" providerId="LiveId" clId="{557B23B0-3BA6-4531-8B61-D017CE627C0B}" dt="2019-09-19T05:34:53.568" v="2521" actId="478"/>
          <ac:spMkLst>
            <pc:docMk/>
            <pc:sldMk cId="2228953004" sldId="267"/>
            <ac:spMk id="27" creationId="{B2CF48E5-16BE-4FC3-AC80-FE57C137C13E}"/>
          </ac:spMkLst>
        </pc:spChg>
        <pc:spChg chg="del">
          <ac:chgData name="Zhang Jingtang" userId="ee48b5fb4da25d10" providerId="LiveId" clId="{557B23B0-3BA6-4531-8B61-D017CE627C0B}" dt="2019-09-19T05:34:53.568" v="2521" actId="478"/>
          <ac:spMkLst>
            <pc:docMk/>
            <pc:sldMk cId="2228953004" sldId="267"/>
            <ac:spMk id="28" creationId="{91BCB2EE-BC38-48E1-A03C-26C700BCFBBB}"/>
          </ac:spMkLst>
        </pc:spChg>
        <pc:spChg chg="del">
          <ac:chgData name="Zhang Jingtang" userId="ee48b5fb4da25d10" providerId="LiveId" clId="{557B23B0-3BA6-4531-8B61-D017CE627C0B}" dt="2019-09-19T05:34:53.568" v="2521" actId="478"/>
          <ac:spMkLst>
            <pc:docMk/>
            <pc:sldMk cId="2228953004" sldId="267"/>
            <ac:spMk id="29" creationId="{BB8EA623-8F62-445B-8A7D-19A0E8F907A9}"/>
          </ac:spMkLst>
        </pc:spChg>
        <pc:spChg chg="add del mod">
          <ac:chgData name="Zhang Jingtang" userId="ee48b5fb4da25d10" providerId="LiveId" clId="{557B23B0-3BA6-4531-8B61-D017CE627C0B}" dt="2019-09-19T05:37:03.706" v="2590" actId="478"/>
          <ac:spMkLst>
            <pc:docMk/>
            <pc:sldMk cId="2228953004" sldId="267"/>
            <ac:spMk id="32" creationId="{1CD845F5-60B6-4594-BF12-5DD58A8762E9}"/>
          </ac:spMkLst>
        </pc:spChg>
        <pc:spChg chg="add del mod">
          <ac:chgData name="Zhang Jingtang" userId="ee48b5fb4da25d10" providerId="LiveId" clId="{557B23B0-3BA6-4531-8B61-D017CE627C0B}" dt="2019-09-19T05:37:03.706" v="2590" actId="478"/>
          <ac:spMkLst>
            <pc:docMk/>
            <pc:sldMk cId="2228953004" sldId="267"/>
            <ac:spMk id="34" creationId="{0188E6C6-4361-4BB9-905E-6CC2A4D1FBD2}"/>
          </ac:spMkLst>
        </pc:spChg>
        <pc:spChg chg="add del mod">
          <ac:chgData name="Zhang Jingtang" userId="ee48b5fb4da25d10" providerId="LiveId" clId="{557B23B0-3BA6-4531-8B61-D017CE627C0B}" dt="2019-09-19T05:37:03.706" v="2590" actId="478"/>
          <ac:spMkLst>
            <pc:docMk/>
            <pc:sldMk cId="2228953004" sldId="267"/>
            <ac:spMk id="36" creationId="{DDE21A64-B4DE-472D-A4FB-E716F4C245A2}"/>
          </ac:spMkLst>
        </pc:spChg>
        <pc:spChg chg="add del mod">
          <ac:chgData name="Zhang Jingtang" userId="ee48b5fb4da25d10" providerId="LiveId" clId="{557B23B0-3BA6-4531-8B61-D017CE627C0B}" dt="2019-09-19T05:37:03.706" v="2590" actId="478"/>
          <ac:spMkLst>
            <pc:docMk/>
            <pc:sldMk cId="2228953004" sldId="267"/>
            <ac:spMk id="38" creationId="{4667F90C-B17B-4D2D-A6D8-85B5FA943EAC}"/>
          </ac:spMkLst>
        </pc:spChg>
        <pc:spChg chg="add del mod">
          <ac:chgData name="Zhang Jingtang" userId="ee48b5fb4da25d10" providerId="LiveId" clId="{557B23B0-3BA6-4531-8B61-D017CE627C0B}" dt="2019-09-19T05:37:03.706" v="2590" actId="478"/>
          <ac:spMkLst>
            <pc:docMk/>
            <pc:sldMk cId="2228953004" sldId="267"/>
            <ac:spMk id="40" creationId="{D545C978-98D0-45A7-9CC9-152175A072EE}"/>
          </ac:spMkLst>
        </pc:spChg>
        <pc:picChg chg="add del mod">
          <ac:chgData name="Zhang Jingtang" userId="ee48b5fb4da25d10" providerId="LiveId" clId="{557B23B0-3BA6-4531-8B61-D017CE627C0B}" dt="2019-09-19T05:53:39.117" v="2911" actId="478"/>
          <ac:picMkLst>
            <pc:docMk/>
            <pc:sldMk cId="2228953004" sldId="267"/>
            <ac:picMk id="30" creationId="{59B4E621-1999-4110-97E9-061DA34EC48C}"/>
          </ac:picMkLst>
        </pc:picChg>
        <pc:cxnChg chg="del mod">
          <ac:chgData name="Zhang Jingtang" userId="ee48b5fb4da25d10" providerId="LiveId" clId="{557B23B0-3BA6-4531-8B61-D017CE627C0B}" dt="2019-09-19T05:34:53.568" v="2521" actId="478"/>
          <ac:cxnSpMkLst>
            <pc:docMk/>
            <pc:sldMk cId="2228953004" sldId="267"/>
            <ac:cxnSpMk id="9" creationId="{D5511A04-20B7-4563-9E06-0B506E35A396}"/>
          </ac:cxnSpMkLst>
        </pc:cxnChg>
        <pc:cxnChg chg="del mod">
          <ac:chgData name="Zhang Jingtang" userId="ee48b5fb4da25d10" providerId="LiveId" clId="{557B23B0-3BA6-4531-8B61-D017CE627C0B}" dt="2019-09-19T05:34:53.568" v="2521" actId="478"/>
          <ac:cxnSpMkLst>
            <pc:docMk/>
            <pc:sldMk cId="2228953004" sldId="267"/>
            <ac:cxnSpMk id="12" creationId="{603B2F24-40F6-453F-B1D6-7EE07A670F97}"/>
          </ac:cxnSpMkLst>
        </pc:cxnChg>
        <pc:cxnChg chg="del mod">
          <ac:chgData name="Zhang Jingtang" userId="ee48b5fb4da25d10" providerId="LiveId" clId="{557B23B0-3BA6-4531-8B61-D017CE627C0B}" dt="2019-09-19T05:34:53.568" v="2521" actId="478"/>
          <ac:cxnSpMkLst>
            <pc:docMk/>
            <pc:sldMk cId="2228953004" sldId="267"/>
            <ac:cxnSpMk id="31" creationId="{125638FF-9E0F-4A2D-B837-8CF30A0D6312}"/>
          </ac:cxnSpMkLst>
        </pc:cxnChg>
        <pc:cxnChg chg="del mod">
          <ac:chgData name="Zhang Jingtang" userId="ee48b5fb4da25d10" providerId="LiveId" clId="{557B23B0-3BA6-4531-8B61-D017CE627C0B}" dt="2019-09-19T05:34:53.568" v="2521" actId="478"/>
          <ac:cxnSpMkLst>
            <pc:docMk/>
            <pc:sldMk cId="2228953004" sldId="267"/>
            <ac:cxnSpMk id="33" creationId="{5A20F3C4-2155-401C-90FA-7B0A4C4306DB}"/>
          </ac:cxnSpMkLst>
        </pc:cxnChg>
        <pc:cxnChg chg="del mod">
          <ac:chgData name="Zhang Jingtang" userId="ee48b5fb4da25d10" providerId="LiveId" clId="{557B23B0-3BA6-4531-8B61-D017CE627C0B}" dt="2019-09-19T05:34:53.568" v="2521" actId="478"/>
          <ac:cxnSpMkLst>
            <pc:docMk/>
            <pc:sldMk cId="2228953004" sldId="267"/>
            <ac:cxnSpMk id="35" creationId="{3057BF08-C58D-40B7-8A55-3C7917D7F39C}"/>
          </ac:cxnSpMkLst>
        </pc:cxnChg>
        <pc:cxnChg chg="del mod">
          <ac:chgData name="Zhang Jingtang" userId="ee48b5fb4da25d10" providerId="LiveId" clId="{557B23B0-3BA6-4531-8B61-D017CE627C0B}" dt="2019-09-19T05:34:53.568" v="2521" actId="478"/>
          <ac:cxnSpMkLst>
            <pc:docMk/>
            <pc:sldMk cId="2228953004" sldId="267"/>
            <ac:cxnSpMk id="37" creationId="{83E8AE28-F910-4C7E-A779-099DAD5F534D}"/>
          </ac:cxnSpMkLst>
        </pc:cxnChg>
        <pc:cxnChg chg="del mod">
          <ac:chgData name="Zhang Jingtang" userId="ee48b5fb4da25d10" providerId="LiveId" clId="{557B23B0-3BA6-4531-8B61-D017CE627C0B}" dt="2019-09-19T05:34:53.568" v="2521" actId="478"/>
          <ac:cxnSpMkLst>
            <pc:docMk/>
            <pc:sldMk cId="2228953004" sldId="267"/>
            <ac:cxnSpMk id="39" creationId="{3572C726-2563-4450-A03F-B6EFC6941CE7}"/>
          </ac:cxnSpMkLst>
        </pc:cxnChg>
      </pc:sldChg>
      <pc:sldChg chg="addSp delSp modSp add">
        <pc:chgData name="Zhang Jingtang" userId="ee48b5fb4da25d10" providerId="LiveId" clId="{557B23B0-3BA6-4531-8B61-D017CE627C0B}" dt="2019-09-19T05:59:25.693" v="3077" actId="164"/>
        <pc:sldMkLst>
          <pc:docMk/>
          <pc:sldMk cId="2290044024" sldId="268"/>
        </pc:sldMkLst>
        <pc:spChg chg="mod">
          <ac:chgData name="Zhang Jingtang" userId="ee48b5fb4da25d10" providerId="LiveId" clId="{557B23B0-3BA6-4531-8B61-D017CE627C0B}" dt="2019-09-19T05:38:29.373" v="2600" actId="20577"/>
          <ac:spMkLst>
            <pc:docMk/>
            <pc:sldMk cId="2290044024" sldId="268"/>
            <ac:spMk id="2" creationId="{46909844-D323-474D-8DC9-39B36F4D05A3}"/>
          </ac:spMkLst>
        </pc:spChg>
        <pc:spChg chg="add mod">
          <ac:chgData name="Zhang Jingtang" userId="ee48b5fb4da25d10" providerId="LiveId" clId="{557B23B0-3BA6-4531-8B61-D017CE627C0B}" dt="2019-09-19T05:45:17.475" v="2618" actId="1076"/>
          <ac:spMkLst>
            <pc:docMk/>
            <pc:sldMk cId="2290044024" sldId="268"/>
            <ac:spMk id="3" creationId="{811205AA-D9F8-4B33-BF58-1009E8673F40}"/>
          </ac:spMkLst>
        </pc:spChg>
        <pc:spChg chg="del">
          <ac:chgData name="Zhang Jingtang" userId="ee48b5fb4da25d10" providerId="LiveId" clId="{557B23B0-3BA6-4531-8B61-D017CE627C0B}" dt="2019-09-19T05:38:32.851" v="2602" actId="478"/>
          <ac:spMkLst>
            <pc:docMk/>
            <pc:sldMk cId="2290044024" sldId="268"/>
            <ac:spMk id="4" creationId="{4E7F069A-CEE8-419C-8C7E-F9C15323D6B1}"/>
          </ac:spMkLst>
        </pc:spChg>
        <pc:spChg chg="add mod">
          <ac:chgData name="Zhang Jingtang" userId="ee48b5fb4da25d10" providerId="LiveId" clId="{557B23B0-3BA6-4531-8B61-D017CE627C0B}" dt="2019-09-19T05:59:25.693" v="3077" actId="164"/>
          <ac:spMkLst>
            <pc:docMk/>
            <pc:sldMk cId="2290044024" sldId="268"/>
            <ac:spMk id="5" creationId="{6A283BC5-20C4-48A8-BD3A-AF8706505E24}"/>
          </ac:spMkLst>
        </pc:spChg>
        <pc:spChg chg="add del mod">
          <ac:chgData name="Zhang Jingtang" userId="ee48b5fb4da25d10" providerId="LiveId" clId="{557B23B0-3BA6-4531-8B61-D017CE627C0B}" dt="2019-09-19T05:50:53.918" v="2839"/>
          <ac:spMkLst>
            <pc:docMk/>
            <pc:sldMk cId="2290044024" sldId="268"/>
            <ac:spMk id="6" creationId="{070BD4B9-8F44-431B-A05B-1546C68718B6}"/>
          </ac:spMkLst>
        </pc:spChg>
        <pc:spChg chg="add mod">
          <ac:chgData name="Zhang Jingtang" userId="ee48b5fb4da25d10" providerId="LiveId" clId="{557B23B0-3BA6-4531-8B61-D017CE627C0B}" dt="2019-09-19T05:59:25.693" v="3077" actId="164"/>
          <ac:spMkLst>
            <pc:docMk/>
            <pc:sldMk cId="2290044024" sldId="268"/>
            <ac:spMk id="9" creationId="{A6271B7A-26B9-4AC2-8DBB-06A8AF0872A8}"/>
          </ac:spMkLst>
        </pc:spChg>
        <pc:spChg chg="add mod">
          <ac:chgData name="Zhang Jingtang" userId="ee48b5fb4da25d10" providerId="LiveId" clId="{557B23B0-3BA6-4531-8B61-D017CE627C0B}" dt="2019-09-19T05:59:25.693" v="3077" actId="164"/>
          <ac:spMkLst>
            <pc:docMk/>
            <pc:sldMk cId="2290044024" sldId="268"/>
            <ac:spMk id="10" creationId="{F8292E70-6AE4-4826-9D2C-3289D51C744F}"/>
          </ac:spMkLst>
        </pc:spChg>
        <pc:spChg chg="add mod">
          <ac:chgData name="Zhang Jingtang" userId="ee48b5fb4da25d10" providerId="LiveId" clId="{557B23B0-3BA6-4531-8B61-D017CE627C0B}" dt="2019-09-19T05:59:25.693" v="3077" actId="164"/>
          <ac:spMkLst>
            <pc:docMk/>
            <pc:sldMk cId="2290044024" sldId="268"/>
            <ac:spMk id="11" creationId="{8B4AE23C-9900-405D-A2A6-71A0BD5B5399}"/>
          </ac:spMkLst>
        </pc:spChg>
        <pc:spChg chg="add mod">
          <ac:chgData name="Zhang Jingtang" userId="ee48b5fb4da25d10" providerId="LiveId" clId="{557B23B0-3BA6-4531-8B61-D017CE627C0B}" dt="2019-09-19T05:59:25.693" v="3077" actId="164"/>
          <ac:spMkLst>
            <pc:docMk/>
            <pc:sldMk cId="2290044024" sldId="268"/>
            <ac:spMk id="12" creationId="{49C6FB9A-4EA6-4C74-8D4B-4D29F1D241CC}"/>
          </ac:spMkLst>
        </pc:spChg>
        <pc:spChg chg="add mod">
          <ac:chgData name="Zhang Jingtang" userId="ee48b5fb4da25d10" providerId="LiveId" clId="{557B23B0-3BA6-4531-8B61-D017CE627C0B}" dt="2019-09-19T05:59:25.693" v="3077" actId="164"/>
          <ac:spMkLst>
            <pc:docMk/>
            <pc:sldMk cId="2290044024" sldId="268"/>
            <ac:spMk id="13" creationId="{460F89C4-8133-46E0-89B7-0881F2E62F46}"/>
          </ac:spMkLst>
        </pc:spChg>
        <pc:spChg chg="add mod">
          <ac:chgData name="Zhang Jingtang" userId="ee48b5fb4da25d10" providerId="LiveId" clId="{557B23B0-3BA6-4531-8B61-D017CE627C0B}" dt="2019-09-19T05:59:25.693" v="3077" actId="164"/>
          <ac:spMkLst>
            <pc:docMk/>
            <pc:sldMk cId="2290044024" sldId="268"/>
            <ac:spMk id="14" creationId="{1F670276-4C19-4649-84AF-D68440279D0B}"/>
          </ac:spMkLst>
        </pc:spChg>
        <pc:spChg chg="add mod">
          <ac:chgData name="Zhang Jingtang" userId="ee48b5fb4da25d10" providerId="LiveId" clId="{557B23B0-3BA6-4531-8B61-D017CE627C0B}" dt="2019-09-19T05:59:25.693" v="3077" actId="164"/>
          <ac:spMkLst>
            <pc:docMk/>
            <pc:sldMk cId="2290044024" sldId="268"/>
            <ac:spMk id="15" creationId="{4ACF1781-2AA1-48FE-A173-CABA3381DB37}"/>
          </ac:spMkLst>
        </pc:spChg>
        <pc:spChg chg="add mod">
          <ac:chgData name="Zhang Jingtang" userId="ee48b5fb4da25d10" providerId="LiveId" clId="{557B23B0-3BA6-4531-8B61-D017CE627C0B}" dt="2019-09-19T05:59:25.693" v="3077" actId="164"/>
          <ac:spMkLst>
            <pc:docMk/>
            <pc:sldMk cId="2290044024" sldId="268"/>
            <ac:spMk id="16" creationId="{BEF3C728-3F7B-4ABC-9721-E9D432BE80EB}"/>
          </ac:spMkLst>
        </pc:spChg>
        <pc:spChg chg="add mod">
          <ac:chgData name="Zhang Jingtang" userId="ee48b5fb4da25d10" providerId="LiveId" clId="{557B23B0-3BA6-4531-8B61-D017CE627C0B}" dt="2019-09-19T05:59:25.693" v="3077" actId="164"/>
          <ac:spMkLst>
            <pc:docMk/>
            <pc:sldMk cId="2290044024" sldId="268"/>
            <ac:spMk id="17" creationId="{636C4E59-7C84-4A21-9A50-7086FDAE169C}"/>
          </ac:spMkLst>
        </pc:spChg>
        <pc:spChg chg="add del mod">
          <ac:chgData name="Zhang Jingtang" userId="ee48b5fb4da25d10" providerId="LiveId" clId="{557B23B0-3BA6-4531-8B61-D017CE627C0B}" dt="2019-09-19T05:59:25.693" v="3077" actId="164"/>
          <ac:spMkLst>
            <pc:docMk/>
            <pc:sldMk cId="2290044024" sldId="268"/>
            <ac:spMk id="18" creationId="{283D6A13-52FD-4E18-821B-5158217E4330}"/>
          </ac:spMkLst>
        </pc:spChg>
        <pc:spChg chg="add mod">
          <ac:chgData name="Zhang Jingtang" userId="ee48b5fb4da25d10" providerId="LiveId" clId="{557B23B0-3BA6-4531-8B61-D017CE627C0B}" dt="2019-09-19T05:59:25.693" v="3077" actId="164"/>
          <ac:spMkLst>
            <pc:docMk/>
            <pc:sldMk cId="2290044024" sldId="268"/>
            <ac:spMk id="19" creationId="{EC01EB9A-DAFD-46C8-A7F4-9D043B5B4A69}"/>
          </ac:spMkLst>
        </pc:spChg>
        <pc:spChg chg="add del">
          <ac:chgData name="Zhang Jingtang" userId="ee48b5fb4da25d10" providerId="LiveId" clId="{557B23B0-3BA6-4531-8B61-D017CE627C0B}" dt="2019-09-19T05:52:44.199" v="2877" actId="478"/>
          <ac:spMkLst>
            <pc:docMk/>
            <pc:sldMk cId="2290044024" sldId="268"/>
            <ac:spMk id="20" creationId="{684A38E6-9805-43F0-B5EA-035D936E8E08}"/>
          </ac:spMkLst>
        </pc:spChg>
        <pc:spChg chg="add mod">
          <ac:chgData name="Zhang Jingtang" userId="ee48b5fb4da25d10" providerId="LiveId" clId="{557B23B0-3BA6-4531-8B61-D017CE627C0B}" dt="2019-09-19T05:59:25.693" v="3077" actId="164"/>
          <ac:spMkLst>
            <pc:docMk/>
            <pc:sldMk cId="2290044024" sldId="268"/>
            <ac:spMk id="21" creationId="{9D0C36E5-ACFA-4975-BD40-C287E240CF77}"/>
          </ac:spMkLst>
        </pc:spChg>
        <pc:grpChg chg="add mod">
          <ac:chgData name="Zhang Jingtang" userId="ee48b5fb4da25d10" providerId="LiveId" clId="{557B23B0-3BA6-4531-8B61-D017CE627C0B}" dt="2019-09-19T05:59:25.693" v="3077" actId="164"/>
          <ac:grpSpMkLst>
            <pc:docMk/>
            <pc:sldMk cId="2290044024" sldId="268"/>
            <ac:grpSpMk id="7" creationId="{08C98E88-BFD2-412F-A4E6-FAE5FB475DD0}"/>
          </ac:grpSpMkLst>
        </pc:grpChg>
        <pc:picChg chg="del">
          <ac:chgData name="Zhang Jingtang" userId="ee48b5fb4da25d10" providerId="LiveId" clId="{557B23B0-3BA6-4531-8B61-D017CE627C0B}" dt="2019-09-19T05:38:31.865" v="2601" actId="478"/>
          <ac:picMkLst>
            <pc:docMk/>
            <pc:sldMk cId="2290044024" sldId="268"/>
            <ac:picMk id="30" creationId="{59B4E621-1999-4110-97E9-061DA34EC48C}"/>
          </ac:picMkLst>
        </pc:picChg>
        <pc:picChg chg="add del mod">
          <ac:chgData name="Zhang Jingtang" userId="ee48b5fb4da25d10" providerId="LiveId" clId="{557B23B0-3BA6-4531-8B61-D017CE627C0B}" dt="2019-09-19T05:38:54.217" v="2608" actId="478"/>
          <ac:picMkLst>
            <pc:docMk/>
            <pc:sldMk cId="2290044024" sldId="268"/>
            <ac:picMk id="7170" creationId="{945367CB-0894-410B-8734-A23B2119367B}"/>
          </ac:picMkLst>
        </pc:picChg>
      </pc:sldChg>
      <pc:sldChg chg="addSp delSp modSp add">
        <pc:chgData name="Zhang Jingtang" userId="ee48b5fb4da25d10" providerId="LiveId" clId="{557B23B0-3BA6-4531-8B61-D017CE627C0B}" dt="2019-09-19T06:08:30.334" v="3248" actId="478"/>
        <pc:sldMkLst>
          <pc:docMk/>
          <pc:sldMk cId="3236013640" sldId="269"/>
        </pc:sldMkLst>
        <pc:spChg chg="del">
          <ac:chgData name="Zhang Jingtang" userId="ee48b5fb4da25d10" providerId="LiveId" clId="{557B23B0-3BA6-4531-8B61-D017CE627C0B}" dt="2019-09-19T05:57:19.595" v="3056" actId="478"/>
          <ac:spMkLst>
            <pc:docMk/>
            <pc:sldMk cId="3236013640" sldId="269"/>
            <ac:spMk id="3" creationId="{811205AA-D9F8-4B33-BF58-1009E8673F40}"/>
          </ac:spMkLst>
        </pc:spChg>
        <pc:spChg chg="add del">
          <ac:chgData name="Zhang Jingtang" userId="ee48b5fb4da25d10" providerId="LiveId" clId="{557B23B0-3BA6-4531-8B61-D017CE627C0B}" dt="2019-09-19T05:57:36.513" v="3058"/>
          <ac:spMkLst>
            <pc:docMk/>
            <pc:sldMk cId="3236013640" sldId="269"/>
            <ac:spMk id="4" creationId="{E9C5997E-428A-4B20-BC45-0D3FE0C25E49}"/>
          </ac:spMkLst>
        </pc:spChg>
        <pc:spChg chg="del mod">
          <ac:chgData name="Zhang Jingtang" userId="ee48b5fb4da25d10" providerId="LiveId" clId="{557B23B0-3BA6-4531-8B61-D017CE627C0B}" dt="2019-09-19T05:58:12.769" v="3065" actId="478"/>
          <ac:spMkLst>
            <pc:docMk/>
            <pc:sldMk cId="3236013640" sldId="269"/>
            <ac:spMk id="5" creationId="{6A283BC5-20C4-48A8-BD3A-AF8706505E24}"/>
          </ac:spMkLst>
        </pc:spChg>
        <pc:spChg chg="del">
          <ac:chgData name="Zhang Jingtang" userId="ee48b5fb4da25d10" providerId="LiveId" clId="{557B23B0-3BA6-4531-8B61-D017CE627C0B}" dt="2019-09-19T05:58:14.055" v="3066" actId="478"/>
          <ac:spMkLst>
            <pc:docMk/>
            <pc:sldMk cId="3236013640" sldId="269"/>
            <ac:spMk id="9" creationId="{A6271B7A-26B9-4AC2-8DBB-06A8AF0872A8}"/>
          </ac:spMkLst>
        </pc:spChg>
        <pc:spChg chg="del">
          <ac:chgData name="Zhang Jingtang" userId="ee48b5fb4da25d10" providerId="LiveId" clId="{557B23B0-3BA6-4531-8B61-D017CE627C0B}" dt="2019-09-19T05:58:14.055" v="3066" actId="478"/>
          <ac:spMkLst>
            <pc:docMk/>
            <pc:sldMk cId="3236013640" sldId="269"/>
            <ac:spMk id="10" creationId="{F8292E70-6AE4-4826-9D2C-3289D51C744F}"/>
          </ac:spMkLst>
        </pc:spChg>
        <pc:spChg chg="del">
          <ac:chgData name="Zhang Jingtang" userId="ee48b5fb4da25d10" providerId="LiveId" clId="{557B23B0-3BA6-4531-8B61-D017CE627C0B}" dt="2019-09-19T05:58:14.055" v="3066" actId="478"/>
          <ac:spMkLst>
            <pc:docMk/>
            <pc:sldMk cId="3236013640" sldId="269"/>
            <ac:spMk id="11" creationId="{8B4AE23C-9900-405D-A2A6-71A0BD5B5399}"/>
          </ac:spMkLst>
        </pc:spChg>
        <pc:spChg chg="del">
          <ac:chgData name="Zhang Jingtang" userId="ee48b5fb4da25d10" providerId="LiveId" clId="{557B23B0-3BA6-4531-8B61-D017CE627C0B}" dt="2019-09-19T05:58:14.055" v="3066" actId="478"/>
          <ac:spMkLst>
            <pc:docMk/>
            <pc:sldMk cId="3236013640" sldId="269"/>
            <ac:spMk id="12" creationId="{49C6FB9A-4EA6-4C74-8D4B-4D29F1D241CC}"/>
          </ac:spMkLst>
        </pc:spChg>
        <pc:spChg chg="del">
          <ac:chgData name="Zhang Jingtang" userId="ee48b5fb4da25d10" providerId="LiveId" clId="{557B23B0-3BA6-4531-8B61-D017CE627C0B}" dt="2019-09-19T05:58:14.055" v="3066" actId="478"/>
          <ac:spMkLst>
            <pc:docMk/>
            <pc:sldMk cId="3236013640" sldId="269"/>
            <ac:spMk id="13" creationId="{460F89C4-8133-46E0-89B7-0881F2E62F46}"/>
          </ac:spMkLst>
        </pc:spChg>
        <pc:spChg chg="del">
          <ac:chgData name="Zhang Jingtang" userId="ee48b5fb4da25d10" providerId="LiveId" clId="{557B23B0-3BA6-4531-8B61-D017CE627C0B}" dt="2019-09-19T05:58:14.055" v="3066" actId="478"/>
          <ac:spMkLst>
            <pc:docMk/>
            <pc:sldMk cId="3236013640" sldId="269"/>
            <ac:spMk id="14" creationId="{1F670276-4C19-4649-84AF-D68440279D0B}"/>
          </ac:spMkLst>
        </pc:spChg>
        <pc:spChg chg="del">
          <ac:chgData name="Zhang Jingtang" userId="ee48b5fb4da25d10" providerId="LiveId" clId="{557B23B0-3BA6-4531-8B61-D017CE627C0B}" dt="2019-09-19T05:58:14.055" v="3066" actId="478"/>
          <ac:spMkLst>
            <pc:docMk/>
            <pc:sldMk cId="3236013640" sldId="269"/>
            <ac:spMk id="15" creationId="{4ACF1781-2AA1-48FE-A173-CABA3381DB37}"/>
          </ac:spMkLst>
        </pc:spChg>
        <pc:spChg chg="del">
          <ac:chgData name="Zhang Jingtang" userId="ee48b5fb4da25d10" providerId="LiveId" clId="{557B23B0-3BA6-4531-8B61-D017CE627C0B}" dt="2019-09-19T05:58:14.055" v="3066" actId="478"/>
          <ac:spMkLst>
            <pc:docMk/>
            <pc:sldMk cId="3236013640" sldId="269"/>
            <ac:spMk id="16" creationId="{BEF3C728-3F7B-4ABC-9721-E9D432BE80EB}"/>
          </ac:spMkLst>
        </pc:spChg>
        <pc:spChg chg="del">
          <ac:chgData name="Zhang Jingtang" userId="ee48b5fb4da25d10" providerId="LiveId" clId="{557B23B0-3BA6-4531-8B61-D017CE627C0B}" dt="2019-09-19T05:58:14.055" v="3066" actId="478"/>
          <ac:spMkLst>
            <pc:docMk/>
            <pc:sldMk cId="3236013640" sldId="269"/>
            <ac:spMk id="17" creationId="{636C4E59-7C84-4A21-9A50-7086FDAE169C}"/>
          </ac:spMkLst>
        </pc:spChg>
        <pc:spChg chg="del">
          <ac:chgData name="Zhang Jingtang" userId="ee48b5fb4da25d10" providerId="LiveId" clId="{557B23B0-3BA6-4531-8B61-D017CE627C0B}" dt="2019-09-19T05:58:14.055" v="3066" actId="478"/>
          <ac:spMkLst>
            <pc:docMk/>
            <pc:sldMk cId="3236013640" sldId="269"/>
            <ac:spMk id="18" creationId="{283D6A13-52FD-4E18-821B-5158217E4330}"/>
          </ac:spMkLst>
        </pc:spChg>
        <pc:spChg chg="del">
          <ac:chgData name="Zhang Jingtang" userId="ee48b5fb4da25d10" providerId="LiveId" clId="{557B23B0-3BA6-4531-8B61-D017CE627C0B}" dt="2019-09-19T05:58:14.055" v="3066" actId="478"/>
          <ac:spMkLst>
            <pc:docMk/>
            <pc:sldMk cId="3236013640" sldId="269"/>
            <ac:spMk id="19" creationId="{EC01EB9A-DAFD-46C8-A7F4-9D043B5B4A69}"/>
          </ac:spMkLst>
        </pc:spChg>
        <pc:spChg chg="add mod">
          <ac:chgData name="Zhang Jingtang" userId="ee48b5fb4da25d10" providerId="LiveId" clId="{557B23B0-3BA6-4531-8B61-D017CE627C0B}" dt="2019-09-19T06:00:24.623" v="3093" actId="1076"/>
          <ac:spMkLst>
            <pc:docMk/>
            <pc:sldMk cId="3236013640" sldId="269"/>
            <ac:spMk id="20" creationId="{FEB40811-FA67-40AF-A269-1026D3BDF94E}"/>
          </ac:spMkLst>
        </pc:spChg>
        <pc:spChg chg="del">
          <ac:chgData name="Zhang Jingtang" userId="ee48b5fb4da25d10" providerId="LiveId" clId="{557B23B0-3BA6-4531-8B61-D017CE627C0B}" dt="2019-09-19T05:58:14.055" v="3066" actId="478"/>
          <ac:spMkLst>
            <pc:docMk/>
            <pc:sldMk cId="3236013640" sldId="269"/>
            <ac:spMk id="21" creationId="{9D0C36E5-ACFA-4975-BD40-C287E240CF77}"/>
          </ac:spMkLst>
        </pc:spChg>
        <pc:spChg chg="add del mod">
          <ac:chgData name="Zhang Jingtang" userId="ee48b5fb4da25d10" providerId="LiveId" clId="{557B23B0-3BA6-4531-8B61-D017CE627C0B}" dt="2019-09-19T05:59:18.109" v="3076"/>
          <ac:spMkLst>
            <pc:docMk/>
            <pc:sldMk cId="3236013640" sldId="269"/>
            <ac:spMk id="22" creationId="{66763E5E-8558-4B2D-B45C-E860BDF56A6A}"/>
          </ac:spMkLst>
        </pc:spChg>
        <pc:spChg chg="add del mod">
          <ac:chgData name="Zhang Jingtang" userId="ee48b5fb4da25d10" providerId="LiveId" clId="{557B23B0-3BA6-4531-8B61-D017CE627C0B}" dt="2019-09-19T05:59:18.109" v="3076"/>
          <ac:spMkLst>
            <pc:docMk/>
            <pc:sldMk cId="3236013640" sldId="269"/>
            <ac:spMk id="23" creationId="{A5C81FE8-90D1-4B53-87CA-F1BE029AF36F}"/>
          </ac:spMkLst>
        </pc:spChg>
        <pc:spChg chg="add del mod">
          <ac:chgData name="Zhang Jingtang" userId="ee48b5fb4da25d10" providerId="LiveId" clId="{557B23B0-3BA6-4531-8B61-D017CE627C0B}" dt="2019-09-19T05:59:18.109" v="3076"/>
          <ac:spMkLst>
            <pc:docMk/>
            <pc:sldMk cId="3236013640" sldId="269"/>
            <ac:spMk id="24" creationId="{9C9F029A-9ADF-4ED8-AA04-6A5F4C4DC2EA}"/>
          </ac:spMkLst>
        </pc:spChg>
        <pc:spChg chg="add del mod">
          <ac:chgData name="Zhang Jingtang" userId="ee48b5fb4da25d10" providerId="LiveId" clId="{557B23B0-3BA6-4531-8B61-D017CE627C0B}" dt="2019-09-19T05:59:18.109" v="3076"/>
          <ac:spMkLst>
            <pc:docMk/>
            <pc:sldMk cId="3236013640" sldId="269"/>
            <ac:spMk id="25" creationId="{38482EF1-208E-4730-A964-6511C753E2A1}"/>
          </ac:spMkLst>
        </pc:spChg>
        <pc:spChg chg="add del mod">
          <ac:chgData name="Zhang Jingtang" userId="ee48b5fb4da25d10" providerId="LiveId" clId="{557B23B0-3BA6-4531-8B61-D017CE627C0B}" dt="2019-09-19T05:59:18.109" v="3076"/>
          <ac:spMkLst>
            <pc:docMk/>
            <pc:sldMk cId="3236013640" sldId="269"/>
            <ac:spMk id="26" creationId="{FE46191B-4749-4392-B786-D7824A2872C7}"/>
          </ac:spMkLst>
        </pc:spChg>
        <pc:spChg chg="add del mod">
          <ac:chgData name="Zhang Jingtang" userId="ee48b5fb4da25d10" providerId="LiveId" clId="{557B23B0-3BA6-4531-8B61-D017CE627C0B}" dt="2019-09-19T05:59:18.109" v="3076"/>
          <ac:spMkLst>
            <pc:docMk/>
            <pc:sldMk cId="3236013640" sldId="269"/>
            <ac:spMk id="27" creationId="{C078BD9C-CD49-4315-AADD-212A4DACCB92}"/>
          </ac:spMkLst>
        </pc:spChg>
        <pc:spChg chg="add del mod">
          <ac:chgData name="Zhang Jingtang" userId="ee48b5fb4da25d10" providerId="LiveId" clId="{557B23B0-3BA6-4531-8B61-D017CE627C0B}" dt="2019-09-19T05:59:18.109" v="3076"/>
          <ac:spMkLst>
            <pc:docMk/>
            <pc:sldMk cId="3236013640" sldId="269"/>
            <ac:spMk id="28" creationId="{CA206737-B5A6-410D-819A-EC2B16B7369C}"/>
          </ac:spMkLst>
        </pc:spChg>
        <pc:spChg chg="add del mod">
          <ac:chgData name="Zhang Jingtang" userId="ee48b5fb4da25d10" providerId="LiveId" clId="{557B23B0-3BA6-4531-8B61-D017CE627C0B}" dt="2019-09-19T05:59:18.109" v="3076"/>
          <ac:spMkLst>
            <pc:docMk/>
            <pc:sldMk cId="3236013640" sldId="269"/>
            <ac:spMk id="29" creationId="{69F6CCF7-3578-4266-AE5C-F52F08E334E1}"/>
          </ac:spMkLst>
        </pc:spChg>
        <pc:spChg chg="add del mod">
          <ac:chgData name="Zhang Jingtang" userId="ee48b5fb4da25d10" providerId="LiveId" clId="{557B23B0-3BA6-4531-8B61-D017CE627C0B}" dt="2019-09-19T05:59:18.109" v="3076"/>
          <ac:spMkLst>
            <pc:docMk/>
            <pc:sldMk cId="3236013640" sldId="269"/>
            <ac:spMk id="30" creationId="{A927A840-15B0-410A-BC95-BA4BED2A543E}"/>
          </ac:spMkLst>
        </pc:spChg>
        <pc:spChg chg="add del mod">
          <ac:chgData name="Zhang Jingtang" userId="ee48b5fb4da25d10" providerId="LiveId" clId="{557B23B0-3BA6-4531-8B61-D017CE627C0B}" dt="2019-09-19T05:59:18.109" v="3076"/>
          <ac:spMkLst>
            <pc:docMk/>
            <pc:sldMk cId="3236013640" sldId="269"/>
            <ac:spMk id="31" creationId="{0C9CCF06-3542-4015-9327-AAA047445681}"/>
          </ac:spMkLst>
        </pc:spChg>
        <pc:spChg chg="add del mod">
          <ac:chgData name="Zhang Jingtang" userId="ee48b5fb4da25d10" providerId="LiveId" clId="{557B23B0-3BA6-4531-8B61-D017CE627C0B}" dt="2019-09-19T05:59:18.109" v="3076"/>
          <ac:spMkLst>
            <pc:docMk/>
            <pc:sldMk cId="3236013640" sldId="269"/>
            <ac:spMk id="32" creationId="{DBED463C-4C73-439C-A97D-3790C9671D1C}"/>
          </ac:spMkLst>
        </pc:spChg>
        <pc:spChg chg="add del mod">
          <ac:chgData name="Zhang Jingtang" userId="ee48b5fb4da25d10" providerId="LiveId" clId="{557B23B0-3BA6-4531-8B61-D017CE627C0B}" dt="2019-09-19T05:59:18.109" v="3076"/>
          <ac:spMkLst>
            <pc:docMk/>
            <pc:sldMk cId="3236013640" sldId="269"/>
            <ac:spMk id="33" creationId="{56EEFDCC-7ABF-4F51-9C69-78A42D7F718D}"/>
          </ac:spMkLst>
        </pc:spChg>
        <pc:spChg chg="add del mod">
          <ac:chgData name="Zhang Jingtang" userId="ee48b5fb4da25d10" providerId="LiveId" clId="{557B23B0-3BA6-4531-8B61-D017CE627C0B}" dt="2019-09-19T05:59:18.109" v="3076"/>
          <ac:spMkLst>
            <pc:docMk/>
            <pc:sldMk cId="3236013640" sldId="269"/>
            <ac:spMk id="34" creationId="{9C05836F-4AF9-4A39-B63A-FAEFB5FBBF3D}"/>
          </ac:spMkLst>
        </pc:spChg>
        <pc:spChg chg="add del mod">
          <ac:chgData name="Zhang Jingtang" userId="ee48b5fb4da25d10" providerId="LiveId" clId="{557B23B0-3BA6-4531-8B61-D017CE627C0B}" dt="2019-09-19T05:59:46.840" v="3081" actId="478"/>
          <ac:spMkLst>
            <pc:docMk/>
            <pc:sldMk cId="3236013640" sldId="269"/>
            <ac:spMk id="35" creationId="{A5FCEBD9-8D0A-400A-9E50-E0ACCBCA3DC0}"/>
          </ac:spMkLst>
        </pc:spChg>
        <pc:spChg chg="add del mod">
          <ac:chgData name="Zhang Jingtang" userId="ee48b5fb4da25d10" providerId="LiveId" clId="{557B23B0-3BA6-4531-8B61-D017CE627C0B}" dt="2019-09-19T05:59:46.840" v="3081" actId="478"/>
          <ac:spMkLst>
            <pc:docMk/>
            <pc:sldMk cId="3236013640" sldId="269"/>
            <ac:spMk id="36" creationId="{43F8F10A-FFFC-49F2-982B-D0435DEBFAD3}"/>
          </ac:spMkLst>
        </pc:spChg>
        <pc:spChg chg="add del mod">
          <ac:chgData name="Zhang Jingtang" userId="ee48b5fb4da25d10" providerId="LiveId" clId="{557B23B0-3BA6-4531-8B61-D017CE627C0B}" dt="2019-09-19T05:59:46.840" v="3081" actId="478"/>
          <ac:spMkLst>
            <pc:docMk/>
            <pc:sldMk cId="3236013640" sldId="269"/>
            <ac:spMk id="37" creationId="{1DBD1CC1-F4F1-40F7-9434-7797E0B836BC}"/>
          </ac:spMkLst>
        </pc:spChg>
        <pc:spChg chg="add del mod">
          <ac:chgData name="Zhang Jingtang" userId="ee48b5fb4da25d10" providerId="LiveId" clId="{557B23B0-3BA6-4531-8B61-D017CE627C0B}" dt="2019-09-19T05:59:46.840" v="3081" actId="478"/>
          <ac:spMkLst>
            <pc:docMk/>
            <pc:sldMk cId="3236013640" sldId="269"/>
            <ac:spMk id="38" creationId="{F328CC2C-F089-427C-84D3-84B33FE359E8}"/>
          </ac:spMkLst>
        </pc:spChg>
        <pc:spChg chg="add del mod">
          <ac:chgData name="Zhang Jingtang" userId="ee48b5fb4da25d10" providerId="LiveId" clId="{557B23B0-3BA6-4531-8B61-D017CE627C0B}" dt="2019-09-19T05:59:46.840" v="3081" actId="478"/>
          <ac:spMkLst>
            <pc:docMk/>
            <pc:sldMk cId="3236013640" sldId="269"/>
            <ac:spMk id="39" creationId="{8D56C712-B9D7-42A4-AADA-AF2F86C1E7A8}"/>
          </ac:spMkLst>
        </pc:spChg>
        <pc:spChg chg="add del mod">
          <ac:chgData name="Zhang Jingtang" userId="ee48b5fb4da25d10" providerId="LiveId" clId="{557B23B0-3BA6-4531-8B61-D017CE627C0B}" dt="2019-09-19T05:59:46.840" v="3081" actId="478"/>
          <ac:spMkLst>
            <pc:docMk/>
            <pc:sldMk cId="3236013640" sldId="269"/>
            <ac:spMk id="40" creationId="{E9B01817-F8B1-436D-92E2-DFF6D2D94FCF}"/>
          </ac:spMkLst>
        </pc:spChg>
        <pc:spChg chg="add del mod">
          <ac:chgData name="Zhang Jingtang" userId="ee48b5fb4da25d10" providerId="LiveId" clId="{557B23B0-3BA6-4531-8B61-D017CE627C0B}" dt="2019-09-19T05:59:46.840" v="3081" actId="478"/>
          <ac:spMkLst>
            <pc:docMk/>
            <pc:sldMk cId="3236013640" sldId="269"/>
            <ac:spMk id="41" creationId="{76221502-30D2-4CAF-9D49-D2C30FE2A122}"/>
          </ac:spMkLst>
        </pc:spChg>
        <pc:spChg chg="add del mod">
          <ac:chgData name="Zhang Jingtang" userId="ee48b5fb4da25d10" providerId="LiveId" clId="{557B23B0-3BA6-4531-8B61-D017CE627C0B}" dt="2019-09-19T05:59:46.840" v="3081" actId="478"/>
          <ac:spMkLst>
            <pc:docMk/>
            <pc:sldMk cId="3236013640" sldId="269"/>
            <ac:spMk id="42" creationId="{FEFD7CA1-108A-42E0-B439-39377016B5CD}"/>
          </ac:spMkLst>
        </pc:spChg>
        <pc:spChg chg="add del mod">
          <ac:chgData name="Zhang Jingtang" userId="ee48b5fb4da25d10" providerId="LiveId" clId="{557B23B0-3BA6-4531-8B61-D017CE627C0B}" dt="2019-09-19T05:59:46.840" v="3081" actId="478"/>
          <ac:spMkLst>
            <pc:docMk/>
            <pc:sldMk cId="3236013640" sldId="269"/>
            <ac:spMk id="43" creationId="{6F994BDB-9383-4BD2-B904-0A8D4B1AD405}"/>
          </ac:spMkLst>
        </pc:spChg>
        <pc:spChg chg="add del mod">
          <ac:chgData name="Zhang Jingtang" userId="ee48b5fb4da25d10" providerId="LiveId" clId="{557B23B0-3BA6-4531-8B61-D017CE627C0B}" dt="2019-09-19T05:59:46.840" v="3081" actId="478"/>
          <ac:spMkLst>
            <pc:docMk/>
            <pc:sldMk cId="3236013640" sldId="269"/>
            <ac:spMk id="44" creationId="{86FBB639-5C6E-4124-A178-5BBDDB41BC0F}"/>
          </ac:spMkLst>
        </pc:spChg>
        <pc:spChg chg="add del mod">
          <ac:chgData name="Zhang Jingtang" userId="ee48b5fb4da25d10" providerId="LiveId" clId="{557B23B0-3BA6-4531-8B61-D017CE627C0B}" dt="2019-09-19T05:59:46.840" v="3081" actId="478"/>
          <ac:spMkLst>
            <pc:docMk/>
            <pc:sldMk cId="3236013640" sldId="269"/>
            <ac:spMk id="45" creationId="{E0216F05-276D-40EB-B668-6B1D2823A01E}"/>
          </ac:spMkLst>
        </pc:spChg>
        <pc:spChg chg="add del mod">
          <ac:chgData name="Zhang Jingtang" userId="ee48b5fb4da25d10" providerId="LiveId" clId="{557B23B0-3BA6-4531-8B61-D017CE627C0B}" dt="2019-09-19T05:59:46.840" v="3081" actId="478"/>
          <ac:spMkLst>
            <pc:docMk/>
            <pc:sldMk cId="3236013640" sldId="269"/>
            <ac:spMk id="46" creationId="{18F7FBD9-2D3D-4D3D-AB4D-134658B71C02}"/>
          </ac:spMkLst>
        </pc:spChg>
        <pc:spChg chg="add del mod">
          <ac:chgData name="Zhang Jingtang" userId="ee48b5fb4da25d10" providerId="LiveId" clId="{557B23B0-3BA6-4531-8B61-D017CE627C0B}" dt="2019-09-19T05:59:46.840" v="3081" actId="478"/>
          <ac:spMkLst>
            <pc:docMk/>
            <pc:sldMk cId="3236013640" sldId="269"/>
            <ac:spMk id="47" creationId="{87B08332-7F1D-4A65-8EDF-1D8BB041477A}"/>
          </ac:spMkLst>
        </pc:spChg>
        <pc:spChg chg="mod">
          <ac:chgData name="Zhang Jingtang" userId="ee48b5fb4da25d10" providerId="LiveId" clId="{557B23B0-3BA6-4531-8B61-D017CE627C0B}" dt="2019-09-19T06:00:13.051" v="3091" actId="1076"/>
          <ac:spMkLst>
            <pc:docMk/>
            <pc:sldMk cId="3236013640" sldId="269"/>
            <ac:spMk id="49" creationId="{8943ABCA-9621-40CD-B013-4E8A174BCB41}"/>
          </ac:spMkLst>
        </pc:spChg>
        <pc:grpChg chg="add mod">
          <ac:chgData name="Zhang Jingtang" userId="ee48b5fb4da25d10" providerId="LiveId" clId="{557B23B0-3BA6-4531-8B61-D017CE627C0B}" dt="2019-09-19T06:02:16.126" v="3103" actId="164"/>
          <ac:grpSpMkLst>
            <pc:docMk/>
            <pc:sldMk cId="3236013640" sldId="269"/>
            <ac:grpSpMk id="48" creationId="{1AEEE3B6-8C52-41E5-A05E-79A9F24430C4}"/>
          </ac:grpSpMkLst>
        </pc:grpChg>
        <pc:grpChg chg="add mod">
          <ac:chgData name="Zhang Jingtang" userId="ee48b5fb4da25d10" providerId="LiveId" clId="{557B23B0-3BA6-4531-8B61-D017CE627C0B}" dt="2019-09-19T06:02:29.922" v="3174" actId="1076"/>
          <ac:grpSpMkLst>
            <pc:docMk/>
            <pc:sldMk cId="3236013640" sldId="269"/>
            <ac:grpSpMk id="65" creationId="{A5C5C8E2-C7EF-4C66-B590-841321C87E9C}"/>
          </ac:grpSpMkLst>
        </pc:grpChg>
        <pc:cxnChg chg="add mod">
          <ac:chgData name="Zhang Jingtang" userId="ee48b5fb4da25d10" providerId="LiveId" clId="{557B23B0-3BA6-4531-8B61-D017CE627C0B}" dt="2019-09-19T06:08:11.469" v="3243" actId="1076"/>
          <ac:cxnSpMkLst>
            <pc:docMk/>
            <pc:sldMk cId="3236013640" sldId="269"/>
            <ac:cxnSpMk id="7" creationId="{AC25D40D-9066-4569-AE49-35F82316151B}"/>
          </ac:cxnSpMkLst>
        </pc:cxnChg>
        <pc:cxnChg chg="add mod">
          <ac:chgData name="Zhang Jingtang" userId="ee48b5fb4da25d10" providerId="LiveId" clId="{557B23B0-3BA6-4531-8B61-D017CE627C0B}" dt="2019-09-19T06:02:16.126" v="3103" actId="164"/>
          <ac:cxnSpMkLst>
            <pc:docMk/>
            <pc:sldMk cId="3236013640" sldId="269"/>
            <ac:cxnSpMk id="62" creationId="{EECB79E4-C748-472C-8ED4-A79DF4B7138A}"/>
          </ac:cxnSpMkLst>
        </pc:cxnChg>
        <pc:cxnChg chg="add mod">
          <ac:chgData name="Zhang Jingtang" userId="ee48b5fb4da25d10" providerId="LiveId" clId="{557B23B0-3BA6-4531-8B61-D017CE627C0B}" dt="2019-09-19T06:02:16.126" v="3103" actId="164"/>
          <ac:cxnSpMkLst>
            <pc:docMk/>
            <pc:sldMk cId="3236013640" sldId="269"/>
            <ac:cxnSpMk id="64" creationId="{054539DA-162A-4F86-8480-8AB821038497}"/>
          </ac:cxnSpMkLst>
        </pc:cxnChg>
        <pc:cxnChg chg="add del mod">
          <ac:chgData name="Zhang Jingtang" userId="ee48b5fb4da25d10" providerId="LiveId" clId="{557B23B0-3BA6-4531-8B61-D017CE627C0B}" dt="2019-09-19T06:08:30.334" v="3248" actId="478"/>
          <ac:cxnSpMkLst>
            <pc:docMk/>
            <pc:sldMk cId="3236013640" sldId="269"/>
            <ac:cxnSpMk id="66" creationId="{D60313A6-323B-42F3-9017-8B5EE7F6CFD9}"/>
          </ac:cxnSpMkLst>
        </pc:cxnChg>
      </pc:sldChg>
      <pc:sldChg chg="add del">
        <pc:chgData name="Zhang Jingtang" userId="ee48b5fb4da25d10" providerId="LiveId" clId="{557B23B0-3BA6-4531-8B61-D017CE627C0B}" dt="2019-09-19T05:38:36.832" v="2604" actId="2696"/>
        <pc:sldMkLst>
          <pc:docMk/>
          <pc:sldMk cId="4148803688" sldId="269"/>
        </pc:sldMkLst>
      </pc:sldChg>
      <pc:sldChg chg="addSp delSp modSp add">
        <pc:chgData name="Zhang Jingtang" userId="ee48b5fb4da25d10" providerId="LiveId" clId="{557B23B0-3BA6-4531-8B61-D017CE627C0B}" dt="2019-09-19T06:19:38.615" v="3291" actId="14100"/>
        <pc:sldMkLst>
          <pc:docMk/>
          <pc:sldMk cId="1888575031" sldId="270"/>
        </pc:sldMkLst>
        <pc:spChg chg="add del mod">
          <ac:chgData name="Zhang Jingtang" userId="ee48b5fb4da25d10" providerId="LiveId" clId="{557B23B0-3BA6-4531-8B61-D017CE627C0B}" dt="2019-09-19T06:04:05.221" v="3189" actId="478"/>
          <ac:spMkLst>
            <pc:docMk/>
            <pc:sldMk cId="1888575031" sldId="270"/>
            <ac:spMk id="3" creationId="{CC3423E9-7247-4C55-A2CC-0DF3AF6A99E5}"/>
          </ac:spMkLst>
        </pc:spChg>
        <pc:spChg chg="add mod">
          <ac:chgData name="Zhang Jingtang" userId="ee48b5fb4da25d10" providerId="LiveId" clId="{557B23B0-3BA6-4531-8B61-D017CE627C0B}" dt="2019-09-19T06:06:56.779" v="3227" actId="1076"/>
          <ac:spMkLst>
            <pc:docMk/>
            <pc:sldMk cId="1888575031" sldId="270"/>
            <ac:spMk id="4" creationId="{DE919B22-96B7-4034-BDA4-DE4E2C891DE9}"/>
          </ac:spMkLst>
        </pc:spChg>
        <pc:spChg chg="add mod">
          <ac:chgData name="Zhang Jingtang" userId="ee48b5fb4da25d10" providerId="LiveId" clId="{557B23B0-3BA6-4531-8B61-D017CE627C0B}" dt="2019-09-19T06:07:38.641" v="3228" actId="1076"/>
          <ac:spMkLst>
            <pc:docMk/>
            <pc:sldMk cId="1888575031" sldId="270"/>
            <ac:spMk id="5" creationId="{F30BEEEB-0A3F-4EB4-8AA7-669128078AB7}"/>
          </ac:spMkLst>
        </pc:spChg>
        <pc:spChg chg="add mod">
          <ac:chgData name="Zhang Jingtang" userId="ee48b5fb4da25d10" providerId="LiveId" clId="{557B23B0-3BA6-4531-8B61-D017CE627C0B}" dt="2019-09-19T06:19:38.615" v="3291" actId="14100"/>
          <ac:spMkLst>
            <pc:docMk/>
            <pc:sldMk cId="1888575031" sldId="270"/>
            <ac:spMk id="6" creationId="{4D238E57-520F-45AA-8C55-F009D0917892}"/>
          </ac:spMkLst>
        </pc:spChg>
        <pc:spChg chg="del mod">
          <ac:chgData name="Zhang Jingtang" userId="ee48b5fb4da25d10" providerId="LiveId" clId="{557B23B0-3BA6-4531-8B61-D017CE627C0B}" dt="2019-09-19T06:03:34.215" v="3183" actId="478"/>
          <ac:spMkLst>
            <pc:docMk/>
            <pc:sldMk cId="1888575031" sldId="270"/>
            <ac:spMk id="20" creationId="{FEB40811-FA67-40AF-A269-1026D3BDF94E}"/>
          </ac:spMkLst>
        </pc:spChg>
        <pc:grpChg chg="mod ord">
          <ac:chgData name="Zhang Jingtang" userId="ee48b5fb4da25d10" providerId="LiveId" clId="{557B23B0-3BA6-4531-8B61-D017CE627C0B}" dt="2019-09-19T06:07:47.799" v="3241" actId="1037"/>
          <ac:grpSpMkLst>
            <pc:docMk/>
            <pc:sldMk cId="1888575031" sldId="270"/>
            <ac:grpSpMk id="65" creationId="{A5C5C8E2-C7EF-4C66-B590-841321C87E9C}"/>
          </ac:grpSpMkLst>
        </pc:grpChg>
      </pc:sldChg>
      <pc:sldChg chg="addSp modSp add">
        <pc:chgData name="Zhang Jingtang" userId="ee48b5fb4da25d10" providerId="LiveId" clId="{557B23B0-3BA6-4531-8B61-D017CE627C0B}" dt="2019-09-19T06:14:59.846" v="3263" actId="14100"/>
        <pc:sldMkLst>
          <pc:docMk/>
          <pc:sldMk cId="1183860485" sldId="271"/>
        </pc:sldMkLst>
        <pc:spChg chg="add mod">
          <ac:chgData name="Zhang Jingtang" userId="ee48b5fb4da25d10" providerId="LiveId" clId="{557B23B0-3BA6-4531-8B61-D017CE627C0B}" dt="2019-09-19T06:14:26.298" v="3251" actId="1076"/>
          <ac:spMkLst>
            <pc:docMk/>
            <pc:sldMk cId="1183860485" sldId="271"/>
            <ac:spMk id="20" creationId="{C8CE2A33-C49D-4695-8C18-3FB3C596344D}"/>
          </ac:spMkLst>
        </pc:spChg>
        <pc:spChg chg="add mod">
          <ac:chgData name="Zhang Jingtang" userId="ee48b5fb4da25d10" providerId="LiveId" clId="{557B23B0-3BA6-4531-8B61-D017CE627C0B}" dt="2019-09-19T06:14:30.597" v="3253" actId="1076"/>
          <ac:spMkLst>
            <pc:docMk/>
            <pc:sldMk cId="1183860485" sldId="271"/>
            <ac:spMk id="22" creationId="{0164461F-3F5D-4B35-B8CC-B4B637FE15E3}"/>
          </ac:spMkLst>
        </pc:spChg>
        <pc:spChg chg="add mod">
          <ac:chgData name="Zhang Jingtang" userId="ee48b5fb4da25d10" providerId="LiveId" clId="{557B23B0-3BA6-4531-8B61-D017CE627C0B}" dt="2019-09-19T06:14:59.846" v="3263" actId="14100"/>
          <ac:spMkLst>
            <pc:docMk/>
            <pc:sldMk cId="1183860485" sldId="271"/>
            <ac:spMk id="23" creationId="{B0C863AA-D2B2-4D1D-AF0D-2758CE22ADFB}"/>
          </ac:spMkLst>
        </pc:spChg>
        <pc:spChg chg="add mod">
          <ac:chgData name="Zhang Jingtang" userId="ee48b5fb4da25d10" providerId="LiveId" clId="{557B23B0-3BA6-4531-8B61-D017CE627C0B}" dt="2019-09-19T06:14:56.369" v="3262" actId="14100"/>
          <ac:spMkLst>
            <pc:docMk/>
            <pc:sldMk cId="1183860485" sldId="271"/>
            <ac:spMk id="24" creationId="{AE46C4EE-7B98-4A08-9840-C1D4EFDFBA70}"/>
          </ac:spMkLst>
        </pc:spChg>
        <pc:grpChg chg="mod">
          <ac:chgData name="Zhang Jingtang" userId="ee48b5fb4da25d10" providerId="LiveId" clId="{557B23B0-3BA6-4531-8B61-D017CE627C0B}" dt="2019-09-19T06:14:37.452" v="3256" actId="1076"/>
          <ac:grpSpMkLst>
            <pc:docMk/>
            <pc:sldMk cId="1183860485" sldId="271"/>
            <ac:grpSpMk id="7" creationId="{08C98E88-BFD2-412F-A4E6-FAE5FB475DD0}"/>
          </ac:grpSpMkLst>
        </pc:grpChg>
      </pc:sldChg>
      <pc:sldChg chg="addSp delSp modSp add">
        <pc:chgData name="Zhang Jingtang" userId="ee48b5fb4da25d10" providerId="LiveId" clId="{557B23B0-3BA6-4531-8B61-D017CE627C0B}" dt="2019-09-19T06:21:10.087" v="3302" actId="1582"/>
        <pc:sldMkLst>
          <pc:docMk/>
          <pc:sldMk cId="3549098510" sldId="272"/>
        </pc:sldMkLst>
        <pc:spChg chg="del mod">
          <ac:chgData name="Zhang Jingtang" userId="ee48b5fb4da25d10" providerId="LiveId" clId="{557B23B0-3BA6-4531-8B61-D017CE627C0B}" dt="2019-09-19T06:15:31.286" v="3267" actId="478"/>
          <ac:spMkLst>
            <pc:docMk/>
            <pc:sldMk cId="3549098510" sldId="272"/>
            <ac:spMk id="3" creationId="{811205AA-D9F8-4B33-BF58-1009E8673F40}"/>
          </ac:spMkLst>
        </pc:spChg>
        <pc:spChg chg="add mod">
          <ac:chgData name="Zhang Jingtang" userId="ee48b5fb4da25d10" providerId="LiveId" clId="{557B23B0-3BA6-4531-8B61-D017CE627C0B}" dt="2019-09-19T06:16:51.905" v="3290" actId="1076"/>
          <ac:spMkLst>
            <pc:docMk/>
            <pc:sldMk cId="3549098510" sldId="272"/>
            <ac:spMk id="4" creationId="{FDA1D420-E01B-433E-9B10-D1E24E87ADD0}"/>
          </ac:spMkLst>
        </pc:spChg>
        <pc:spChg chg="mod">
          <ac:chgData name="Zhang Jingtang" userId="ee48b5fb4da25d10" providerId="LiveId" clId="{557B23B0-3BA6-4531-8B61-D017CE627C0B}" dt="2019-09-19T06:15:52.442" v="3273" actId="164"/>
          <ac:spMkLst>
            <pc:docMk/>
            <pc:sldMk cId="3549098510" sldId="272"/>
            <ac:spMk id="20" creationId="{C8CE2A33-C49D-4695-8C18-3FB3C596344D}"/>
          </ac:spMkLst>
        </pc:spChg>
        <pc:spChg chg="mod">
          <ac:chgData name="Zhang Jingtang" userId="ee48b5fb4da25d10" providerId="LiveId" clId="{557B23B0-3BA6-4531-8B61-D017CE627C0B}" dt="2019-09-19T06:15:52.442" v="3273" actId="164"/>
          <ac:spMkLst>
            <pc:docMk/>
            <pc:sldMk cId="3549098510" sldId="272"/>
            <ac:spMk id="22" creationId="{0164461F-3F5D-4B35-B8CC-B4B637FE15E3}"/>
          </ac:spMkLst>
        </pc:spChg>
        <pc:spChg chg="mod">
          <ac:chgData name="Zhang Jingtang" userId="ee48b5fb4da25d10" providerId="LiveId" clId="{557B23B0-3BA6-4531-8B61-D017CE627C0B}" dt="2019-09-19T06:20:23.121" v="3295" actId="14100"/>
          <ac:spMkLst>
            <pc:docMk/>
            <pc:sldMk cId="3549098510" sldId="272"/>
            <ac:spMk id="23" creationId="{B0C863AA-D2B2-4D1D-AF0D-2758CE22ADFB}"/>
          </ac:spMkLst>
        </pc:spChg>
        <pc:spChg chg="mod">
          <ac:chgData name="Zhang Jingtang" userId="ee48b5fb4da25d10" providerId="LiveId" clId="{557B23B0-3BA6-4531-8B61-D017CE627C0B}" dt="2019-09-19T06:20:28.583" v="3299" actId="14100"/>
          <ac:spMkLst>
            <pc:docMk/>
            <pc:sldMk cId="3549098510" sldId="272"/>
            <ac:spMk id="24" creationId="{AE46C4EE-7B98-4A08-9840-C1D4EFDFBA70}"/>
          </ac:spMkLst>
        </pc:spChg>
        <pc:grpChg chg="add mod">
          <ac:chgData name="Zhang Jingtang" userId="ee48b5fb4da25d10" providerId="LiveId" clId="{557B23B0-3BA6-4531-8B61-D017CE627C0B}" dt="2019-09-19T06:16:45.404" v="3289" actId="1076"/>
          <ac:grpSpMkLst>
            <pc:docMk/>
            <pc:sldMk cId="3549098510" sldId="272"/>
            <ac:grpSpMk id="6" creationId="{DFAFBA24-77C4-428C-AC8B-A2941B0CE9FF}"/>
          </ac:grpSpMkLst>
        </pc:grpChg>
        <pc:grpChg chg="mod">
          <ac:chgData name="Zhang Jingtang" userId="ee48b5fb4da25d10" providerId="LiveId" clId="{557B23B0-3BA6-4531-8B61-D017CE627C0B}" dt="2019-09-19T06:15:52.442" v="3273" actId="164"/>
          <ac:grpSpMkLst>
            <pc:docMk/>
            <pc:sldMk cId="3549098510" sldId="272"/>
            <ac:grpSpMk id="7" creationId="{08C98E88-BFD2-412F-A4E6-FAE5FB475DD0}"/>
          </ac:grpSpMkLst>
        </pc:grpChg>
        <pc:cxnChg chg="add mod">
          <ac:chgData name="Zhang Jingtang" userId="ee48b5fb4da25d10" providerId="LiveId" clId="{557B23B0-3BA6-4531-8B61-D017CE627C0B}" dt="2019-09-19T06:21:10.087" v="3302" actId="1582"/>
          <ac:cxnSpMkLst>
            <pc:docMk/>
            <pc:sldMk cId="3549098510" sldId="272"/>
            <ac:cxnSpMk id="25" creationId="{D80F9174-4514-43B1-847B-3F531756C8F7}"/>
          </ac:cxnSpMkLst>
        </pc:cxnChg>
      </pc:sldChg>
      <pc:sldChg chg="addSp delSp modSp add">
        <pc:chgData name="Zhang Jingtang" userId="ee48b5fb4da25d10" providerId="LiveId" clId="{557B23B0-3BA6-4531-8B61-D017CE627C0B}" dt="2019-09-19T14:00:05.002" v="4727" actId="1076"/>
        <pc:sldMkLst>
          <pc:docMk/>
          <pc:sldMk cId="388214900" sldId="273"/>
        </pc:sldMkLst>
        <pc:spChg chg="mod">
          <ac:chgData name="Zhang Jingtang" userId="ee48b5fb4da25d10" providerId="LiveId" clId="{557B23B0-3BA6-4531-8B61-D017CE627C0B}" dt="2019-09-19T06:23:46.007" v="3346" actId="20577"/>
          <ac:spMkLst>
            <pc:docMk/>
            <pc:sldMk cId="388214900" sldId="273"/>
            <ac:spMk id="2" creationId="{46909844-D323-474D-8DC9-39B36F4D05A3}"/>
          </ac:spMkLst>
        </pc:spChg>
        <pc:spChg chg="mod">
          <ac:chgData name="Zhang Jingtang" userId="ee48b5fb4da25d10" providerId="LiveId" clId="{557B23B0-3BA6-4531-8B61-D017CE627C0B}" dt="2019-09-19T14:00:05.002" v="4727" actId="1076"/>
          <ac:spMkLst>
            <pc:docMk/>
            <pc:sldMk cId="388214900" sldId="273"/>
            <ac:spMk id="4" creationId="{4E7F069A-CEE8-419C-8C7E-F9C15323D6B1}"/>
          </ac:spMkLst>
        </pc:spChg>
        <pc:grpChg chg="add mod">
          <ac:chgData name="Zhang Jingtang" userId="ee48b5fb4da25d10" providerId="LiveId" clId="{557B23B0-3BA6-4531-8B61-D017CE627C0B}" dt="2019-09-19T06:27:32.088" v="3458" actId="1036"/>
          <ac:grpSpMkLst>
            <pc:docMk/>
            <pc:sldMk cId="388214900" sldId="273"/>
            <ac:grpSpMk id="5" creationId="{1A2C6877-A3A2-4A09-A14E-B102A42F76C2}"/>
          </ac:grpSpMkLst>
        </pc:grpChg>
        <pc:cxnChg chg="add del mod">
          <ac:chgData name="Zhang Jingtang" userId="ee48b5fb4da25d10" providerId="LiveId" clId="{557B23B0-3BA6-4531-8B61-D017CE627C0B}" dt="2019-09-19T06:25:58.508" v="3369" actId="11529"/>
          <ac:cxnSpMkLst>
            <pc:docMk/>
            <pc:sldMk cId="388214900" sldId="273"/>
            <ac:cxnSpMk id="19" creationId="{904138AE-B304-46A5-9BB2-2974DFAC821C}"/>
          </ac:cxnSpMkLst>
        </pc:cxnChg>
        <pc:cxnChg chg="add mod">
          <ac:chgData name="Zhang Jingtang" userId="ee48b5fb4da25d10" providerId="LiveId" clId="{557B23B0-3BA6-4531-8B61-D017CE627C0B}" dt="2019-09-19T06:27:32.088" v="3458" actId="1036"/>
          <ac:cxnSpMkLst>
            <pc:docMk/>
            <pc:sldMk cId="388214900" sldId="273"/>
            <ac:cxnSpMk id="21" creationId="{FC3718A7-C8C7-4580-8429-E785C719B742}"/>
          </ac:cxnSpMkLst>
        </pc:cxnChg>
        <pc:cxnChg chg="add mod">
          <ac:chgData name="Zhang Jingtang" userId="ee48b5fb4da25d10" providerId="LiveId" clId="{557B23B0-3BA6-4531-8B61-D017CE627C0B}" dt="2019-09-19T06:27:32.088" v="3458" actId="1036"/>
          <ac:cxnSpMkLst>
            <pc:docMk/>
            <pc:sldMk cId="388214900" sldId="273"/>
            <ac:cxnSpMk id="23" creationId="{103F46CC-CFDB-4467-8840-56E407730DAA}"/>
          </ac:cxnSpMkLst>
        </pc:cxnChg>
        <pc:cxnChg chg="add mod">
          <ac:chgData name="Zhang Jingtang" userId="ee48b5fb4da25d10" providerId="LiveId" clId="{557B23B0-3BA6-4531-8B61-D017CE627C0B}" dt="2019-09-19T06:27:32.088" v="3458" actId="1036"/>
          <ac:cxnSpMkLst>
            <pc:docMk/>
            <pc:sldMk cId="388214900" sldId="273"/>
            <ac:cxnSpMk id="25" creationId="{7B04123D-79D6-4250-BF88-68B92CEC592C}"/>
          </ac:cxnSpMkLst>
        </pc:cxnChg>
        <pc:cxnChg chg="add del mod">
          <ac:chgData name="Zhang Jingtang" userId="ee48b5fb4da25d10" providerId="LiveId" clId="{557B23B0-3BA6-4531-8B61-D017CE627C0B}" dt="2019-09-19T06:26:41.348" v="3376" actId="478"/>
          <ac:cxnSpMkLst>
            <pc:docMk/>
            <pc:sldMk cId="388214900" sldId="273"/>
            <ac:cxnSpMk id="27" creationId="{992DE779-D82E-4DA1-B623-4FD1D9F3485F}"/>
          </ac:cxnSpMkLst>
        </pc:cxnChg>
        <pc:cxnChg chg="add mod">
          <ac:chgData name="Zhang Jingtang" userId="ee48b5fb4da25d10" providerId="LiveId" clId="{557B23B0-3BA6-4531-8B61-D017CE627C0B}" dt="2019-09-19T06:27:32.088" v="3458" actId="1036"/>
          <ac:cxnSpMkLst>
            <pc:docMk/>
            <pc:sldMk cId="388214900" sldId="273"/>
            <ac:cxnSpMk id="29" creationId="{D454A4C1-DD85-43F5-9CB4-0333C435EC44}"/>
          </ac:cxnSpMkLst>
        </pc:cxnChg>
      </pc:sldChg>
      <pc:sldChg chg="addSp delSp modSp add">
        <pc:chgData name="Zhang Jingtang" userId="ee48b5fb4da25d10" providerId="LiveId" clId="{557B23B0-3BA6-4531-8B61-D017CE627C0B}" dt="2019-09-19T06:33:07.756" v="3696" actId="1076"/>
        <pc:sldMkLst>
          <pc:docMk/>
          <pc:sldMk cId="309048222" sldId="274"/>
        </pc:sldMkLst>
        <pc:spChg chg="mod">
          <ac:chgData name="Zhang Jingtang" userId="ee48b5fb4da25d10" providerId="LiveId" clId="{557B23B0-3BA6-4531-8B61-D017CE627C0B}" dt="2019-09-19T06:33:07.756" v="3696" actId="1076"/>
          <ac:spMkLst>
            <pc:docMk/>
            <pc:sldMk cId="309048222" sldId="274"/>
            <ac:spMk id="4" creationId="{4E7F069A-CEE8-419C-8C7E-F9C15323D6B1}"/>
          </ac:spMkLst>
        </pc:spChg>
        <pc:spChg chg="add mod">
          <ac:chgData name="Zhang Jingtang" userId="ee48b5fb4da25d10" providerId="LiveId" clId="{557B23B0-3BA6-4531-8B61-D017CE627C0B}" dt="2019-09-19T06:32:57.495" v="3693" actId="1076"/>
          <ac:spMkLst>
            <pc:docMk/>
            <pc:sldMk cId="309048222" sldId="274"/>
            <ac:spMk id="30" creationId="{CB76FA1C-5D87-4D9F-A8A7-CEBE72725E1B}"/>
          </ac:spMkLst>
        </pc:spChg>
        <pc:grpChg chg="mod">
          <ac:chgData name="Zhang Jingtang" userId="ee48b5fb4da25d10" providerId="LiveId" clId="{557B23B0-3BA6-4531-8B61-D017CE627C0B}" dt="2019-09-19T06:32:53.540" v="3692" actId="1038"/>
          <ac:grpSpMkLst>
            <pc:docMk/>
            <pc:sldMk cId="309048222" sldId="274"/>
            <ac:grpSpMk id="5" creationId="{1A2C6877-A3A2-4A09-A14E-B102A42F76C2}"/>
          </ac:grpSpMkLst>
        </pc:grpChg>
        <pc:cxnChg chg="add del mod">
          <ac:chgData name="Zhang Jingtang" userId="ee48b5fb4da25d10" providerId="LiveId" clId="{557B23B0-3BA6-4531-8B61-D017CE627C0B}" dt="2019-09-19T06:29:01.787" v="3521" actId="478"/>
          <ac:cxnSpMkLst>
            <pc:docMk/>
            <pc:sldMk cId="309048222" sldId="274"/>
            <ac:cxnSpMk id="19" creationId="{5F260E68-8C8A-43D2-BDEF-FB14758DF34C}"/>
          </ac:cxnSpMkLst>
        </pc:cxnChg>
        <pc:cxnChg chg="mod">
          <ac:chgData name="Zhang Jingtang" userId="ee48b5fb4da25d10" providerId="LiveId" clId="{557B23B0-3BA6-4531-8B61-D017CE627C0B}" dt="2019-09-19T06:32:53.540" v="3692" actId="1038"/>
          <ac:cxnSpMkLst>
            <pc:docMk/>
            <pc:sldMk cId="309048222" sldId="274"/>
            <ac:cxnSpMk id="21" creationId="{FC3718A7-C8C7-4580-8429-E785C719B742}"/>
          </ac:cxnSpMkLst>
        </pc:cxnChg>
        <pc:cxnChg chg="del mod">
          <ac:chgData name="Zhang Jingtang" userId="ee48b5fb4da25d10" providerId="LiveId" clId="{557B23B0-3BA6-4531-8B61-D017CE627C0B}" dt="2019-09-19T06:28:50.947" v="3517" actId="478"/>
          <ac:cxnSpMkLst>
            <pc:docMk/>
            <pc:sldMk cId="309048222" sldId="274"/>
            <ac:cxnSpMk id="23" creationId="{103F46CC-CFDB-4467-8840-56E407730DAA}"/>
          </ac:cxnSpMkLst>
        </pc:cxnChg>
        <pc:cxnChg chg="add del mod">
          <ac:chgData name="Zhang Jingtang" userId="ee48b5fb4da25d10" providerId="LiveId" clId="{557B23B0-3BA6-4531-8B61-D017CE627C0B}" dt="2019-09-19T06:29:16.003" v="3524" actId="478"/>
          <ac:cxnSpMkLst>
            <pc:docMk/>
            <pc:sldMk cId="309048222" sldId="274"/>
            <ac:cxnSpMk id="24" creationId="{8A828417-C805-4873-93A8-5A1411BCE6D6}"/>
          </ac:cxnSpMkLst>
        </pc:cxnChg>
        <pc:cxnChg chg="del mod">
          <ac:chgData name="Zhang Jingtang" userId="ee48b5fb4da25d10" providerId="LiveId" clId="{557B23B0-3BA6-4531-8B61-D017CE627C0B}" dt="2019-09-19T06:28:51.685" v="3518" actId="478"/>
          <ac:cxnSpMkLst>
            <pc:docMk/>
            <pc:sldMk cId="309048222" sldId="274"/>
            <ac:cxnSpMk id="25" creationId="{7B04123D-79D6-4250-BF88-68B92CEC592C}"/>
          </ac:cxnSpMkLst>
        </pc:cxnChg>
        <pc:cxnChg chg="add mod">
          <ac:chgData name="Zhang Jingtang" userId="ee48b5fb4da25d10" providerId="LiveId" clId="{557B23B0-3BA6-4531-8B61-D017CE627C0B}" dt="2019-09-19T06:32:53.540" v="3692" actId="1038"/>
          <ac:cxnSpMkLst>
            <pc:docMk/>
            <pc:sldMk cId="309048222" sldId="274"/>
            <ac:cxnSpMk id="28" creationId="{867B514C-C161-43DD-A7B6-04F78AE87FC8}"/>
          </ac:cxnSpMkLst>
        </pc:cxnChg>
        <pc:cxnChg chg="del mod">
          <ac:chgData name="Zhang Jingtang" userId="ee48b5fb4da25d10" providerId="LiveId" clId="{557B23B0-3BA6-4531-8B61-D017CE627C0B}" dt="2019-09-19T06:28:52.318" v="3519" actId="478"/>
          <ac:cxnSpMkLst>
            <pc:docMk/>
            <pc:sldMk cId="309048222" sldId="274"/>
            <ac:cxnSpMk id="29" creationId="{D454A4C1-DD85-43F5-9CB4-0333C435EC44}"/>
          </ac:cxnSpMkLst>
        </pc:cxnChg>
      </pc:sldChg>
      <pc:sldChg chg="addSp delSp modSp add">
        <pc:chgData name="Zhang Jingtang" userId="ee48b5fb4da25d10" providerId="LiveId" clId="{557B23B0-3BA6-4531-8B61-D017CE627C0B}" dt="2019-09-19T06:43:19.674" v="3801" actId="20577"/>
        <pc:sldMkLst>
          <pc:docMk/>
          <pc:sldMk cId="358915358" sldId="275"/>
        </pc:sldMkLst>
        <pc:spChg chg="mod">
          <ac:chgData name="Zhang Jingtang" userId="ee48b5fb4da25d10" providerId="LiveId" clId="{557B23B0-3BA6-4531-8B61-D017CE627C0B}" dt="2019-09-19T06:43:19.674" v="3801" actId="20577"/>
          <ac:spMkLst>
            <pc:docMk/>
            <pc:sldMk cId="358915358" sldId="275"/>
            <ac:spMk id="4" creationId="{4E7F069A-CEE8-419C-8C7E-F9C15323D6B1}"/>
          </ac:spMkLst>
        </pc:spChg>
        <pc:spChg chg="mod">
          <ac:chgData name="Zhang Jingtang" userId="ee48b5fb4da25d10" providerId="LiveId" clId="{557B23B0-3BA6-4531-8B61-D017CE627C0B}" dt="2019-09-19T06:34:34.918" v="3722" actId="20577"/>
          <ac:spMkLst>
            <pc:docMk/>
            <pc:sldMk cId="358915358" sldId="275"/>
            <ac:spMk id="6" creationId="{C0562C5E-4C48-4D2E-8D62-8476FEF96986}"/>
          </ac:spMkLst>
        </pc:spChg>
        <pc:spChg chg="add del">
          <ac:chgData name="Zhang Jingtang" userId="ee48b5fb4da25d10" providerId="LiveId" clId="{557B23B0-3BA6-4531-8B61-D017CE627C0B}" dt="2019-09-19T06:34:30.856" v="3716" actId="478"/>
          <ac:spMkLst>
            <pc:docMk/>
            <pc:sldMk cId="358915358" sldId="275"/>
            <ac:spMk id="13" creationId="{52519EA1-D98A-4AA0-B5DB-A7DFFC6904A8}"/>
          </ac:spMkLst>
        </pc:spChg>
        <pc:spChg chg="add del">
          <ac:chgData name="Zhang Jingtang" userId="ee48b5fb4da25d10" providerId="LiveId" clId="{557B23B0-3BA6-4531-8B61-D017CE627C0B}" dt="2019-09-19T06:34:31.295" v="3717" actId="478"/>
          <ac:spMkLst>
            <pc:docMk/>
            <pc:sldMk cId="358915358" sldId="275"/>
            <ac:spMk id="15" creationId="{7109181C-A987-4BA6-BF84-336929832A09}"/>
          </ac:spMkLst>
        </pc:spChg>
        <pc:spChg chg="add del">
          <ac:chgData name="Zhang Jingtang" userId="ee48b5fb4da25d10" providerId="LiveId" clId="{557B23B0-3BA6-4531-8B61-D017CE627C0B}" dt="2019-09-19T06:34:31.711" v="3718" actId="478"/>
          <ac:spMkLst>
            <pc:docMk/>
            <pc:sldMk cId="358915358" sldId="275"/>
            <ac:spMk id="16" creationId="{C1A3EBEA-DD08-4D96-AD6B-28828DEC7725}"/>
          </ac:spMkLst>
        </pc:spChg>
        <pc:spChg chg="add del">
          <ac:chgData name="Zhang Jingtang" userId="ee48b5fb4da25d10" providerId="LiveId" clId="{557B23B0-3BA6-4531-8B61-D017CE627C0B}" dt="2019-09-19T06:34:32.112" v="3719" actId="478"/>
          <ac:spMkLst>
            <pc:docMk/>
            <pc:sldMk cId="358915358" sldId="275"/>
            <ac:spMk id="18" creationId="{2A8FDE89-8940-4280-932B-0B26E851EEDE}"/>
          </ac:spMkLst>
        </pc:spChg>
        <pc:spChg chg="del">
          <ac:chgData name="Zhang Jingtang" userId="ee48b5fb4da25d10" providerId="LiveId" clId="{557B23B0-3BA6-4531-8B61-D017CE627C0B}" dt="2019-09-19T06:35:39.967" v="3764" actId="478"/>
          <ac:spMkLst>
            <pc:docMk/>
            <pc:sldMk cId="358915358" sldId="275"/>
            <ac:spMk id="30" creationId="{CB76FA1C-5D87-4D9F-A8A7-CEBE72725E1B}"/>
          </ac:spMkLst>
        </pc:spChg>
        <pc:grpChg chg="mod">
          <ac:chgData name="Zhang Jingtang" userId="ee48b5fb4da25d10" providerId="LiveId" clId="{557B23B0-3BA6-4531-8B61-D017CE627C0B}" dt="2019-09-19T06:35:43.044" v="3777" actId="1038"/>
          <ac:grpSpMkLst>
            <pc:docMk/>
            <pc:sldMk cId="358915358" sldId="275"/>
            <ac:grpSpMk id="5" creationId="{1A2C6877-A3A2-4A09-A14E-B102A42F76C2}"/>
          </ac:grpSpMkLst>
        </pc:grpChg>
        <pc:cxnChg chg="add del mod">
          <ac:chgData name="Zhang Jingtang" userId="ee48b5fb4da25d10" providerId="LiveId" clId="{557B23B0-3BA6-4531-8B61-D017CE627C0B}" dt="2019-09-19T06:34:38.442" v="3724" actId="478"/>
          <ac:cxnSpMkLst>
            <pc:docMk/>
            <pc:sldMk cId="358915358" sldId="275"/>
            <ac:cxnSpMk id="21" creationId="{FC3718A7-C8C7-4580-8429-E785C719B742}"/>
          </ac:cxnSpMkLst>
        </pc:cxnChg>
        <pc:cxnChg chg="add del mod">
          <ac:chgData name="Zhang Jingtang" userId="ee48b5fb4da25d10" providerId="LiveId" clId="{557B23B0-3BA6-4531-8B61-D017CE627C0B}" dt="2019-09-19T06:34:37.191" v="3723" actId="478"/>
          <ac:cxnSpMkLst>
            <pc:docMk/>
            <pc:sldMk cId="358915358" sldId="275"/>
            <ac:cxnSpMk id="28" creationId="{867B514C-C161-43DD-A7B6-04F78AE87FC8}"/>
          </ac:cxnSpMkLst>
        </pc:cxnChg>
      </pc:sldChg>
      <pc:sldChg chg="addSp delSp modSp add">
        <pc:chgData name="Zhang Jingtang" userId="ee48b5fb4da25d10" providerId="LiveId" clId="{557B23B0-3BA6-4531-8B61-D017CE627C0B}" dt="2019-09-19T06:54:29.940" v="3905" actId="14100"/>
        <pc:sldMkLst>
          <pc:docMk/>
          <pc:sldMk cId="3776690107" sldId="276"/>
        </pc:sldMkLst>
        <pc:spChg chg="mod">
          <ac:chgData name="Zhang Jingtang" userId="ee48b5fb4da25d10" providerId="LiveId" clId="{557B23B0-3BA6-4531-8B61-D017CE627C0B}" dt="2019-09-19T06:47:48.486" v="3812" actId="20577"/>
          <ac:spMkLst>
            <pc:docMk/>
            <pc:sldMk cId="3776690107" sldId="276"/>
            <ac:spMk id="2" creationId="{46909844-D323-474D-8DC9-39B36F4D05A3}"/>
          </ac:spMkLst>
        </pc:spChg>
        <pc:spChg chg="add mod">
          <ac:chgData name="Zhang Jingtang" userId="ee48b5fb4da25d10" providerId="LiveId" clId="{557B23B0-3BA6-4531-8B61-D017CE627C0B}" dt="2019-09-19T06:54:25.027" v="3904" actId="1036"/>
          <ac:spMkLst>
            <pc:docMk/>
            <pc:sldMk cId="3776690107" sldId="276"/>
            <ac:spMk id="3" creationId="{2D91CCAD-F5A5-43B1-B097-CC1CEC0CAA16}"/>
          </ac:spMkLst>
        </pc:spChg>
        <pc:spChg chg="mod">
          <ac:chgData name="Zhang Jingtang" userId="ee48b5fb4da25d10" providerId="LiveId" clId="{557B23B0-3BA6-4531-8B61-D017CE627C0B}" dt="2019-09-19T06:49:37.011" v="3848" actId="1076"/>
          <ac:spMkLst>
            <pc:docMk/>
            <pc:sldMk cId="3776690107" sldId="276"/>
            <ac:spMk id="4" creationId="{4E7F069A-CEE8-419C-8C7E-F9C15323D6B1}"/>
          </ac:spMkLst>
        </pc:spChg>
        <pc:grpChg chg="del">
          <ac:chgData name="Zhang Jingtang" userId="ee48b5fb4da25d10" providerId="LiveId" clId="{557B23B0-3BA6-4531-8B61-D017CE627C0B}" dt="2019-09-19T06:49:09.946" v="3827" actId="478"/>
          <ac:grpSpMkLst>
            <pc:docMk/>
            <pc:sldMk cId="3776690107" sldId="276"/>
            <ac:grpSpMk id="5" creationId="{1A2C6877-A3A2-4A09-A14E-B102A42F76C2}"/>
          </ac:grpSpMkLst>
        </pc:grpChg>
        <pc:picChg chg="add mod">
          <ac:chgData name="Zhang Jingtang" userId="ee48b5fb4da25d10" providerId="LiveId" clId="{557B23B0-3BA6-4531-8B61-D017CE627C0B}" dt="2019-09-19T06:50:48.692" v="3856" actId="1076"/>
          <ac:picMkLst>
            <pc:docMk/>
            <pc:sldMk cId="3776690107" sldId="276"/>
            <ac:picMk id="19" creationId="{933E8A15-A512-43C5-80FE-281D1D3BF0A7}"/>
          </ac:picMkLst>
        </pc:picChg>
        <pc:cxnChg chg="add mod">
          <ac:chgData name="Zhang Jingtang" userId="ee48b5fb4da25d10" providerId="LiveId" clId="{557B23B0-3BA6-4531-8B61-D017CE627C0B}" dt="2019-09-19T06:54:29.940" v="3905" actId="14100"/>
          <ac:cxnSpMkLst>
            <pc:docMk/>
            <pc:sldMk cId="3776690107" sldId="276"/>
            <ac:cxnSpMk id="21" creationId="{5878B6F4-8976-4975-AB3A-19720C28295D}"/>
          </ac:cxnSpMkLst>
        </pc:cxnChg>
      </pc:sldChg>
      <pc:sldChg chg="addSp delSp modSp add">
        <pc:chgData name="Zhang Jingtang" userId="ee48b5fb4da25d10" providerId="LiveId" clId="{557B23B0-3BA6-4531-8B61-D017CE627C0B}" dt="2019-09-19T07:13:32.983" v="4017" actId="1076"/>
        <pc:sldMkLst>
          <pc:docMk/>
          <pc:sldMk cId="115912624" sldId="277"/>
        </pc:sldMkLst>
        <pc:spChg chg="del">
          <ac:chgData name="Zhang Jingtang" userId="ee48b5fb4da25d10" providerId="LiveId" clId="{557B23B0-3BA6-4531-8B61-D017CE627C0B}" dt="2019-09-19T07:08:52.404" v="3907" actId="478"/>
          <ac:spMkLst>
            <pc:docMk/>
            <pc:sldMk cId="115912624" sldId="277"/>
            <ac:spMk id="3" creationId="{2D91CCAD-F5A5-43B1-B097-CC1CEC0CAA16}"/>
          </ac:spMkLst>
        </pc:spChg>
        <pc:spChg chg="add mod">
          <ac:chgData name="Zhang Jingtang" userId="ee48b5fb4da25d10" providerId="LiveId" clId="{557B23B0-3BA6-4531-8B61-D017CE627C0B}" dt="2019-09-19T07:13:32.983" v="4017" actId="1076"/>
          <ac:spMkLst>
            <pc:docMk/>
            <pc:sldMk cId="115912624" sldId="277"/>
            <ac:spMk id="7" creationId="{EFD44CC3-DF11-4EBC-8EDA-54C6E5BBB069}"/>
          </ac:spMkLst>
        </pc:spChg>
        <pc:picChg chg="del">
          <ac:chgData name="Zhang Jingtang" userId="ee48b5fb4da25d10" providerId="LiveId" clId="{557B23B0-3BA6-4531-8B61-D017CE627C0B}" dt="2019-09-19T07:08:52.404" v="3907" actId="478"/>
          <ac:picMkLst>
            <pc:docMk/>
            <pc:sldMk cId="115912624" sldId="277"/>
            <ac:picMk id="19" creationId="{933E8A15-A512-43C5-80FE-281D1D3BF0A7}"/>
          </ac:picMkLst>
        </pc:picChg>
        <pc:cxnChg chg="del mod">
          <ac:chgData name="Zhang Jingtang" userId="ee48b5fb4da25d10" providerId="LiveId" clId="{557B23B0-3BA6-4531-8B61-D017CE627C0B}" dt="2019-09-19T07:08:52.404" v="3907" actId="478"/>
          <ac:cxnSpMkLst>
            <pc:docMk/>
            <pc:sldMk cId="115912624" sldId="277"/>
            <ac:cxnSpMk id="21" creationId="{5878B6F4-8976-4975-AB3A-19720C28295D}"/>
          </ac:cxnSpMkLst>
        </pc:cxnChg>
      </pc:sldChg>
      <pc:sldChg chg="addSp delSp modSp add">
        <pc:chgData name="Zhang Jingtang" userId="ee48b5fb4da25d10" providerId="LiveId" clId="{557B23B0-3BA6-4531-8B61-D017CE627C0B}" dt="2019-09-19T13:11:09.471" v="4316" actId="1076"/>
        <pc:sldMkLst>
          <pc:docMk/>
          <pc:sldMk cId="1704030619" sldId="278"/>
        </pc:sldMkLst>
        <pc:spChg chg="add mod">
          <ac:chgData name="Zhang Jingtang" userId="ee48b5fb4da25d10" providerId="LiveId" clId="{557B23B0-3BA6-4531-8B61-D017CE627C0B}" dt="2019-09-19T13:11:09.471" v="4316" actId="1076"/>
          <ac:spMkLst>
            <pc:docMk/>
            <pc:sldMk cId="1704030619" sldId="278"/>
            <ac:spMk id="3" creationId="{756BE787-6461-4BA9-8D52-0566E6D323A0}"/>
          </ac:spMkLst>
        </pc:spChg>
        <pc:spChg chg="mod">
          <ac:chgData name="Zhang Jingtang" userId="ee48b5fb4da25d10" providerId="LiveId" clId="{557B23B0-3BA6-4531-8B61-D017CE627C0B}" dt="2019-09-19T07:14:13.202" v="4019" actId="1076"/>
          <ac:spMkLst>
            <pc:docMk/>
            <pc:sldMk cId="1704030619" sldId="278"/>
            <ac:spMk id="4" creationId="{4E7F069A-CEE8-419C-8C7E-F9C15323D6B1}"/>
          </ac:spMkLst>
        </pc:spChg>
        <pc:spChg chg="del">
          <ac:chgData name="Zhang Jingtang" userId="ee48b5fb4da25d10" providerId="LiveId" clId="{557B23B0-3BA6-4531-8B61-D017CE627C0B}" dt="2019-09-19T07:14:14.823" v="4020" actId="478"/>
          <ac:spMkLst>
            <pc:docMk/>
            <pc:sldMk cId="1704030619" sldId="278"/>
            <ac:spMk id="7" creationId="{EFD44CC3-DF11-4EBC-8EDA-54C6E5BBB069}"/>
          </ac:spMkLst>
        </pc:spChg>
        <pc:picChg chg="add mod">
          <ac:chgData name="Zhang Jingtang" userId="ee48b5fb4da25d10" providerId="LiveId" clId="{557B23B0-3BA6-4531-8B61-D017CE627C0B}" dt="2019-09-19T13:10:59.695" v="4314" actId="1076"/>
          <ac:picMkLst>
            <pc:docMk/>
            <pc:sldMk cId="1704030619" sldId="278"/>
            <ac:picMk id="14338" creationId="{6FB87333-4233-492A-96E5-17BC422F4592}"/>
          </ac:picMkLst>
        </pc:picChg>
      </pc:sldChg>
      <pc:sldChg chg="addSp delSp modSp add">
        <pc:chgData name="Zhang Jingtang" userId="ee48b5fb4da25d10" providerId="LiveId" clId="{557B23B0-3BA6-4531-8B61-D017CE627C0B}" dt="2019-09-19T12:59:31.919" v="4196" actId="1076"/>
        <pc:sldMkLst>
          <pc:docMk/>
          <pc:sldMk cId="1776447913" sldId="279"/>
        </pc:sldMkLst>
        <pc:spChg chg="mod">
          <ac:chgData name="Zhang Jingtang" userId="ee48b5fb4da25d10" providerId="LiveId" clId="{557B23B0-3BA6-4531-8B61-D017CE627C0B}" dt="2019-09-19T07:19:08.206" v="4183" actId="20577"/>
          <ac:spMkLst>
            <pc:docMk/>
            <pc:sldMk cId="1776447913" sldId="279"/>
            <ac:spMk id="3" creationId="{756BE787-6461-4BA9-8D52-0566E6D323A0}"/>
          </ac:spMkLst>
        </pc:spChg>
        <pc:spChg chg="mod">
          <ac:chgData name="Zhang Jingtang" userId="ee48b5fb4da25d10" providerId="LiveId" clId="{557B23B0-3BA6-4531-8B61-D017CE627C0B}" dt="2019-09-19T12:59:31.919" v="4196" actId="1076"/>
          <ac:spMkLst>
            <pc:docMk/>
            <pc:sldMk cId="1776447913" sldId="279"/>
            <ac:spMk id="4" creationId="{4E7F069A-CEE8-419C-8C7E-F9C15323D6B1}"/>
          </ac:spMkLst>
        </pc:spChg>
        <pc:spChg chg="add del mod">
          <ac:chgData name="Zhang Jingtang" userId="ee48b5fb4da25d10" providerId="LiveId" clId="{557B23B0-3BA6-4531-8B61-D017CE627C0B}" dt="2019-09-19T07:19:16.791" v="4186" actId="478"/>
          <ac:spMkLst>
            <pc:docMk/>
            <pc:sldMk cId="1776447913" sldId="279"/>
            <ac:spMk id="5" creationId="{0C307F12-77F5-4FDB-A825-F63E91081AA2}"/>
          </ac:spMkLst>
        </pc:spChg>
        <pc:spChg chg="add mod">
          <ac:chgData name="Zhang Jingtang" userId="ee48b5fb4da25d10" providerId="LiveId" clId="{557B23B0-3BA6-4531-8B61-D017CE627C0B}" dt="2019-09-19T07:19:30.453" v="4194" actId="1076"/>
          <ac:spMkLst>
            <pc:docMk/>
            <pc:sldMk cId="1776447913" sldId="279"/>
            <ac:spMk id="6" creationId="{2714751C-08E9-4275-A444-D805BC74D3E8}"/>
          </ac:spMkLst>
        </pc:spChg>
        <pc:picChg chg="del">
          <ac:chgData name="Zhang Jingtang" userId="ee48b5fb4da25d10" providerId="LiveId" clId="{557B23B0-3BA6-4531-8B61-D017CE627C0B}" dt="2019-09-19T07:18:03.673" v="4085" actId="478"/>
          <ac:picMkLst>
            <pc:docMk/>
            <pc:sldMk cId="1776447913" sldId="279"/>
            <ac:picMk id="14338" creationId="{6FB87333-4233-492A-96E5-17BC422F4592}"/>
          </ac:picMkLst>
        </pc:picChg>
      </pc:sldChg>
      <pc:sldChg chg="add del">
        <pc:chgData name="Zhang Jingtang" userId="ee48b5fb4da25d10" providerId="LiveId" clId="{557B23B0-3BA6-4531-8B61-D017CE627C0B}" dt="2019-09-19T07:14:16.849" v="4022"/>
        <pc:sldMkLst>
          <pc:docMk/>
          <pc:sldMk cId="3316919391" sldId="279"/>
        </pc:sldMkLst>
      </pc:sldChg>
      <pc:sldChg chg="addSp delSp modSp add">
        <pc:chgData name="Zhang Jingtang" userId="ee48b5fb4da25d10" providerId="LiveId" clId="{557B23B0-3BA6-4531-8B61-D017CE627C0B}" dt="2019-09-19T13:44:40.927" v="4604" actId="1076"/>
        <pc:sldMkLst>
          <pc:docMk/>
          <pc:sldMk cId="1894949234" sldId="280"/>
        </pc:sldMkLst>
        <pc:spChg chg="mod">
          <ac:chgData name="Zhang Jingtang" userId="ee48b5fb4da25d10" providerId="LiveId" clId="{557B23B0-3BA6-4531-8B61-D017CE627C0B}" dt="2019-09-19T13:32:08.442" v="4569" actId="1076"/>
          <ac:spMkLst>
            <pc:docMk/>
            <pc:sldMk cId="1894949234" sldId="280"/>
            <ac:spMk id="3" creationId="{756BE787-6461-4BA9-8D52-0566E6D323A0}"/>
          </ac:spMkLst>
        </pc:spChg>
        <pc:spChg chg="mod">
          <ac:chgData name="Zhang Jingtang" userId="ee48b5fb4da25d10" providerId="LiveId" clId="{557B23B0-3BA6-4531-8B61-D017CE627C0B}" dt="2019-09-19T13:44:01.633" v="4589" actId="1076"/>
          <ac:spMkLst>
            <pc:docMk/>
            <pc:sldMk cId="1894949234" sldId="280"/>
            <ac:spMk id="4" creationId="{4E7F069A-CEE8-419C-8C7E-F9C15323D6B1}"/>
          </ac:spMkLst>
        </pc:spChg>
        <pc:spChg chg="add del mod">
          <ac:chgData name="Zhang Jingtang" userId="ee48b5fb4da25d10" providerId="LiveId" clId="{557B23B0-3BA6-4531-8B61-D017CE627C0B}" dt="2019-09-19T13:07:45.115" v="4234" actId="478"/>
          <ac:spMkLst>
            <pc:docMk/>
            <pc:sldMk cId="1894949234" sldId="280"/>
            <ac:spMk id="5" creationId="{416070F1-1F7E-43DE-B88B-6704CA3DE3E8}"/>
          </ac:spMkLst>
        </pc:spChg>
        <pc:spChg chg="del">
          <ac:chgData name="Zhang Jingtang" userId="ee48b5fb4da25d10" providerId="LiveId" clId="{557B23B0-3BA6-4531-8B61-D017CE627C0B}" dt="2019-09-19T13:06:46.432" v="4198" actId="478"/>
          <ac:spMkLst>
            <pc:docMk/>
            <pc:sldMk cId="1894949234" sldId="280"/>
            <ac:spMk id="6" creationId="{2714751C-08E9-4275-A444-D805BC74D3E8}"/>
          </ac:spMkLst>
        </pc:spChg>
        <pc:spChg chg="add mod">
          <ac:chgData name="Zhang Jingtang" userId="ee48b5fb4da25d10" providerId="LiveId" clId="{557B23B0-3BA6-4531-8B61-D017CE627C0B}" dt="2019-09-19T13:44:40.927" v="4604" actId="1076"/>
          <ac:spMkLst>
            <pc:docMk/>
            <pc:sldMk cId="1894949234" sldId="280"/>
            <ac:spMk id="8" creationId="{967C71F7-1522-485B-8A44-FDEA2E358FB2}"/>
          </ac:spMkLst>
        </pc:spChg>
        <pc:picChg chg="add mod">
          <ac:chgData name="Zhang Jingtang" userId="ee48b5fb4da25d10" providerId="LiveId" clId="{557B23B0-3BA6-4531-8B61-D017CE627C0B}" dt="2019-09-19T13:16:36.175" v="4433" actId="1076"/>
          <ac:picMkLst>
            <pc:docMk/>
            <pc:sldMk cId="1894949234" sldId="280"/>
            <ac:picMk id="1026" creationId="{044FF6D6-6286-4AB3-BF31-D432208B2A5C}"/>
          </ac:picMkLst>
        </pc:picChg>
      </pc:sldChg>
      <pc:sldChg chg="addSp delSp modSp add">
        <pc:chgData name="Zhang Jingtang" userId="ee48b5fb4da25d10" providerId="LiveId" clId="{557B23B0-3BA6-4531-8B61-D017CE627C0B}" dt="2019-09-19T13:44:12.219" v="4592" actId="1076"/>
        <pc:sldMkLst>
          <pc:docMk/>
          <pc:sldMk cId="1913931357" sldId="281"/>
        </pc:sldMkLst>
        <pc:spChg chg="del mod">
          <ac:chgData name="Zhang Jingtang" userId="ee48b5fb4da25d10" providerId="LiveId" clId="{557B23B0-3BA6-4531-8B61-D017CE627C0B}" dt="2019-09-19T13:38:31.394" v="4576" actId="478"/>
          <ac:spMkLst>
            <pc:docMk/>
            <pc:sldMk cId="1913931357" sldId="281"/>
            <ac:spMk id="3" creationId="{756BE787-6461-4BA9-8D52-0566E6D323A0}"/>
          </ac:spMkLst>
        </pc:spChg>
        <pc:spChg chg="mod">
          <ac:chgData name="Zhang Jingtang" userId="ee48b5fb4da25d10" providerId="LiveId" clId="{557B23B0-3BA6-4531-8B61-D017CE627C0B}" dt="2019-09-19T13:44:07.891" v="4591" actId="1076"/>
          <ac:spMkLst>
            <pc:docMk/>
            <pc:sldMk cId="1913931357" sldId="281"/>
            <ac:spMk id="4" creationId="{4E7F069A-CEE8-419C-8C7E-F9C15323D6B1}"/>
          </ac:spMkLst>
        </pc:spChg>
        <pc:picChg chg="del">
          <ac:chgData name="Zhang Jingtang" userId="ee48b5fb4da25d10" providerId="LiveId" clId="{557B23B0-3BA6-4531-8B61-D017CE627C0B}" dt="2019-09-19T13:30:05.433" v="4528" actId="478"/>
          <ac:picMkLst>
            <pc:docMk/>
            <pc:sldMk cId="1913931357" sldId="281"/>
            <ac:picMk id="1026" creationId="{044FF6D6-6286-4AB3-BF31-D432208B2A5C}"/>
          </ac:picMkLst>
        </pc:picChg>
        <pc:picChg chg="add mod">
          <ac:chgData name="Zhang Jingtang" userId="ee48b5fb4da25d10" providerId="LiveId" clId="{557B23B0-3BA6-4531-8B61-D017CE627C0B}" dt="2019-09-19T13:44:12.219" v="4592" actId="1076"/>
          <ac:picMkLst>
            <pc:docMk/>
            <pc:sldMk cId="1913931357" sldId="281"/>
            <ac:picMk id="2050" creationId="{404D2931-D41D-4502-BED6-800F4EC854FB}"/>
          </ac:picMkLst>
        </pc:picChg>
      </pc:sldChg>
      <pc:sldChg chg="delSp modSp add del">
        <pc:chgData name="Zhang Jingtang" userId="ee48b5fb4da25d10" providerId="LiveId" clId="{557B23B0-3BA6-4531-8B61-D017CE627C0B}" dt="2019-09-19T13:45:03.228" v="4610" actId="2696"/>
        <pc:sldMkLst>
          <pc:docMk/>
          <pc:sldMk cId="2755359037" sldId="282"/>
        </pc:sldMkLst>
        <pc:spChg chg="mod">
          <ac:chgData name="Zhang Jingtang" userId="ee48b5fb4da25d10" providerId="LiveId" clId="{557B23B0-3BA6-4531-8B61-D017CE627C0B}" dt="2019-09-19T13:44:52.840" v="4608" actId="1076"/>
          <ac:spMkLst>
            <pc:docMk/>
            <pc:sldMk cId="2755359037" sldId="282"/>
            <ac:spMk id="2" creationId="{46909844-D323-474D-8DC9-39B36F4D05A3}"/>
          </ac:spMkLst>
        </pc:spChg>
        <pc:spChg chg="del">
          <ac:chgData name="Zhang Jingtang" userId="ee48b5fb4da25d10" providerId="LiveId" clId="{557B23B0-3BA6-4531-8B61-D017CE627C0B}" dt="2019-09-19T13:44:50.785" v="4607" actId="478"/>
          <ac:spMkLst>
            <pc:docMk/>
            <pc:sldMk cId="2755359037" sldId="282"/>
            <ac:spMk id="4" creationId="{4E7F069A-CEE8-419C-8C7E-F9C15323D6B1}"/>
          </ac:spMkLst>
        </pc:spChg>
        <pc:picChg chg="del">
          <ac:chgData name="Zhang Jingtang" userId="ee48b5fb4da25d10" providerId="LiveId" clId="{557B23B0-3BA6-4531-8B61-D017CE627C0B}" dt="2019-09-19T13:44:49.462" v="4606" actId="478"/>
          <ac:picMkLst>
            <pc:docMk/>
            <pc:sldMk cId="2755359037" sldId="282"/>
            <ac:picMk id="2050" creationId="{404D2931-D41D-4502-BED6-800F4EC854FB}"/>
          </ac:picMkLst>
        </pc:picChg>
      </pc:sldChg>
      <pc:sldChg chg="addSp delSp modSp add">
        <pc:chgData name="Zhang Jingtang" userId="ee48b5fb4da25d10" providerId="LiveId" clId="{557B23B0-3BA6-4531-8B61-D017CE627C0B}" dt="2019-09-19T13:46:01.222" v="4680" actId="1036"/>
        <pc:sldMkLst>
          <pc:docMk/>
          <pc:sldMk cId="164818887" sldId="283"/>
        </pc:sldMkLst>
        <pc:spChg chg="mod">
          <ac:chgData name="Zhang Jingtang" userId="ee48b5fb4da25d10" providerId="LiveId" clId="{557B23B0-3BA6-4531-8B61-D017CE627C0B}" dt="2019-09-19T13:46:01.222" v="4680" actId="1036"/>
          <ac:spMkLst>
            <pc:docMk/>
            <pc:sldMk cId="164818887" sldId="283"/>
            <ac:spMk id="4" creationId="{51B083B8-CEC3-4824-879E-530465F64DA7}"/>
          </ac:spMkLst>
        </pc:spChg>
        <pc:spChg chg="del">
          <ac:chgData name="Zhang Jingtang" userId="ee48b5fb4da25d10" providerId="LiveId" clId="{557B23B0-3BA6-4531-8B61-D017CE627C0B}" dt="2019-09-19T13:45:08.219" v="4611" actId="478"/>
          <ac:spMkLst>
            <pc:docMk/>
            <pc:sldMk cId="164818887" sldId="283"/>
            <ac:spMk id="5" creationId="{52A9125E-6ACB-404F-9FF2-0F2D5E60F92D}"/>
          </ac:spMkLst>
        </pc:spChg>
        <pc:spChg chg="del">
          <ac:chgData name="Zhang Jingtang" userId="ee48b5fb4da25d10" providerId="LiveId" clId="{557B23B0-3BA6-4531-8B61-D017CE627C0B}" dt="2019-09-19T13:45:08.219" v="4611" actId="478"/>
          <ac:spMkLst>
            <pc:docMk/>
            <pc:sldMk cId="164818887" sldId="283"/>
            <ac:spMk id="6" creationId="{8F147FCE-78C9-4CAB-8DDA-0E33A8269013}"/>
          </ac:spMkLst>
        </pc:spChg>
        <pc:spChg chg="del">
          <ac:chgData name="Zhang Jingtang" userId="ee48b5fb4da25d10" providerId="LiveId" clId="{557B23B0-3BA6-4531-8B61-D017CE627C0B}" dt="2019-09-19T13:45:08.219" v="4611" actId="478"/>
          <ac:spMkLst>
            <pc:docMk/>
            <pc:sldMk cId="164818887" sldId="283"/>
            <ac:spMk id="7" creationId="{5454DFA3-3D4E-4AA7-A6E7-B0720FE36C97}"/>
          </ac:spMkLst>
        </pc:spChg>
        <pc:spChg chg="del">
          <ac:chgData name="Zhang Jingtang" userId="ee48b5fb4da25d10" providerId="LiveId" clId="{557B23B0-3BA6-4531-8B61-D017CE627C0B}" dt="2019-09-19T13:45:08.219" v="4611" actId="478"/>
          <ac:spMkLst>
            <pc:docMk/>
            <pc:sldMk cId="164818887" sldId="283"/>
            <ac:spMk id="8" creationId="{F119BA9D-760A-406A-B8B9-228AE2A9B7E6}"/>
          </ac:spMkLst>
        </pc:spChg>
        <pc:spChg chg="mod">
          <ac:chgData name="Zhang Jingtang" userId="ee48b5fb4da25d10" providerId="LiveId" clId="{557B23B0-3BA6-4531-8B61-D017CE627C0B}" dt="2019-09-19T13:46:01.222" v="4680" actId="1036"/>
          <ac:spMkLst>
            <pc:docMk/>
            <pc:sldMk cId="164818887" sldId="283"/>
            <ac:spMk id="9" creationId="{016D45F8-FF56-47D1-968C-A547EF900207}"/>
          </ac:spMkLst>
        </pc:spChg>
        <pc:spChg chg="add mod">
          <ac:chgData name="Zhang Jingtang" userId="ee48b5fb4da25d10" providerId="LiveId" clId="{557B23B0-3BA6-4531-8B61-D017CE627C0B}" dt="2019-09-19T13:46:01.222" v="4680" actId="1036"/>
          <ac:spMkLst>
            <pc:docMk/>
            <pc:sldMk cId="164818887" sldId="283"/>
            <ac:spMk id="10" creationId="{A10B35BD-E75E-4FD4-8186-78472EB0DDE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955D9F-C8B4-4DC6-92EC-4A518A3B52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B564CB0-251D-4AA2-9E91-15D2EC237E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861026-FB84-4A8A-B9D3-20B2EE06E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74DC7-BB90-4E08-BF74-776BC8617FBE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62677D-60CB-4BF2-81DE-98F655A63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581AD7-4C5C-4B73-A82D-138BD929C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7851B-D2BD-49AA-9CB2-DE590FA6EA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9611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606082-0E81-472E-A842-4306D7F87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C7C3BFD-B365-4803-A50B-34D2D81998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22467B-3EDB-49BA-AD6D-0AB227552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74DC7-BB90-4E08-BF74-776BC8617FBE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6E98D6-0537-4D1C-A4CE-9A1ACCFD1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54357A-3482-49F8-87EA-7190E0B0E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7851B-D2BD-49AA-9CB2-DE590FA6EA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4829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1AD4658-45FC-49C1-BECB-ADBBEB6E4D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691A1FF-1E06-46E2-894D-B169EE6677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AEE401-569C-4248-A6E9-CF842482F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74DC7-BB90-4E08-BF74-776BC8617FBE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4914F9-1C20-43EF-9B76-63C87AC7C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27F56C-E5F8-405E-BA77-8113BC76A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7851B-D2BD-49AA-9CB2-DE590FA6EA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6596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6F4945-996F-4CB4-ADF8-71785A91D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82AC65-EAAC-48D5-8895-827725955D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40657F-52B8-4F2D-BCA6-E58ABF4BA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74DC7-BB90-4E08-BF74-776BC8617FBE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E797CA-BA6C-47FB-98C5-2ED3660AD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DF81D7-FD6C-4443-ADA1-4BD524D60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7851B-D2BD-49AA-9CB2-DE590FA6EA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969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08069C-03A3-4812-B3EA-12A307237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7D7AEA0-6718-4F38-9B10-3964540150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B753B5-317E-4C3B-9A70-8EAFD230C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74DC7-BB90-4E08-BF74-776BC8617FBE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B62259-B0B3-4715-8744-03DE475BA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FBAE38-AD3E-4932-8ECD-2407803A5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7851B-D2BD-49AA-9CB2-DE590FA6EA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6328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E3793D-BB19-4738-8CF8-759D2C77E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CF995B-C825-4246-91B4-E5690D9CB6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A16F7CB-AC3F-4173-98FF-7CBA77460D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4355FFD-FB53-42EB-830A-6A941826A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74DC7-BB90-4E08-BF74-776BC8617FBE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9340DF7-3E03-4B6C-80DA-5C50671E7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72A5BF5-CC7B-4624-8743-71F08CD09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7851B-D2BD-49AA-9CB2-DE590FA6EA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530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D4EF57-B1C5-4918-9F86-AD9BC903A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BC8EBBF-173A-4A98-B0F6-F3F23E9E95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3D5863E-4C63-4904-9B43-90A9F200CD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F32EE25-0770-4FC8-A687-F67A07167D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C5BB564-BC81-43DD-AF10-A94402B07F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6A0C1B3-AB4E-4162-AF09-9E63CC5E5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74DC7-BB90-4E08-BF74-776BC8617FBE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66F2423-D3BF-4A33-BC07-DBE559A5B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71F9C30-D956-4AF4-873E-B333A2B30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7851B-D2BD-49AA-9CB2-DE590FA6EA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4792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0A526C-7005-46CA-AD2A-F11B4938F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BC58E8B-CB9A-4914-A40B-A237FA476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74DC7-BB90-4E08-BF74-776BC8617FBE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54D13F7-E738-4C1A-84C2-B1B3EC7DD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08E29CE-A048-4CA0-801C-CB85D069C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7851B-D2BD-49AA-9CB2-DE590FA6EA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0358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9DD15A6-E76A-4C38-A74E-DE86520BA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74DC7-BB90-4E08-BF74-776BC8617FBE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64E7246-2F92-464B-828E-EB87C2BFD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3E2E316-C54B-49E9-A091-A3085D9AF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7851B-D2BD-49AA-9CB2-DE590FA6EA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9652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6231B2-AB18-424E-9862-1809E823F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F19BEB-981B-44C0-848E-608AF46947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CAEE84B-ECE7-480D-A98A-C40273CDB4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6D54DC9-728C-452C-A996-DD8143E4B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74DC7-BB90-4E08-BF74-776BC8617FBE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C92E923-BD6B-4BFB-8889-3D46E502D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F5F659F-A2CD-4050-AAE1-28D602AE2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7851B-D2BD-49AA-9CB2-DE590FA6EA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8507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F08EE7-00EB-4652-883E-356D3C698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1653F1E-FF18-4938-A27E-973DB80957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C229BC1-3A86-47A0-A11F-402E83EBFC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57852E6-EBE9-4761-8229-E7691776F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74DC7-BB90-4E08-BF74-776BC8617FBE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FCEFC19-597F-44AA-908D-CCD059147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17E2787-2A75-4EA8-A2E7-2B2EA59BB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7851B-D2BD-49AA-9CB2-DE590FA6EA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9916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B38FC2E-53A5-44E4-A3E6-9DF27E7FD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FCD6DE6-84C4-4C6D-BB68-9E684EE8D7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921B3A-A38A-466C-AA62-D6377F5F4E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674DC7-BB90-4E08-BF74-776BC8617FBE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280879-0AA5-4B2D-AE97-DC5438EB5F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B54AB2-E8BC-44DD-BE7D-155FCC3BCA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B7851B-D2BD-49AA-9CB2-DE590FA6EA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5587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mrdrivingduck/paper-outline/blob/master/Web%20Security/RESTler%20-%20Stateful%20REST%20API%20Fuzzing/Outline%20-%20RESTler%20-%20Stateful%20REST%20API%20Fuzzing.md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1B083B8-CEC3-4824-879E-530465F64DA7}"/>
              </a:ext>
            </a:extLst>
          </p:cNvPr>
          <p:cNvSpPr txBox="1"/>
          <p:nvPr/>
        </p:nvSpPr>
        <p:spPr>
          <a:xfrm>
            <a:off x="2875721" y="1244821"/>
            <a:ext cx="64405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err="1">
                <a:latin typeface="Calibri" panose="020F0502020204030204" pitchFamily="34" charset="0"/>
                <a:cs typeface="Calibri" panose="020F0502020204030204" pitchFamily="34" charset="0"/>
              </a:rPr>
              <a:t>RESTler</a:t>
            </a:r>
            <a:r>
              <a:rPr lang="en-US" altLang="zh-CN" sz="3600" dirty="0">
                <a:latin typeface="Calibri" panose="020F0502020204030204" pitchFamily="34" charset="0"/>
                <a:cs typeface="Calibri" panose="020F0502020204030204" pitchFamily="34" charset="0"/>
              </a:rPr>
              <a:t>: Stateful REST API Fuzzing</a:t>
            </a:r>
            <a:endParaRPr lang="zh-CN" alt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2A9125E-6ACB-404F-9FF2-0F2D5E60F92D}"/>
              </a:ext>
            </a:extLst>
          </p:cNvPr>
          <p:cNvSpPr/>
          <p:nvPr/>
        </p:nvSpPr>
        <p:spPr>
          <a:xfrm>
            <a:off x="2479038" y="3946297"/>
            <a:ext cx="226568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Vaggelis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Atlidakis</a:t>
            </a:r>
            <a:endParaRPr lang="en-US" altLang="zh-CN" sz="1200" b="0" i="0" u="none" strike="noStrike" baseline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Columbia University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F147FCE-78C9-4CAB-8DDA-0E33A8269013}"/>
              </a:ext>
            </a:extLst>
          </p:cNvPr>
          <p:cNvSpPr/>
          <p:nvPr/>
        </p:nvSpPr>
        <p:spPr>
          <a:xfrm>
            <a:off x="4902199" y="3946297"/>
            <a:ext cx="23876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Patrice </a:t>
            </a:r>
            <a:r>
              <a:rPr lang="en-US" altLang="zh-CN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Godefroid</a:t>
            </a:r>
            <a:endParaRPr lang="en-US" altLang="zh-C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Microsoft Research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454DFA3-3D4E-4AA7-A6E7-B0720FE36C97}"/>
              </a:ext>
            </a:extLst>
          </p:cNvPr>
          <p:cNvSpPr/>
          <p:nvPr/>
        </p:nvSpPr>
        <p:spPr>
          <a:xfrm>
            <a:off x="7172960" y="3946297"/>
            <a:ext cx="2590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Marina </a:t>
            </a:r>
            <a:r>
              <a:rPr lang="en-US" altLang="zh-CN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Polishchuk</a:t>
            </a:r>
            <a:endParaRPr lang="en-US" altLang="zh-C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Microsoft Research</a:t>
            </a:r>
            <a:endParaRPr lang="zh-CN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119BA9D-760A-406A-B8B9-228AE2A9B7E6}"/>
              </a:ext>
            </a:extLst>
          </p:cNvPr>
          <p:cNvSpPr/>
          <p:nvPr/>
        </p:nvSpPr>
        <p:spPr>
          <a:xfrm>
            <a:off x="2550380" y="2682085"/>
            <a:ext cx="709124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41st ACM/IEEE International Conference on Software Engineering</a:t>
            </a:r>
          </a:p>
          <a:p>
            <a:pPr algn="ctr"/>
            <a:r>
              <a:rPr lang="en-US" altLang="zh-CN" sz="20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25 May – 31 May, Montréal, QC, Canada</a:t>
            </a:r>
            <a:endParaRPr lang="en-US" altLang="zh-CN" sz="2000" b="0" i="0" dirty="0">
              <a:solidFill>
                <a:srgbClr val="333333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16D45F8-FF56-47D1-968C-A547EF900207}"/>
              </a:ext>
            </a:extLst>
          </p:cNvPr>
          <p:cNvSpPr/>
          <p:nvPr/>
        </p:nvSpPr>
        <p:spPr>
          <a:xfrm>
            <a:off x="3720257" y="5210509"/>
            <a:ext cx="467846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Shared by: Jingtang Zhang @2019.09</a:t>
            </a:r>
          </a:p>
        </p:txBody>
      </p:sp>
    </p:spTree>
    <p:extLst>
      <p:ext uri="{BB962C8B-B14F-4D97-AF65-F5344CB8AC3E}">
        <p14:creationId xmlns:p14="http://schemas.microsoft.com/office/powerpoint/2010/main" val="24252894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6909844-D323-474D-8DC9-39B36F4D05A3}"/>
              </a:ext>
            </a:extLst>
          </p:cNvPr>
          <p:cNvSpPr txBox="1"/>
          <p:nvPr/>
        </p:nvSpPr>
        <p:spPr>
          <a:xfrm>
            <a:off x="690880" y="457200"/>
            <a:ext cx="4846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Calibri" panose="020F0502020204030204" pitchFamily="34" charset="0"/>
                <a:cs typeface="Calibri" panose="020F0502020204030204" pitchFamily="34" charset="0"/>
              </a:rPr>
              <a:t>Solution</a:t>
            </a:r>
            <a:endParaRPr lang="zh-CN" alt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E7F069A-CEE8-419C-8C7E-F9C15323D6B1}"/>
              </a:ext>
            </a:extLst>
          </p:cNvPr>
          <p:cNvSpPr txBox="1"/>
          <p:nvPr/>
        </p:nvSpPr>
        <p:spPr>
          <a:xfrm>
            <a:off x="1206500" y="1249206"/>
            <a:ext cx="5996940" cy="671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Inferring dependences (type, value)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583EB2D-0E14-4636-8E29-B7689B26C06D}"/>
              </a:ext>
            </a:extLst>
          </p:cNvPr>
          <p:cNvSpPr txBox="1"/>
          <p:nvPr/>
        </p:nvSpPr>
        <p:spPr>
          <a:xfrm>
            <a:off x="1320800" y="3558893"/>
            <a:ext cx="2527300" cy="52322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GET /blog/posts</a:t>
            </a:r>
            <a:endParaRPr lang="zh-CN" altLang="en-US" sz="28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979CFEE-3611-4082-B809-9E6AA975DEB3}"/>
              </a:ext>
            </a:extLst>
          </p:cNvPr>
          <p:cNvSpPr txBox="1"/>
          <p:nvPr/>
        </p:nvSpPr>
        <p:spPr>
          <a:xfrm>
            <a:off x="7556500" y="3035673"/>
            <a:ext cx="3644900" cy="52322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PUT /blog/posts/{[int]}</a:t>
            </a:r>
            <a:endParaRPr lang="zh-CN" altLang="en-US" sz="28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82CB59C-14C3-4710-BC4C-B623E9DC5D54}"/>
              </a:ext>
            </a:extLst>
          </p:cNvPr>
          <p:cNvSpPr txBox="1"/>
          <p:nvPr/>
        </p:nvSpPr>
        <p:spPr>
          <a:xfrm>
            <a:off x="7556500" y="4038973"/>
            <a:ext cx="3962400" cy="52322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PUT /blog/posts/{[string]}</a:t>
            </a:r>
            <a:endParaRPr lang="zh-CN" altLang="en-US" sz="28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DA3E9E2-B383-4363-ABA3-307FA6A1E6E1}"/>
              </a:ext>
            </a:extLst>
          </p:cNvPr>
          <p:cNvSpPr txBox="1"/>
          <p:nvPr/>
        </p:nvSpPr>
        <p:spPr>
          <a:xfrm>
            <a:off x="4902200" y="3558893"/>
            <a:ext cx="1803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ID (integer)</a:t>
            </a:r>
            <a:endParaRPr lang="zh-CN" altLang="en-US" sz="2800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E67FE596-EBD7-443F-9229-4EF167A0F0C3}"/>
              </a:ext>
            </a:extLst>
          </p:cNvPr>
          <p:cNvCxnSpPr>
            <a:stCxn id="3" idx="3"/>
            <a:endCxn id="13" idx="1"/>
          </p:cNvCxnSpPr>
          <p:nvPr/>
        </p:nvCxnSpPr>
        <p:spPr>
          <a:xfrm>
            <a:off x="3848100" y="3820503"/>
            <a:ext cx="10541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1F2DCA7D-02C5-4778-88AB-9141A9346C34}"/>
              </a:ext>
            </a:extLst>
          </p:cNvPr>
          <p:cNvCxnSpPr>
            <a:stCxn id="13" idx="3"/>
            <a:endCxn id="6" idx="1"/>
          </p:cNvCxnSpPr>
          <p:nvPr/>
        </p:nvCxnSpPr>
        <p:spPr>
          <a:xfrm flipV="1">
            <a:off x="6705600" y="3297283"/>
            <a:ext cx="850900" cy="52322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374F975D-21A1-4B67-A565-F3F04178054A}"/>
              </a:ext>
            </a:extLst>
          </p:cNvPr>
          <p:cNvCxnSpPr>
            <a:stCxn id="13" idx="3"/>
            <a:endCxn id="7" idx="1"/>
          </p:cNvCxnSpPr>
          <p:nvPr/>
        </p:nvCxnSpPr>
        <p:spPr>
          <a:xfrm>
            <a:off x="6705600" y="3820503"/>
            <a:ext cx="850900" cy="480080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43562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6909844-D323-474D-8DC9-39B36F4D05A3}"/>
              </a:ext>
            </a:extLst>
          </p:cNvPr>
          <p:cNvSpPr txBox="1"/>
          <p:nvPr/>
        </p:nvSpPr>
        <p:spPr>
          <a:xfrm>
            <a:off x="690880" y="457200"/>
            <a:ext cx="4846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Calibri" panose="020F0502020204030204" pitchFamily="34" charset="0"/>
                <a:cs typeface="Calibri" panose="020F0502020204030204" pitchFamily="34" charset="0"/>
              </a:rPr>
              <a:t>Solution</a:t>
            </a:r>
            <a:endParaRPr lang="zh-CN" alt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E7F069A-CEE8-419C-8C7E-F9C15323D6B1}"/>
              </a:ext>
            </a:extLst>
          </p:cNvPr>
          <p:cNvSpPr txBox="1"/>
          <p:nvPr/>
        </p:nvSpPr>
        <p:spPr>
          <a:xfrm>
            <a:off x="1206500" y="1249206"/>
            <a:ext cx="5090158" cy="671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2. Validity – dynamic feedback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DFA7EE-A685-4959-8973-57E082DD714B}"/>
              </a:ext>
            </a:extLst>
          </p:cNvPr>
          <p:cNvSpPr txBox="1"/>
          <p:nvPr/>
        </p:nvSpPr>
        <p:spPr>
          <a:xfrm>
            <a:off x="1574800" y="3762093"/>
            <a:ext cx="1009650" cy="52322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REQ1</a:t>
            </a:r>
            <a:endParaRPr lang="zh-CN" altLang="en-US" sz="28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8D9978C-3BB1-49A1-B3C1-A36E3F7F7C79}"/>
              </a:ext>
            </a:extLst>
          </p:cNvPr>
          <p:cNvSpPr txBox="1"/>
          <p:nvPr/>
        </p:nvSpPr>
        <p:spPr>
          <a:xfrm>
            <a:off x="2660015" y="3739586"/>
            <a:ext cx="7810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200</a:t>
            </a:r>
            <a:endParaRPr lang="zh-CN" altLang="en-US" sz="2800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9E57A25-096C-4F84-9EF1-AA040C360284}"/>
              </a:ext>
            </a:extLst>
          </p:cNvPr>
          <p:cNvSpPr txBox="1"/>
          <p:nvPr/>
        </p:nvSpPr>
        <p:spPr>
          <a:xfrm>
            <a:off x="4527550" y="2579496"/>
            <a:ext cx="1009650" cy="52322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REQ2</a:t>
            </a:r>
            <a:endParaRPr lang="zh-CN" altLang="en-US" sz="28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E66701A-F6AE-4B97-A9FD-134986EECEA6}"/>
              </a:ext>
            </a:extLst>
          </p:cNvPr>
          <p:cNvSpPr txBox="1"/>
          <p:nvPr/>
        </p:nvSpPr>
        <p:spPr>
          <a:xfrm>
            <a:off x="4527550" y="3500483"/>
            <a:ext cx="1009650" cy="52322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REQ3</a:t>
            </a:r>
            <a:endParaRPr lang="zh-CN" altLang="en-US" sz="28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E0AFB646-7FFA-4D9B-AF08-7891E20BDB40}"/>
              </a:ext>
            </a:extLst>
          </p:cNvPr>
          <p:cNvSpPr txBox="1"/>
          <p:nvPr/>
        </p:nvSpPr>
        <p:spPr>
          <a:xfrm>
            <a:off x="4527550" y="4421470"/>
            <a:ext cx="1009650" cy="52322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REQ4</a:t>
            </a:r>
            <a:endParaRPr lang="zh-CN" altLang="en-US" sz="28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9F93E97F-4D16-4CCD-933B-2847EDD0CFF3}"/>
              </a:ext>
            </a:extLst>
          </p:cNvPr>
          <p:cNvSpPr txBox="1"/>
          <p:nvPr/>
        </p:nvSpPr>
        <p:spPr>
          <a:xfrm>
            <a:off x="4527550" y="5347184"/>
            <a:ext cx="1009650" cy="52322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REQ5</a:t>
            </a:r>
            <a:endParaRPr lang="zh-CN" altLang="en-US" sz="28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E35C916D-1E60-416C-BCB1-0A82E77B222F}"/>
              </a:ext>
            </a:extLst>
          </p:cNvPr>
          <p:cNvSpPr txBox="1"/>
          <p:nvPr/>
        </p:nvSpPr>
        <p:spPr>
          <a:xfrm>
            <a:off x="5631815" y="2579496"/>
            <a:ext cx="7810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404</a:t>
            </a:r>
            <a:endParaRPr lang="zh-CN" altLang="en-US" sz="2800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CBE9296A-5565-4554-A461-8F34E1D6B4D5}"/>
              </a:ext>
            </a:extLst>
          </p:cNvPr>
          <p:cNvSpPr txBox="1"/>
          <p:nvPr/>
        </p:nvSpPr>
        <p:spPr>
          <a:xfrm>
            <a:off x="5650230" y="3500483"/>
            <a:ext cx="7810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200</a:t>
            </a:r>
            <a:endParaRPr lang="zh-CN" altLang="en-US" sz="2800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931E1279-89AB-4462-90C9-6F47E30EAAEE}"/>
              </a:ext>
            </a:extLst>
          </p:cNvPr>
          <p:cNvSpPr txBox="1"/>
          <p:nvPr/>
        </p:nvSpPr>
        <p:spPr>
          <a:xfrm>
            <a:off x="5631815" y="4421470"/>
            <a:ext cx="7810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404</a:t>
            </a:r>
            <a:endParaRPr lang="zh-CN" altLang="en-US" sz="2800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059C3345-8F6C-42EF-AA1C-C864638E9AC6}"/>
              </a:ext>
            </a:extLst>
          </p:cNvPr>
          <p:cNvSpPr txBox="1"/>
          <p:nvPr/>
        </p:nvSpPr>
        <p:spPr>
          <a:xfrm>
            <a:off x="5631815" y="5347184"/>
            <a:ext cx="7810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404</a:t>
            </a:r>
            <a:endParaRPr lang="zh-CN" altLang="en-US" sz="2800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D013B109-D033-4A18-84B4-0A7328CF8A3A}"/>
              </a:ext>
            </a:extLst>
          </p:cNvPr>
          <p:cNvSpPr txBox="1"/>
          <p:nvPr/>
        </p:nvSpPr>
        <p:spPr>
          <a:xfrm>
            <a:off x="7658100" y="2819622"/>
            <a:ext cx="1009650" cy="52322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REQ6</a:t>
            </a:r>
            <a:endParaRPr lang="zh-CN" altLang="en-US" sz="28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B2CF48E5-16BE-4FC3-AC80-FE57C137C13E}"/>
              </a:ext>
            </a:extLst>
          </p:cNvPr>
          <p:cNvSpPr txBox="1"/>
          <p:nvPr/>
        </p:nvSpPr>
        <p:spPr>
          <a:xfrm>
            <a:off x="7658100" y="3678283"/>
            <a:ext cx="1009650" cy="52322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REQ7</a:t>
            </a:r>
            <a:endParaRPr lang="zh-CN" altLang="en-US" sz="28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91BCB2EE-BC38-48E1-A03C-26C700BCFBBB}"/>
              </a:ext>
            </a:extLst>
          </p:cNvPr>
          <p:cNvSpPr txBox="1"/>
          <p:nvPr/>
        </p:nvSpPr>
        <p:spPr>
          <a:xfrm>
            <a:off x="8673465" y="2817425"/>
            <a:ext cx="7810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200</a:t>
            </a:r>
            <a:endParaRPr lang="zh-CN" altLang="en-US" sz="2800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BB8EA623-8F62-445B-8A7D-19A0E8F907A9}"/>
              </a:ext>
            </a:extLst>
          </p:cNvPr>
          <p:cNvSpPr txBox="1"/>
          <p:nvPr/>
        </p:nvSpPr>
        <p:spPr>
          <a:xfrm>
            <a:off x="8673465" y="3678283"/>
            <a:ext cx="7810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404</a:t>
            </a:r>
            <a:endParaRPr lang="zh-CN" altLang="en-US" sz="2800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D5511A04-20B7-4563-9E06-0B506E35A396}"/>
              </a:ext>
            </a:extLst>
          </p:cNvPr>
          <p:cNvCxnSpPr>
            <a:stCxn id="14" idx="3"/>
            <a:endCxn id="16" idx="1"/>
          </p:cNvCxnSpPr>
          <p:nvPr/>
        </p:nvCxnSpPr>
        <p:spPr>
          <a:xfrm flipV="1">
            <a:off x="3441065" y="2841106"/>
            <a:ext cx="1086485" cy="1160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603B2F24-40F6-453F-B1D6-7EE07A670F97}"/>
              </a:ext>
            </a:extLst>
          </p:cNvPr>
          <p:cNvCxnSpPr>
            <a:stCxn id="14" idx="3"/>
            <a:endCxn id="18" idx="1"/>
          </p:cNvCxnSpPr>
          <p:nvPr/>
        </p:nvCxnSpPr>
        <p:spPr>
          <a:xfrm flipV="1">
            <a:off x="3441065" y="3762093"/>
            <a:ext cx="1086485" cy="2391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125638FF-9E0F-4A2D-B837-8CF30A0D6312}"/>
              </a:ext>
            </a:extLst>
          </p:cNvPr>
          <p:cNvCxnSpPr>
            <a:stCxn id="14" idx="3"/>
            <a:endCxn id="20" idx="1"/>
          </p:cNvCxnSpPr>
          <p:nvPr/>
        </p:nvCxnSpPr>
        <p:spPr>
          <a:xfrm>
            <a:off x="3441065" y="4001196"/>
            <a:ext cx="1086485" cy="681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5A20F3C4-2155-401C-90FA-7B0A4C4306DB}"/>
              </a:ext>
            </a:extLst>
          </p:cNvPr>
          <p:cNvCxnSpPr>
            <a:stCxn id="14" idx="3"/>
            <a:endCxn id="21" idx="1"/>
          </p:cNvCxnSpPr>
          <p:nvPr/>
        </p:nvCxnSpPr>
        <p:spPr>
          <a:xfrm>
            <a:off x="3441065" y="4001196"/>
            <a:ext cx="1086485" cy="1607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3057BF08-C58D-40B7-8A55-3C7917D7F39C}"/>
              </a:ext>
            </a:extLst>
          </p:cNvPr>
          <p:cNvCxnSpPr>
            <a:stCxn id="23" idx="3"/>
            <a:endCxn id="26" idx="1"/>
          </p:cNvCxnSpPr>
          <p:nvPr/>
        </p:nvCxnSpPr>
        <p:spPr>
          <a:xfrm flipV="1">
            <a:off x="6431280" y="3081232"/>
            <a:ext cx="1226820" cy="680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83E8AE28-F910-4C7E-A779-099DAD5F534D}"/>
              </a:ext>
            </a:extLst>
          </p:cNvPr>
          <p:cNvCxnSpPr>
            <a:stCxn id="23" idx="3"/>
            <a:endCxn id="27" idx="1"/>
          </p:cNvCxnSpPr>
          <p:nvPr/>
        </p:nvCxnSpPr>
        <p:spPr>
          <a:xfrm>
            <a:off x="6431280" y="3762093"/>
            <a:ext cx="1226820" cy="177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3572C726-2563-4450-A03F-B6EFC6941CE7}"/>
              </a:ext>
            </a:extLst>
          </p:cNvPr>
          <p:cNvCxnSpPr>
            <a:stCxn id="28" idx="3"/>
          </p:cNvCxnSpPr>
          <p:nvPr/>
        </p:nvCxnSpPr>
        <p:spPr>
          <a:xfrm>
            <a:off x="9454515" y="3079035"/>
            <a:ext cx="11626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80338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6909844-D323-474D-8DC9-39B36F4D05A3}"/>
              </a:ext>
            </a:extLst>
          </p:cNvPr>
          <p:cNvSpPr txBox="1"/>
          <p:nvPr/>
        </p:nvSpPr>
        <p:spPr>
          <a:xfrm>
            <a:off x="690880" y="457200"/>
            <a:ext cx="4846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Calibri" panose="020F0502020204030204" pitchFamily="34" charset="0"/>
                <a:cs typeface="Calibri" panose="020F0502020204030204" pitchFamily="34" charset="0"/>
              </a:rPr>
              <a:t>Solution</a:t>
            </a:r>
            <a:endParaRPr lang="zh-CN" alt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E7F069A-CEE8-419C-8C7E-F9C15323D6B1}"/>
              </a:ext>
            </a:extLst>
          </p:cNvPr>
          <p:cNvSpPr txBox="1"/>
          <p:nvPr/>
        </p:nvSpPr>
        <p:spPr>
          <a:xfrm>
            <a:off x="1178560" y="1239046"/>
            <a:ext cx="5090158" cy="2343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3. API search strategies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BFS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BFS-Fast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Random Walk</a:t>
            </a:r>
          </a:p>
        </p:txBody>
      </p:sp>
    </p:spTree>
    <p:extLst>
      <p:ext uri="{BB962C8B-B14F-4D97-AF65-F5344CB8AC3E}">
        <p14:creationId xmlns:p14="http://schemas.microsoft.com/office/powerpoint/2010/main" val="22289530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6909844-D323-474D-8DC9-39B36F4D05A3}"/>
              </a:ext>
            </a:extLst>
          </p:cNvPr>
          <p:cNvSpPr txBox="1"/>
          <p:nvPr/>
        </p:nvSpPr>
        <p:spPr>
          <a:xfrm>
            <a:off x="690880" y="457200"/>
            <a:ext cx="4846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Calibri" panose="020F0502020204030204" pitchFamily="34" charset="0"/>
                <a:cs typeface="Calibri" panose="020F0502020204030204" pitchFamily="34" charset="0"/>
              </a:rPr>
              <a:t>Algorithm</a:t>
            </a:r>
            <a:endParaRPr lang="zh-CN" alt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11205AA-D9F8-4B33-BF58-1009E8673F40}"/>
              </a:ext>
            </a:extLst>
          </p:cNvPr>
          <p:cNvSpPr/>
          <p:nvPr/>
        </p:nvSpPr>
        <p:spPr>
          <a:xfrm>
            <a:off x="596900" y="2074039"/>
            <a:ext cx="5194300" cy="2862322"/>
          </a:xfrm>
          <a:prstGeom prst="rect">
            <a:avLst/>
          </a:prstGeom>
          <a:solidFill>
            <a:srgbClr val="282C34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B0B7C3"/>
                </a:solidFill>
                <a:effectLst/>
                <a:latin typeface="Menlo, Consolas,  Courier New"/>
              </a:rPr>
              <a:t>Inputs</a:t>
            </a:r>
            <a:r>
              <a:rPr lang="en-US" altLang="zh-CN" b="0" dirty="0">
                <a:solidFill>
                  <a:srgbClr val="8E99B1"/>
                </a:solidFill>
                <a:effectLst/>
                <a:latin typeface="Menlo, Consolas,  Courier New"/>
              </a:rPr>
              <a:t>:</a:t>
            </a:r>
            <a:r>
              <a:rPr lang="en-US" altLang="zh-CN" b="0" dirty="0">
                <a:solidFill>
                  <a:srgbClr val="B0B7C3"/>
                </a:solidFill>
                <a:effectLst/>
                <a:latin typeface="Menlo, Consolas,  Courier New"/>
              </a:rPr>
              <a:t> </a:t>
            </a:r>
            <a:r>
              <a:rPr lang="en-US" altLang="zh-CN" b="0" dirty="0" err="1">
                <a:solidFill>
                  <a:srgbClr val="B0B7C3"/>
                </a:solidFill>
                <a:effectLst/>
                <a:latin typeface="Menlo, Consolas,  Courier New"/>
              </a:rPr>
              <a:t>swagger_spec</a:t>
            </a:r>
            <a:r>
              <a:rPr lang="en-US" altLang="zh-CN" b="0" dirty="0">
                <a:solidFill>
                  <a:srgbClr val="79859D"/>
                </a:solidFill>
                <a:effectLst/>
                <a:latin typeface="Menlo, Consolas,  Courier New"/>
              </a:rPr>
              <a:t>,</a:t>
            </a:r>
            <a:r>
              <a:rPr lang="en-US" altLang="zh-CN" b="0" dirty="0">
                <a:solidFill>
                  <a:srgbClr val="B0B7C3"/>
                </a:solidFill>
                <a:effectLst/>
                <a:latin typeface="Menlo, Consolas,  Courier New"/>
              </a:rPr>
              <a:t> </a:t>
            </a:r>
            <a:r>
              <a:rPr lang="en-US" altLang="zh-CN" b="0" dirty="0" err="1">
                <a:solidFill>
                  <a:srgbClr val="B0B7C3"/>
                </a:solidFill>
                <a:effectLst/>
                <a:latin typeface="Menlo, Consolas,  Courier New"/>
              </a:rPr>
              <a:t>maxLength</a:t>
            </a:r>
            <a:endParaRPr lang="en-US" altLang="zh-CN" b="0" dirty="0">
              <a:solidFill>
                <a:srgbClr val="838FA7"/>
              </a:solidFill>
              <a:effectLst/>
              <a:latin typeface="Menlo, Consolas,  Courier New"/>
            </a:endParaRPr>
          </a:p>
          <a:p>
            <a:br>
              <a:rPr lang="en-US" altLang="zh-CN" b="0" dirty="0">
                <a:solidFill>
                  <a:srgbClr val="838FA7"/>
                </a:solidFill>
                <a:effectLst/>
                <a:latin typeface="Menlo, Consolas,  Courier New"/>
              </a:rPr>
            </a:br>
            <a:r>
              <a:rPr lang="en-US" altLang="zh-CN" b="0" dirty="0" err="1">
                <a:solidFill>
                  <a:srgbClr val="B0B7C3"/>
                </a:solidFill>
                <a:effectLst/>
                <a:latin typeface="Menlo, Consolas,  Courier New"/>
              </a:rPr>
              <a:t>reqSet</a:t>
            </a:r>
            <a:r>
              <a:rPr lang="en-US" altLang="zh-CN" b="0" dirty="0">
                <a:solidFill>
                  <a:srgbClr val="B0B7C3"/>
                </a:solidFill>
                <a:effectLst/>
                <a:latin typeface="Menlo, Consolas,  Courier New"/>
              </a:rPr>
              <a:t> </a:t>
            </a:r>
            <a:r>
              <a:rPr lang="en-US" altLang="zh-CN" b="0" dirty="0">
                <a:solidFill>
                  <a:srgbClr val="7C88B4"/>
                </a:solidFill>
                <a:effectLst/>
                <a:latin typeface="Menlo, Consolas,  Courier New"/>
              </a:rPr>
              <a:t>=</a:t>
            </a:r>
            <a:r>
              <a:rPr lang="en-US" altLang="zh-CN" b="0" dirty="0">
                <a:solidFill>
                  <a:srgbClr val="B0B7C3"/>
                </a:solidFill>
                <a:effectLst/>
                <a:latin typeface="Menlo, Consolas,  Courier New"/>
              </a:rPr>
              <a:t> </a:t>
            </a:r>
            <a:r>
              <a:rPr lang="en-US" altLang="zh-CN" b="0" dirty="0">
                <a:solidFill>
                  <a:srgbClr val="56B7C3"/>
                </a:solidFill>
                <a:effectLst/>
                <a:latin typeface="Menlo, Consolas,  Courier New"/>
              </a:rPr>
              <a:t>PROCESS</a:t>
            </a:r>
            <a:r>
              <a:rPr lang="en-US" altLang="zh-CN" b="0" dirty="0">
                <a:solidFill>
                  <a:srgbClr val="838FA7"/>
                </a:solidFill>
                <a:effectLst/>
                <a:latin typeface="Menlo, Consolas,  Courier New"/>
              </a:rPr>
              <a:t>(</a:t>
            </a:r>
            <a:r>
              <a:rPr lang="en-US" altLang="zh-CN" b="0" dirty="0" err="1">
                <a:solidFill>
                  <a:srgbClr val="B0B7C3"/>
                </a:solidFill>
                <a:effectLst/>
                <a:latin typeface="Menlo, Consolas,  Courier New"/>
              </a:rPr>
              <a:t>swagger_spec</a:t>
            </a:r>
            <a:r>
              <a:rPr lang="en-US" altLang="zh-CN" b="0" dirty="0">
                <a:solidFill>
                  <a:srgbClr val="838FA7"/>
                </a:solidFill>
                <a:effectLst/>
                <a:latin typeface="Menlo, Consolas,  Courier New"/>
              </a:rPr>
              <a:t>)</a:t>
            </a:r>
          </a:p>
          <a:p>
            <a:r>
              <a:rPr lang="en-US" altLang="zh-CN" b="0" dirty="0" err="1">
                <a:solidFill>
                  <a:srgbClr val="B0B7C3"/>
                </a:solidFill>
                <a:effectLst/>
                <a:latin typeface="Menlo, Consolas,  Courier New"/>
              </a:rPr>
              <a:t>seqSet</a:t>
            </a:r>
            <a:r>
              <a:rPr lang="en-US" altLang="zh-CN" b="0" dirty="0">
                <a:solidFill>
                  <a:srgbClr val="B0B7C3"/>
                </a:solidFill>
                <a:effectLst/>
                <a:latin typeface="Menlo, Consolas,  Courier New"/>
              </a:rPr>
              <a:t> </a:t>
            </a:r>
            <a:r>
              <a:rPr lang="en-US" altLang="zh-CN" b="0" dirty="0">
                <a:solidFill>
                  <a:srgbClr val="7C88B4"/>
                </a:solidFill>
                <a:effectLst/>
                <a:latin typeface="Menlo, Consolas,  Courier New"/>
              </a:rPr>
              <a:t>=</a:t>
            </a:r>
            <a:r>
              <a:rPr lang="en-US" altLang="zh-CN" b="0" dirty="0">
                <a:solidFill>
                  <a:srgbClr val="B0B7C3"/>
                </a:solidFill>
                <a:effectLst/>
                <a:latin typeface="Menlo, Consolas,  Courier New"/>
              </a:rPr>
              <a:t> {}</a:t>
            </a:r>
            <a:endParaRPr lang="en-US" altLang="zh-CN" b="0" dirty="0">
              <a:solidFill>
                <a:srgbClr val="838FA7"/>
              </a:solidFill>
              <a:effectLst/>
              <a:latin typeface="Menlo, Consolas,  Courier New"/>
            </a:endParaRPr>
          </a:p>
          <a:p>
            <a:br>
              <a:rPr lang="en-US" altLang="zh-CN" b="0" dirty="0">
                <a:solidFill>
                  <a:srgbClr val="838FA7"/>
                </a:solidFill>
                <a:effectLst/>
                <a:latin typeface="Menlo, Consolas,  Courier New"/>
              </a:rPr>
            </a:br>
            <a:r>
              <a:rPr lang="en-US" altLang="zh-CN" b="0" dirty="0">
                <a:solidFill>
                  <a:srgbClr val="B0B7C3"/>
                </a:solidFill>
                <a:effectLst/>
                <a:latin typeface="Menlo, Consolas,  Courier New"/>
              </a:rPr>
              <a:t>n </a:t>
            </a:r>
            <a:r>
              <a:rPr lang="en-US" altLang="zh-CN" b="0" dirty="0">
                <a:solidFill>
                  <a:srgbClr val="7C88B4"/>
                </a:solidFill>
                <a:effectLst/>
                <a:latin typeface="Menlo, Consolas,  Courier New"/>
              </a:rPr>
              <a:t>=</a:t>
            </a:r>
            <a:r>
              <a:rPr lang="en-US" altLang="zh-CN" b="0" dirty="0">
                <a:solidFill>
                  <a:srgbClr val="B0B7C3"/>
                </a:solidFill>
                <a:effectLst/>
                <a:latin typeface="Menlo, Consolas,  Courier New"/>
              </a:rPr>
              <a:t> </a:t>
            </a:r>
            <a:r>
              <a:rPr lang="en-US" altLang="zh-CN" b="0" dirty="0">
                <a:solidFill>
                  <a:srgbClr val="FF9070"/>
                </a:solidFill>
                <a:effectLst/>
                <a:latin typeface="Menlo, Consolas,  Courier New"/>
              </a:rPr>
              <a:t>1</a:t>
            </a:r>
            <a:endParaRPr lang="en-US" altLang="zh-CN" b="0" dirty="0">
              <a:solidFill>
                <a:srgbClr val="838FA7"/>
              </a:solidFill>
              <a:effectLst/>
              <a:latin typeface="Menlo, Consolas,  Courier New"/>
            </a:endParaRPr>
          </a:p>
          <a:p>
            <a:r>
              <a:rPr lang="en-US" altLang="zh-CN" b="0" dirty="0">
                <a:solidFill>
                  <a:srgbClr val="CF68E1"/>
                </a:solidFill>
                <a:effectLst/>
                <a:latin typeface="Menlo, Consolas,  Courier New"/>
              </a:rPr>
              <a:t>while</a:t>
            </a:r>
            <a:r>
              <a:rPr lang="en-US" altLang="zh-CN" b="0" dirty="0">
                <a:solidFill>
                  <a:srgbClr val="B0B7C3"/>
                </a:solidFill>
                <a:effectLst/>
                <a:latin typeface="Menlo, Consolas,  Courier New"/>
              </a:rPr>
              <a:t> (n </a:t>
            </a:r>
            <a:r>
              <a:rPr lang="en-US" altLang="zh-CN" b="0" dirty="0">
                <a:solidFill>
                  <a:srgbClr val="CF68E1"/>
                </a:solidFill>
                <a:effectLst/>
                <a:latin typeface="Menlo, Consolas,  Courier New"/>
              </a:rPr>
              <a:t>&lt;=</a:t>
            </a:r>
            <a:r>
              <a:rPr lang="en-US" altLang="zh-CN" b="0" dirty="0">
                <a:solidFill>
                  <a:srgbClr val="B0B7C3"/>
                </a:solidFill>
                <a:effectLst/>
                <a:latin typeface="Menlo, Consolas,  Courier New"/>
              </a:rPr>
              <a:t> </a:t>
            </a:r>
            <a:r>
              <a:rPr lang="en-US" altLang="zh-CN" b="0" dirty="0" err="1">
                <a:solidFill>
                  <a:srgbClr val="B0B7C3"/>
                </a:solidFill>
                <a:effectLst/>
                <a:latin typeface="Menlo, Consolas,  Courier New"/>
              </a:rPr>
              <a:t>maxLength</a:t>
            </a:r>
            <a:r>
              <a:rPr lang="en-US" altLang="zh-CN" b="0" dirty="0">
                <a:solidFill>
                  <a:srgbClr val="B0B7C3"/>
                </a:solidFill>
                <a:effectLst/>
                <a:latin typeface="Menlo, Consolas,  Courier New"/>
              </a:rPr>
              <a:t>)</a:t>
            </a:r>
            <a:r>
              <a:rPr lang="en-US" altLang="zh-CN" b="0" dirty="0">
                <a:solidFill>
                  <a:srgbClr val="8E99B1"/>
                </a:solidFill>
                <a:effectLst/>
                <a:latin typeface="Menlo, Consolas,  Courier New"/>
              </a:rPr>
              <a:t>:</a:t>
            </a:r>
            <a:endParaRPr lang="en-US" altLang="zh-CN" b="0" dirty="0">
              <a:solidFill>
                <a:srgbClr val="838FA7"/>
              </a:solidFill>
              <a:effectLst/>
              <a:latin typeface="Menlo, Consolas,  Courier New"/>
            </a:endParaRPr>
          </a:p>
          <a:p>
            <a:r>
              <a:rPr lang="en-US" altLang="zh-CN" b="0" dirty="0">
                <a:solidFill>
                  <a:srgbClr val="B0B7C3"/>
                </a:solidFill>
                <a:effectLst/>
                <a:latin typeface="Menlo, Consolas,  Courier New"/>
              </a:rPr>
              <a:t>    </a:t>
            </a:r>
            <a:r>
              <a:rPr lang="en-US" altLang="zh-CN" b="0" dirty="0" err="1">
                <a:solidFill>
                  <a:srgbClr val="B0B7C3"/>
                </a:solidFill>
                <a:effectLst/>
                <a:latin typeface="Menlo, Consolas,  Courier New"/>
              </a:rPr>
              <a:t>seqSet</a:t>
            </a:r>
            <a:r>
              <a:rPr lang="en-US" altLang="zh-CN" b="0" dirty="0">
                <a:solidFill>
                  <a:srgbClr val="B0B7C3"/>
                </a:solidFill>
                <a:effectLst/>
                <a:latin typeface="Menlo, Consolas,  Courier New"/>
              </a:rPr>
              <a:t> </a:t>
            </a:r>
            <a:r>
              <a:rPr lang="en-US" altLang="zh-CN" b="0" dirty="0">
                <a:solidFill>
                  <a:srgbClr val="7C88B4"/>
                </a:solidFill>
                <a:effectLst/>
                <a:latin typeface="Menlo, Consolas,  Courier New"/>
              </a:rPr>
              <a:t>=</a:t>
            </a:r>
            <a:r>
              <a:rPr lang="en-US" altLang="zh-CN" b="0" dirty="0">
                <a:solidFill>
                  <a:srgbClr val="B0B7C3"/>
                </a:solidFill>
                <a:effectLst/>
                <a:latin typeface="Menlo, Consolas,  Courier New"/>
              </a:rPr>
              <a:t> </a:t>
            </a:r>
            <a:r>
              <a:rPr lang="en-US" altLang="zh-CN" b="0" dirty="0">
                <a:solidFill>
                  <a:srgbClr val="56B7C3"/>
                </a:solidFill>
                <a:effectLst/>
                <a:latin typeface="Menlo, Consolas,  Courier New"/>
              </a:rPr>
              <a:t>EXTEND</a:t>
            </a:r>
            <a:r>
              <a:rPr lang="en-US" altLang="zh-CN" b="0" dirty="0">
                <a:solidFill>
                  <a:srgbClr val="838FA7"/>
                </a:solidFill>
                <a:effectLst/>
                <a:latin typeface="Menlo, Consolas,  Courier New"/>
              </a:rPr>
              <a:t>(</a:t>
            </a:r>
            <a:r>
              <a:rPr lang="en-US" altLang="zh-CN" b="0" dirty="0" err="1">
                <a:solidFill>
                  <a:srgbClr val="B0B7C3"/>
                </a:solidFill>
                <a:effectLst/>
                <a:latin typeface="Menlo, Consolas,  Courier New"/>
              </a:rPr>
              <a:t>seqSet</a:t>
            </a:r>
            <a:r>
              <a:rPr lang="en-US" altLang="zh-CN" b="0" dirty="0">
                <a:solidFill>
                  <a:srgbClr val="79859D"/>
                </a:solidFill>
                <a:effectLst/>
                <a:latin typeface="Menlo, Consolas,  Courier New"/>
              </a:rPr>
              <a:t>,</a:t>
            </a:r>
            <a:r>
              <a:rPr lang="en-US" altLang="zh-CN" b="0" dirty="0">
                <a:solidFill>
                  <a:srgbClr val="B0B7C3"/>
                </a:solidFill>
                <a:effectLst/>
                <a:latin typeface="Menlo, Consolas,  Courier New"/>
              </a:rPr>
              <a:t> </a:t>
            </a:r>
            <a:r>
              <a:rPr lang="en-US" altLang="zh-CN" b="0" dirty="0" err="1">
                <a:solidFill>
                  <a:srgbClr val="B0B7C3"/>
                </a:solidFill>
                <a:effectLst/>
                <a:latin typeface="Menlo, Consolas,  Courier New"/>
              </a:rPr>
              <a:t>reqSet</a:t>
            </a:r>
            <a:r>
              <a:rPr lang="en-US" altLang="zh-CN" b="0" dirty="0">
                <a:solidFill>
                  <a:srgbClr val="838FA7"/>
                </a:solidFill>
                <a:effectLst/>
                <a:latin typeface="Menlo, Consolas,  Courier New"/>
              </a:rPr>
              <a:t>)</a:t>
            </a:r>
          </a:p>
          <a:p>
            <a:r>
              <a:rPr lang="en-US" altLang="zh-CN" b="0" dirty="0">
                <a:solidFill>
                  <a:srgbClr val="B0B7C3"/>
                </a:solidFill>
                <a:effectLst/>
                <a:latin typeface="Menlo, Consolas,  Courier New"/>
              </a:rPr>
              <a:t>    </a:t>
            </a:r>
            <a:r>
              <a:rPr lang="en-US" altLang="zh-CN" b="0" dirty="0" err="1">
                <a:solidFill>
                  <a:srgbClr val="B0B7C3"/>
                </a:solidFill>
                <a:effectLst/>
                <a:latin typeface="Menlo, Consolas,  Courier New"/>
              </a:rPr>
              <a:t>seqSet</a:t>
            </a:r>
            <a:r>
              <a:rPr lang="en-US" altLang="zh-CN" b="0" dirty="0">
                <a:solidFill>
                  <a:srgbClr val="B0B7C3"/>
                </a:solidFill>
                <a:effectLst/>
                <a:latin typeface="Menlo, Consolas,  Courier New"/>
              </a:rPr>
              <a:t> </a:t>
            </a:r>
            <a:r>
              <a:rPr lang="en-US" altLang="zh-CN" b="0" dirty="0">
                <a:solidFill>
                  <a:srgbClr val="7C88B4"/>
                </a:solidFill>
                <a:effectLst/>
                <a:latin typeface="Menlo, Consolas,  Courier New"/>
              </a:rPr>
              <a:t>=</a:t>
            </a:r>
            <a:r>
              <a:rPr lang="en-US" altLang="zh-CN" b="0" dirty="0">
                <a:solidFill>
                  <a:srgbClr val="B0B7C3"/>
                </a:solidFill>
                <a:effectLst/>
                <a:latin typeface="Menlo, Consolas,  Courier New"/>
              </a:rPr>
              <a:t> </a:t>
            </a:r>
            <a:r>
              <a:rPr lang="en-US" altLang="zh-CN" b="0" dirty="0">
                <a:solidFill>
                  <a:srgbClr val="56B7C3"/>
                </a:solidFill>
                <a:effectLst/>
                <a:latin typeface="Menlo, Consolas,  Courier New"/>
              </a:rPr>
              <a:t>RENDER</a:t>
            </a:r>
            <a:r>
              <a:rPr lang="en-US" altLang="zh-CN" b="0" dirty="0">
                <a:solidFill>
                  <a:srgbClr val="838FA7"/>
                </a:solidFill>
                <a:effectLst/>
                <a:latin typeface="Menlo, Consolas,  Courier New"/>
              </a:rPr>
              <a:t>(</a:t>
            </a:r>
            <a:r>
              <a:rPr lang="en-US" altLang="zh-CN" b="0" dirty="0" err="1">
                <a:solidFill>
                  <a:srgbClr val="B0B7C3"/>
                </a:solidFill>
                <a:effectLst/>
                <a:latin typeface="Menlo, Consolas,  Courier New"/>
              </a:rPr>
              <a:t>seqSet</a:t>
            </a:r>
            <a:r>
              <a:rPr lang="en-US" altLang="zh-CN" b="0" dirty="0">
                <a:solidFill>
                  <a:srgbClr val="838FA7"/>
                </a:solidFill>
                <a:effectLst/>
                <a:latin typeface="Menlo, Consolas,  Courier New"/>
              </a:rPr>
              <a:t>)</a:t>
            </a:r>
          </a:p>
          <a:p>
            <a:r>
              <a:rPr lang="en-US" altLang="zh-CN" b="0" dirty="0">
                <a:solidFill>
                  <a:srgbClr val="B0B7C3"/>
                </a:solidFill>
                <a:effectLst/>
                <a:latin typeface="Menlo, Consolas,  Courier New"/>
              </a:rPr>
              <a:t>    n </a:t>
            </a:r>
            <a:r>
              <a:rPr lang="en-US" altLang="zh-CN" b="0" dirty="0">
                <a:solidFill>
                  <a:srgbClr val="7C88B4"/>
                </a:solidFill>
                <a:effectLst/>
                <a:latin typeface="Menlo, Consolas,  Courier New"/>
              </a:rPr>
              <a:t>=</a:t>
            </a:r>
            <a:r>
              <a:rPr lang="en-US" altLang="zh-CN" b="0" dirty="0">
                <a:solidFill>
                  <a:srgbClr val="B0B7C3"/>
                </a:solidFill>
                <a:effectLst/>
                <a:latin typeface="Menlo, Consolas,  Courier New"/>
              </a:rPr>
              <a:t> n </a:t>
            </a:r>
            <a:r>
              <a:rPr lang="en-US" altLang="zh-CN" b="0" dirty="0">
                <a:solidFill>
                  <a:srgbClr val="56B7C3"/>
                </a:solidFill>
                <a:effectLst/>
                <a:latin typeface="Menlo, Consolas,  Courier New"/>
              </a:rPr>
              <a:t>+</a:t>
            </a:r>
            <a:r>
              <a:rPr lang="en-US" altLang="zh-CN" b="0" dirty="0">
                <a:solidFill>
                  <a:srgbClr val="B0B7C3"/>
                </a:solidFill>
                <a:effectLst/>
                <a:latin typeface="Menlo, Consolas,  Courier New"/>
              </a:rPr>
              <a:t> </a:t>
            </a:r>
            <a:r>
              <a:rPr lang="en-US" altLang="zh-CN" b="0" dirty="0">
                <a:solidFill>
                  <a:srgbClr val="FF9070"/>
                </a:solidFill>
                <a:effectLst/>
                <a:latin typeface="Menlo, Consolas,  Courier New"/>
              </a:rPr>
              <a:t>1</a:t>
            </a:r>
            <a:endParaRPr lang="en-US" altLang="zh-CN" b="0" dirty="0">
              <a:solidFill>
                <a:srgbClr val="838FA7"/>
              </a:solidFill>
              <a:effectLst/>
              <a:latin typeface="Menlo, Consolas,  Courier New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08C98E88-BFD2-412F-A4E6-FAE5FB475DD0}"/>
              </a:ext>
            </a:extLst>
          </p:cNvPr>
          <p:cNvGrpSpPr/>
          <p:nvPr/>
        </p:nvGrpSpPr>
        <p:grpSpPr>
          <a:xfrm>
            <a:off x="6153150" y="1045269"/>
            <a:ext cx="5715000" cy="4467057"/>
            <a:chOff x="6153150" y="1045269"/>
            <a:chExt cx="5715000" cy="4467057"/>
          </a:xfrm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6A283BC5-20C4-48A8-BD3A-AF8706505E24}"/>
                </a:ext>
              </a:extLst>
            </p:cNvPr>
            <p:cNvSpPr txBox="1"/>
            <p:nvPr/>
          </p:nvSpPr>
          <p:spPr>
            <a:xfrm>
              <a:off x="6153150" y="1045269"/>
              <a:ext cx="5715000" cy="44670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400" b="1" dirty="0" err="1">
                  <a:latin typeface="Calibri" panose="020F0502020204030204" pitchFamily="34" charset="0"/>
                  <a:cs typeface="Calibri" panose="020F0502020204030204" pitchFamily="34" charset="0"/>
                </a:rPr>
                <a:t>reqSet</a:t>
              </a:r>
              <a:r>
                <a:rPr lang="en-US" altLang="zh-CN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: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{                                                                              }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2400" b="1" dirty="0" err="1">
                  <a:latin typeface="Calibri" panose="020F0502020204030204" pitchFamily="34" charset="0"/>
                  <a:cs typeface="Calibri" panose="020F0502020204030204" pitchFamily="34" charset="0"/>
                </a:rPr>
                <a:t>seqSet</a:t>
              </a:r>
              <a:r>
                <a:rPr lang="en-US" altLang="zh-CN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: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{</a:t>
              </a:r>
            </a:p>
            <a:p>
              <a:pPr>
                <a:lnSpc>
                  <a:spcPct val="150000"/>
                </a:lnSpc>
              </a:pPr>
              <a:endParaRPr lang="en-US" altLang="zh-CN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>
                <a:lnSpc>
                  <a:spcPct val="150000"/>
                </a:lnSpc>
              </a:pPr>
              <a:endParaRPr lang="en-US" altLang="zh-CN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      ……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}</a:t>
              </a:r>
              <a:endParaRPr lang="zh-CN" alt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A6271B7A-26B9-4AC2-8DBB-06A8AF0872A8}"/>
                </a:ext>
              </a:extLst>
            </p:cNvPr>
            <p:cNvSpPr txBox="1"/>
            <p:nvPr/>
          </p:nvSpPr>
          <p:spPr>
            <a:xfrm>
              <a:off x="6530975" y="1715919"/>
              <a:ext cx="1009650" cy="523220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REQ1</a:t>
              </a:r>
              <a:endParaRPr lang="zh-CN" altLang="en-US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F8292E70-6AE4-4826-9D2C-3289D51C744F}"/>
                </a:ext>
              </a:extLst>
            </p:cNvPr>
            <p:cNvSpPr txBox="1"/>
            <p:nvPr/>
          </p:nvSpPr>
          <p:spPr>
            <a:xfrm>
              <a:off x="7626350" y="3337123"/>
              <a:ext cx="7810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200</a:t>
              </a:r>
              <a:endParaRPr lang="zh-CN" altLang="en-US" sz="28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8B4AE23C-9900-405D-A2A6-71A0BD5B5399}"/>
                </a:ext>
              </a:extLst>
            </p:cNvPr>
            <p:cNvSpPr txBox="1"/>
            <p:nvPr/>
          </p:nvSpPr>
          <p:spPr>
            <a:xfrm>
              <a:off x="7651750" y="1715919"/>
              <a:ext cx="1009650" cy="523220"/>
            </a:xfrm>
            <a:prstGeom prst="rect">
              <a:avLst/>
            </a:prstGeom>
            <a:solidFill>
              <a:schemeClr val="accent6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REQ2</a:t>
              </a:r>
              <a:endParaRPr lang="zh-CN" altLang="en-US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49C6FB9A-4EA6-4C74-8D4B-4D29F1D241CC}"/>
                </a:ext>
              </a:extLst>
            </p:cNvPr>
            <p:cNvSpPr txBox="1"/>
            <p:nvPr/>
          </p:nvSpPr>
          <p:spPr>
            <a:xfrm>
              <a:off x="8772525" y="1715919"/>
              <a:ext cx="1009650" cy="523220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REQ3</a:t>
              </a:r>
              <a:endParaRPr lang="zh-CN" altLang="en-US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460F89C4-8133-46E0-89B7-0881F2E62F46}"/>
                </a:ext>
              </a:extLst>
            </p:cNvPr>
            <p:cNvSpPr txBox="1"/>
            <p:nvPr/>
          </p:nvSpPr>
          <p:spPr>
            <a:xfrm>
              <a:off x="9893300" y="1715919"/>
              <a:ext cx="1009650" cy="523220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REQ4</a:t>
              </a:r>
              <a:endParaRPr lang="zh-CN" altLang="en-US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1F670276-4C19-4649-84AF-D68440279D0B}"/>
                </a:ext>
              </a:extLst>
            </p:cNvPr>
            <p:cNvSpPr txBox="1"/>
            <p:nvPr/>
          </p:nvSpPr>
          <p:spPr>
            <a:xfrm>
              <a:off x="6642100" y="3296791"/>
              <a:ext cx="1009650" cy="523220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REQ1</a:t>
              </a:r>
              <a:endParaRPr lang="zh-CN" altLang="en-US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4ACF1781-2AA1-48FE-A173-CABA3381DB37}"/>
                </a:ext>
              </a:extLst>
            </p:cNvPr>
            <p:cNvSpPr txBox="1"/>
            <p:nvPr/>
          </p:nvSpPr>
          <p:spPr>
            <a:xfrm>
              <a:off x="6642100" y="3915440"/>
              <a:ext cx="1009650" cy="523220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REQ1</a:t>
              </a:r>
              <a:endParaRPr lang="zh-CN" altLang="en-US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BEF3C728-3F7B-4ABC-9721-E9D432BE80EB}"/>
                </a:ext>
              </a:extLst>
            </p:cNvPr>
            <p:cNvSpPr txBox="1"/>
            <p:nvPr/>
          </p:nvSpPr>
          <p:spPr>
            <a:xfrm>
              <a:off x="8407400" y="3296791"/>
              <a:ext cx="1009650" cy="523220"/>
            </a:xfrm>
            <a:prstGeom prst="rect">
              <a:avLst/>
            </a:prstGeom>
            <a:solidFill>
              <a:schemeClr val="accent6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REQ2</a:t>
              </a:r>
              <a:endParaRPr lang="zh-CN" altLang="en-US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636C4E59-7C84-4A21-9A50-7086FDAE169C}"/>
                </a:ext>
              </a:extLst>
            </p:cNvPr>
            <p:cNvSpPr txBox="1"/>
            <p:nvPr/>
          </p:nvSpPr>
          <p:spPr>
            <a:xfrm>
              <a:off x="7613650" y="3913664"/>
              <a:ext cx="7810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200</a:t>
              </a:r>
              <a:endParaRPr lang="zh-CN" altLang="en-US" sz="28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283D6A13-52FD-4E18-821B-5158217E4330}"/>
                </a:ext>
              </a:extLst>
            </p:cNvPr>
            <p:cNvSpPr txBox="1"/>
            <p:nvPr/>
          </p:nvSpPr>
          <p:spPr>
            <a:xfrm>
              <a:off x="8407400" y="3913664"/>
              <a:ext cx="1009650" cy="523220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REQ3</a:t>
              </a:r>
              <a:endParaRPr lang="zh-CN" altLang="en-US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EC01EB9A-DAFD-46C8-A7F4-9D043B5B4A69}"/>
                </a:ext>
              </a:extLst>
            </p:cNvPr>
            <p:cNvSpPr txBox="1"/>
            <p:nvPr/>
          </p:nvSpPr>
          <p:spPr>
            <a:xfrm>
              <a:off x="9417050" y="3316957"/>
              <a:ext cx="7810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accent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200</a:t>
              </a:r>
              <a:endParaRPr lang="zh-CN" altLang="en-US" sz="280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9D0C36E5-ACFA-4975-BD40-C287E240CF77}"/>
                </a:ext>
              </a:extLst>
            </p:cNvPr>
            <p:cNvSpPr txBox="1"/>
            <p:nvPr/>
          </p:nvSpPr>
          <p:spPr>
            <a:xfrm>
              <a:off x="9417050" y="3913664"/>
              <a:ext cx="7810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accent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200</a:t>
              </a:r>
              <a:endParaRPr lang="zh-CN" altLang="en-US" sz="28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900440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6909844-D323-474D-8DC9-39B36F4D05A3}"/>
              </a:ext>
            </a:extLst>
          </p:cNvPr>
          <p:cNvSpPr txBox="1"/>
          <p:nvPr/>
        </p:nvSpPr>
        <p:spPr>
          <a:xfrm>
            <a:off x="690880" y="457200"/>
            <a:ext cx="4846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Calibri" panose="020F0502020204030204" pitchFamily="34" charset="0"/>
                <a:cs typeface="Calibri" panose="020F0502020204030204" pitchFamily="34" charset="0"/>
              </a:rPr>
              <a:t>Algorithm</a:t>
            </a:r>
            <a:endParaRPr lang="zh-CN" alt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FEB40811-FA67-40AF-A269-1026D3BDF94E}"/>
              </a:ext>
            </a:extLst>
          </p:cNvPr>
          <p:cNvSpPr/>
          <p:nvPr/>
        </p:nvSpPr>
        <p:spPr>
          <a:xfrm>
            <a:off x="3446780" y="501442"/>
            <a:ext cx="8002270" cy="2031325"/>
          </a:xfrm>
          <a:prstGeom prst="rect">
            <a:avLst/>
          </a:prstGeom>
          <a:solidFill>
            <a:srgbClr val="282C34"/>
          </a:solidFill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A78CFA"/>
                </a:solidFill>
                <a:latin typeface="Menlo, Consolas,  Courier New"/>
              </a:rPr>
              <a:t>def</a:t>
            </a:r>
            <a:r>
              <a:rPr lang="en-US" altLang="zh-CN" dirty="0">
                <a:solidFill>
                  <a:srgbClr val="B0B7C3"/>
                </a:solidFill>
                <a:latin typeface="Menlo, Consolas,  Courier New"/>
              </a:rPr>
              <a:t> </a:t>
            </a:r>
            <a:r>
              <a:rPr lang="en-US" altLang="zh-CN" dirty="0">
                <a:solidFill>
                  <a:srgbClr val="6494ED"/>
                </a:solidFill>
                <a:latin typeface="Menlo, Consolas,  Courier New"/>
              </a:rPr>
              <a:t>EXTEND</a:t>
            </a:r>
            <a:r>
              <a:rPr lang="en-US" altLang="zh-CN" dirty="0">
                <a:solidFill>
                  <a:srgbClr val="838FA7"/>
                </a:solidFill>
                <a:latin typeface="Menlo, Consolas,  Courier New"/>
              </a:rPr>
              <a:t>(</a:t>
            </a:r>
            <a:r>
              <a:rPr lang="en-US" altLang="zh-CN" dirty="0" err="1">
                <a:solidFill>
                  <a:srgbClr val="E4BF7F"/>
                </a:solidFill>
                <a:latin typeface="Menlo, Consolas,  Courier New"/>
              </a:rPr>
              <a:t>seqSet</a:t>
            </a:r>
            <a:r>
              <a:rPr lang="en-US" altLang="zh-CN" dirty="0">
                <a:solidFill>
                  <a:srgbClr val="79859D"/>
                </a:solidFill>
                <a:latin typeface="Menlo, Consolas,  Courier New"/>
              </a:rPr>
              <a:t>,</a:t>
            </a:r>
            <a:r>
              <a:rPr lang="en-US" altLang="zh-CN" dirty="0">
                <a:solidFill>
                  <a:srgbClr val="B0B7C3"/>
                </a:solidFill>
                <a:latin typeface="Menlo, Consolas,  Courier New"/>
              </a:rPr>
              <a:t> </a:t>
            </a:r>
            <a:r>
              <a:rPr lang="en-US" altLang="zh-CN" dirty="0" err="1">
                <a:solidFill>
                  <a:srgbClr val="E4BF7F"/>
                </a:solidFill>
                <a:latin typeface="Menlo, Consolas,  Courier New"/>
              </a:rPr>
              <a:t>reqSet</a:t>
            </a:r>
            <a:r>
              <a:rPr lang="en-US" altLang="zh-CN" dirty="0">
                <a:solidFill>
                  <a:srgbClr val="838FA7"/>
                </a:solidFill>
                <a:latin typeface="Menlo, Consolas,  Courier New"/>
              </a:rPr>
              <a:t>)</a:t>
            </a:r>
            <a:r>
              <a:rPr lang="en-US" altLang="zh-CN" dirty="0">
                <a:solidFill>
                  <a:srgbClr val="8E99B1"/>
                </a:solidFill>
                <a:latin typeface="Menlo, Consolas,  Courier New"/>
              </a:rPr>
              <a:t>:</a:t>
            </a:r>
            <a:endParaRPr lang="en-US" altLang="zh-CN" dirty="0">
              <a:solidFill>
                <a:srgbClr val="838FA7"/>
              </a:solidFill>
              <a:latin typeface="Menlo, Consolas,  Courier New"/>
            </a:endParaRPr>
          </a:p>
          <a:p>
            <a:r>
              <a:rPr lang="en-US" altLang="zh-CN" dirty="0">
                <a:solidFill>
                  <a:srgbClr val="B0B7C3"/>
                </a:solidFill>
                <a:latin typeface="Menlo, Consolas,  Courier New"/>
              </a:rPr>
              <a:t>    </a:t>
            </a:r>
            <a:r>
              <a:rPr lang="en-US" altLang="zh-CN" dirty="0" err="1">
                <a:solidFill>
                  <a:srgbClr val="B0B7C3"/>
                </a:solidFill>
                <a:latin typeface="Menlo, Consolas,  Courier New"/>
              </a:rPr>
              <a:t>newSeqSet</a:t>
            </a:r>
            <a:r>
              <a:rPr lang="en-US" altLang="zh-CN" dirty="0">
                <a:solidFill>
                  <a:srgbClr val="B0B7C3"/>
                </a:solidFill>
                <a:latin typeface="Menlo, Consolas,  Courier New"/>
              </a:rPr>
              <a:t> </a:t>
            </a:r>
            <a:r>
              <a:rPr lang="en-US" altLang="zh-CN" dirty="0">
                <a:solidFill>
                  <a:srgbClr val="7C88B4"/>
                </a:solidFill>
                <a:latin typeface="Menlo, Consolas,  Courier New"/>
              </a:rPr>
              <a:t>=</a:t>
            </a:r>
            <a:r>
              <a:rPr lang="en-US" altLang="zh-CN" dirty="0">
                <a:solidFill>
                  <a:srgbClr val="B0B7C3"/>
                </a:solidFill>
                <a:latin typeface="Menlo, Consolas,  Courier New"/>
              </a:rPr>
              <a:t> {}</a:t>
            </a:r>
            <a:endParaRPr lang="en-US" altLang="zh-CN" dirty="0">
              <a:solidFill>
                <a:srgbClr val="838FA7"/>
              </a:solidFill>
              <a:latin typeface="Menlo, Consolas,  Courier New"/>
            </a:endParaRPr>
          </a:p>
          <a:p>
            <a:r>
              <a:rPr lang="en-US" altLang="zh-CN" dirty="0">
                <a:solidFill>
                  <a:srgbClr val="B0B7C3"/>
                </a:solidFill>
                <a:latin typeface="Menlo, Consolas,  Courier New"/>
              </a:rPr>
              <a:t>    </a:t>
            </a:r>
            <a:r>
              <a:rPr lang="en-US" altLang="zh-CN" dirty="0">
                <a:solidFill>
                  <a:srgbClr val="CF68E1"/>
                </a:solidFill>
                <a:latin typeface="Menlo, Consolas,  Courier New"/>
              </a:rPr>
              <a:t>for</a:t>
            </a:r>
            <a:r>
              <a:rPr lang="en-US" altLang="zh-CN" dirty="0">
                <a:solidFill>
                  <a:srgbClr val="B0B7C3"/>
                </a:solidFill>
                <a:latin typeface="Menlo, Consolas,  Courier New"/>
              </a:rPr>
              <a:t> seq </a:t>
            </a:r>
            <a:r>
              <a:rPr lang="en-US" altLang="zh-CN" dirty="0">
                <a:solidFill>
                  <a:srgbClr val="CF68E1"/>
                </a:solidFill>
                <a:latin typeface="Menlo, Consolas,  Courier New"/>
              </a:rPr>
              <a:t>in</a:t>
            </a:r>
            <a:r>
              <a:rPr lang="en-US" altLang="zh-CN" dirty="0">
                <a:solidFill>
                  <a:srgbClr val="B0B7C3"/>
                </a:solidFill>
                <a:latin typeface="Menlo, Consolas,  Courier New"/>
              </a:rPr>
              <a:t> </a:t>
            </a:r>
            <a:r>
              <a:rPr lang="en-US" altLang="zh-CN" dirty="0" err="1">
                <a:solidFill>
                  <a:srgbClr val="B0B7C3"/>
                </a:solidFill>
                <a:latin typeface="Menlo, Consolas,  Courier New"/>
              </a:rPr>
              <a:t>seqSet</a:t>
            </a:r>
            <a:r>
              <a:rPr lang="en-US" altLang="zh-CN" dirty="0">
                <a:solidFill>
                  <a:srgbClr val="8E99B1"/>
                </a:solidFill>
                <a:latin typeface="Menlo, Consolas,  Courier New"/>
              </a:rPr>
              <a:t>:</a:t>
            </a:r>
            <a:endParaRPr lang="en-US" altLang="zh-CN" dirty="0">
              <a:solidFill>
                <a:srgbClr val="838FA7"/>
              </a:solidFill>
              <a:latin typeface="Menlo, Consolas,  Courier New"/>
            </a:endParaRPr>
          </a:p>
          <a:p>
            <a:r>
              <a:rPr lang="en-US" altLang="zh-CN" dirty="0">
                <a:solidFill>
                  <a:srgbClr val="B0B7C3"/>
                </a:solidFill>
                <a:latin typeface="Menlo, Consolas,  Courier New"/>
              </a:rPr>
              <a:t>        </a:t>
            </a:r>
            <a:r>
              <a:rPr lang="en-US" altLang="zh-CN" dirty="0">
                <a:solidFill>
                  <a:srgbClr val="CF68E1"/>
                </a:solidFill>
                <a:latin typeface="Menlo, Consolas,  Courier New"/>
              </a:rPr>
              <a:t>for</a:t>
            </a:r>
            <a:r>
              <a:rPr lang="en-US" altLang="zh-CN" dirty="0">
                <a:solidFill>
                  <a:srgbClr val="B0B7C3"/>
                </a:solidFill>
                <a:latin typeface="Menlo, Consolas,  Courier New"/>
              </a:rPr>
              <a:t> req </a:t>
            </a:r>
            <a:r>
              <a:rPr lang="en-US" altLang="zh-CN" dirty="0">
                <a:solidFill>
                  <a:srgbClr val="CF68E1"/>
                </a:solidFill>
                <a:latin typeface="Menlo, Consolas,  Courier New"/>
              </a:rPr>
              <a:t>in</a:t>
            </a:r>
            <a:r>
              <a:rPr lang="en-US" altLang="zh-CN" dirty="0">
                <a:solidFill>
                  <a:srgbClr val="B0B7C3"/>
                </a:solidFill>
                <a:latin typeface="Menlo, Consolas,  Courier New"/>
              </a:rPr>
              <a:t> </a:t>
            </a:r>
            <a:r>
              <a:rPr lang="en-US" altLang="zh-CN" dirty="0" err="1">
                <a:solidFill>
                  <a:srgbClr val="B0B7C3"/>
                </a:solidFill>
                <a:latin typeface="Menlo, Consolas,  Courier New"/>
              </a:rPr>
              <a:t>reqSet</a:t>
            </a:r>
            <a:r>
              <a:rPr lang="en-US" altLang="zh-CN" dirty="0">
                <a:solidFill>
                  <a:srgbClr val="8E99B1"/>
                </a:solidFill>
                <a:latin typeface="Menlo, Consolas,  Courier New"/>
              </a:rPr>
              <a:t>:</a:t>
            </a:r>
            <a:endParaRPr lang="en-US" altLang="zh-CN" dirty="0">
              <a:solidFill>
                <a:srgbClr val="838FA7"/>
              </a:solidFill>
              <a:latin typeface="Menlo, Consolas,  Courier New"/>
            </a:endParaRPr>
          </a:p>
          <a:p>
            <a:r>
              <a:rPr lang="en-US" altLang="zh-CN" dirty="0">
                <a:solidFill>
                  <a:srgbClr val="B0B7C3"/>
                </a:solidFill>
                <a:latin typeface="Menlo, Consolas,  Courier New"/>
              </a:rPr>
              <a:t>            </a:t>
            </a:r>
            <a:r>
              <a:rPr lang="en-US" altLang="zh-CN" dirty="0">
                <a:solidFill>
                  <a:srgbClr val="CF68E1"/>
                </a:solidFill>
                <a:latin typeface="Menlo, Consolas,  Courier New"/>
              </a:rPr>
              <a:t>if</a:t>
            </a:r>
            <a:r>
              <a:rPr lang="en-US" altLang="zh-CN" dirty="0">
                <a:solidFill>
                  <a:srgbClr val="B0B7C3"/>
                </a:solidFill>
                <a:latin typeface="Menlo, Consolas,  Courier New"/>
              </a:rPr>
              <a:t> </a:t>
            </a:r>
            <a:r>
              <a:rPr lang="en-US" altLang="zh-CN" dirty="0">
                <a:solidFill>
                  <a:srgbClr val="56B7C3"/>
                </a:solidFill>
                <a:latin typeface="Menlo, Consolas,  Courier New"/>
              </a:rPr>
              <a:t>DEPENDENCIES</a:t>
            </a:r>
            <a:r>
              <a:rPr lang="en-US" altLang="zh-CN" dirty="0">
                <a:solidFill>
                  <a:srgbClr val="838FA7"/>
                </a:solidFill>
                <a:latin typeface="Menlo, Consolas,  Courier New"/>
              </a:rPr>
              <a:t>(</a:t>
            </a:r>
            <a:r>
              <a:rPr lang="en-US" altLang="zh-CN" dirty="0">
                <a:solidFill>
                  <a:srgbClr val="B0B7C3"/>
                </a:solidFill>
                <a:latin typeface="Menlo, Consolas,  Courier New"/>
              </a:rPr>
              <a:t>seq</a:t>
            </a:r>
            <a:r>
              <a:rPr lang="en-US" altLang="zh-CN" dirty="0">
                <a:solidFill>
                  <a:srgbClr val="79859D"/>
                </a:solidFill>
                <a:latin typeface="Menlo, Consolas,  Courier New"/>
              </a:rPr>
              <a:t>,</a:t>
            </a:r>
            <a:r>
              <a:rPr lang="en-US" altLang="zh-CN" dirty="0">
                <a:solidFill>
                  <a:srgbClr val="B0B7C3"/>
                </a:solidFill>
                <a:latin typeface="Menlo, Consolas,  Courier New"/>
              </a:rPr>
              <a:t> req</a:t>
            </a:r>
            <a:r>
              <a:rPr lang="en-US" altLang="zh-CN" dirty="0">
                <a:solidFill>
                  <a:srgbClr val="838FA7"/>
                </a:solidFill>
                <a:latin typeface="Menlo, Consolas,  Courier New"/>
              </a:rPr>
              <a:t>)</a:t>
            </a:r>
            <a:r>
              <a:rPr lang="en-US" altLang="zh-CN" dirty="0">
                <a:solidFill>
                  <a:srgbClr val="8E99B1"/>
                </a:solidFill>
                <a:latin typeface="Menlo, Consolas,  Courier New"/>
              </a:rPr>
              <a:t>:</a:t>
            </a:r>
            <a:endParaRPr lang="en-US" altLang="zh-CN" dirty="0">
              <a:solidFill>
                <a:srgbClr val="838FA7"/>
              </a:solidFill>
              <a:latin typeface="Menlo, Consolas,  Courier New"/>
            </a:endParaRPr>
          </a:p>
          <a:p>
            <a:r>
              <a:rPr lang="en-US" altLang="zh-CN" dirty="0">
                <a:solidFill>
                  <a:srgbClr val="B0B7C3"/>
                </a:solidFill>
                <a:latin typeface="Menlo, Consolas,  Courier New"/>
              </a:rPr>
              <a:t>                </a:t>
            </a:r>
            <a:r>
              <a:rPr lang="en-US" altLang="zh-CN" dirty="0" err="1">
                <a:solidFill>
                  <a:srgbClr val="B0B7C3"/>
                </a:solidFill>
                <a:latin typeface="Menlo, Consolas,  Courier New"/>
              </a:rPr>
              <a:t>newSeqSet</a:t>
            </a:r>
            <a:r>
              <a:rPr lang="en-US" altLang="zh-CN" dirty="0">
                <a:solidFill>
                  <a:srgbClr val="B0B7C3"/>
                </a:solidFill>
                <a:latin typeface="Menlo, Consolas,  Courier New"/>
              </a:rPr>
              <a:t> </a:t>
            </a:r>
            <a:r>
              <a:rPr lang="en-US" altLang="zh-CN" dirty="0">
                <a:solidFill>
                  <a:srgbClr val="7C88B4"/>
                </a:solidFill>
                <a:latin typeface="Menlo, Consolas,  Courier New"/>
              </a:rPr>
              <a:t>=</a:t>
            </a:r>
            <a:r>
              <a:rPr lang="en-US" altLang="zh-CN" dirty="0">
                <a:solidFill>
                  <a:srgbClr val="B0B7C3"/>
                </a:solidFill>
                <a:latin typeface="Menlo, Consolas,  Courier New"/>
              </a:rPr>
              <a:t> </a:t>
            </a:r>
            <a:r>
              <a:rPr lang="en-US" altLang="zh-CN" dirty="0" err="1">
                <a:solidFill>
                  <a:srgbClr val="B0B7C3"/>
                </a:solidFill>
                <a:latin typeface="Menlo, Consolas,  Courier New"/>
              </a:rPr>
              <a:t>newSeqSet</a:t>
            </a:r>
            <a:r>
              <a:rPr lang="en-US" altLang="zh-CN" dirty="0">
                <a:solidFill>
                  <a:srgbClr val="B0B7C3"/>
                </a:solidFill>
                <a:latin typeface="Menlo, Consolas,  Courier New"/>
              </a:rPr>
              <a:t> </a:t>
            </a:r>
            <a:r>
              <a:rPr lang="en-US" altLang="zh-CN" dirty="0">
                <a:solidFill>
                  <a:srgbClr val="56B7C3"/>
                </a:solidFill>
                <a:latin typeface="Menlo, Consolas,  Courier New"/>
              </a:rPr>
              <a:t>+</a:t>
            </a:r>
            <a:r>
              <a:rPr lang="en-US" altLang="zh-CN" dirty="0">
                <a:solidFill>
                  <a:srgbClr val="B0B7C3"/>
                </a:solidFill>
                <a:latin typeface="Menlo, Consolas,  Courier New"/>
              </a:rPr>
              <a:t> </a:t>
            </a:r>
            <a:r>
              <a:rPr lang="en-US" altLang="zh-CN" dirty="0" err="1">
                <a:solidFill>
                  <a:srgbClr val="56B7C3"/>
                </a:solidFill>
                <a:latin typeface="Menlo, Consolas,  Courier New"/>
              </a:rPr>
              <a:t>concat</a:t>
            </a:r>
            <a:r>
              <a:rPr lang="en-US" altLang="zh-CN" dirty="0">
                <a:solidFill>
                  <a:srgbClr val="838FA7"/>
                </a:solidFill>
                <a:latin typeface="Menlo, Consolas,  Courier New"/>
              </a:rPr>
              <a:t>(</a:t>
            </a:r>
            <a:r>
              <a:rPr lang="en-US" altLang="zh-CN" dirty="0">
                <a:solidFill>
                  <a:srgbClr val="B0B7C3"/>
                </a:solidFill>
                <a:latin typeface="Menlo, Consolas,  Courier New"/>
              </a:rPr>
              <a:t>seq</a:t>
            </a:r>
            <a:r>
              <a:rPr lang="en-US" altLang="zh-CN" dirty="0">
                <a:solidFill>
                  <a:srgbClr val="79859D"/>
                </a:solidFill>
                <a:latin typeface="Menlo, Consolas,  Courier New"/>
              </a:rPr>
              <a:t>,</a:t>
            </a:r>
            <a:r>
              <a:rPr lang="en-US" altLang="zh-CN" dirty="0">
                <a:solidFill>
                  <a:srgbClr val="B0B7C3"/>
                </a:solidFill>
                <a:latin typeface="Menlo, Consolas,  Courier New"/>
              </a:rPr>
              <a:t> req</a:t>
            </a:r>
            <a:r>
              <a:rPr lang="en-US" altLang="zh-CN" dirty="0">
                <a:solidFill>
                  <a:srgbClr val="838FA7"/>
                </a:solidFill>
                <a:latin typeface="Menlo, Consolas,  Courier New"/>
              </a:rPr>
              <a:t>)</a:t>
            </a:r>
          </a:p>
          <a:p>
            <a:r>
              <a:rPr lang="en-US" altLang="zh-CN" dirty="0">
                <a:solidFill>
                  <a:srgbClr val="B0B7C3"/>
                </a:solidFill>
                <a:latin typeface="Menlo, Consolas,  Courier New"/>
              </a:rPr>
              <a:t>    </a:t>
            </a:r>
            <a:r>
              <a:rPr lang="en-US" altLang="zh-CN" dirty="0">
                <a:solidFill>
                  <a:srgbClr val="CF68E1"/>
                </a:solidFill>
                <a:latin typeface="Menlo, Consolas,  Courier New"/>
              </a:rPr>
              <a:t>return</a:t>
            </a:r>
            <a:r>
              <a:rPr lang="en-US" altLang="zh-CN" dirty="0">
                <a:solidFill>
                  <a:srgbClr val="B0B7C3"/>
                </a:solidFill>
                <a:latin typeface="Menlo, Consolas,  Courier New"/>
              </a:rPr>
              <a:t> </a:t>
            </a:r>
            <a:r>
              <a:rPr lang="en-US" altLang="zh-CN" dirty="0" err="1">
                <a:solidFill>
                  <a:srgbClr val="B0B7C3"/>
                </a:solidFill>
                <a:latin typeface="Menlo, Consolas,  Courier New"/>
              </a:rPr>
              <a:t>newSeqSet</a:t>
            </a:r>
            <a:endParaRPr lang="en-US" altLang="zh-CN" dirty="0">
              <a:solidFill>
                <a:srgbClr val="838FA7"/>
              </a:solidFill>
              <a:latin typeface="Menlo, Consolas,  Courier New"/>
            </a:endParaRPr>
          </a:p>
        </p:txBody>
      </p: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A5C5C8E2-C7EF-4C66-B590-841321C87E9C}"/>
              </a:ext>
            </a:extLst>
          </p:cNvPr>
          <p:cNvGrpSpPr/>
          <p:nvPr/>
        </p:nvGrpSpPr>
        <p:grpSpPr>
          <a:xfrm>
            <a:off x="471488" y="2175043"/>
            <a:ext cx="5715000" cy="4467057"/>
            <a:chOff x="256540" y="2390943"/>
            <a:chExt cx="5715000" cy="4467057"/>
          </a:xfrm>
        </p:grpSpPr>
        <p:grpSp>
          <p:nvGrpSpPr>
            <p:cNvPr id="48" name="组合 47">
              <a:extLst>
                <a:ext uri="{FF2B5EF4-FFF2-40B4-BE49-F238E27FC236}">
                  <a16:creationId xmlns:a16="http://schemas.microsoft.com/office/drawing/2014/main" id="{1AEEE3B6-8C52-41E5-A05E-79A9F24430C4}"/>
                </a:ext>
              </a:extLst>
            </p:cNvPr>
            <p:cNvGrpSpPr/>
            <p:nvPr/>
          </p:nvGrpSpPr>
          <p:grpSpPr>
            <a:xfrm>
              <a:off x="256540" y="2390943"/>
              <a:ext cx="5715000" cy="4467057"/>
              <a:chOff x="6153150" y="1045269"/>
              <a:chExt cx="5715000" cy="4467057"/>
            </a:xfrm>
          </p:grpSpPr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8943ABCA-9621-40CD-B013-4E8A174BCB41}"/>
                  </a:ext>
                </a:extLst>
              </p:cNvPr>
              <p:cNvSpPr txBox="1"/>
              <p:nvPr/>
            </p:nvSpPr>
            <p:spPr>
              <a:xfrm>
                <a:off x="6153150" y="1045269"/>
                <a:ext cx="5715000" cy="44670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400" b="1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reqSet</a:t>
                </a:r>
                <a:r>
                  <a:rPr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: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{                                                                              }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b="1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seqSet</a:t>
                </a:r>
                <a:r>
                  <a:rPr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: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{</a:t>
                </a:r>
              </a:p>
              <a:p>
                <a:pPr>
                  <a:lnSpc>
                    <a:spcPct val="150000"/>
                  </a:lnSpc>
                </a:pPr>
                <a:endParaRPr lang="en-US" altLang="zh-CN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     ……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}</a:t>
                </a:r>
                <a:endParaRPr lang="zh-CN" altLang="en-US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5C8CEDF3-AC78-4FE9-B15B-A99DD6DEFC76}"/>
                  </a:ext>
                </a:extLst>
              </p:cNvPr>
              <p:cNvSpPr txBox="1"/>
              <p:nvPr/>
            </p:nvSpPr>
            <p:spPr>
              <a:xfrm>
                <a:off x="6530975" y="1715919"/>
                <a:ext cx="1009650" cy="523220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REQ1</a:t>
                </a:r>
                <a:endParaRPr lang="zh-CN" altLang="en-US" sz="28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B6266CA6-DC72-4FD9-A313-FCB0AE3F4AF9}"/>
                  </a:ext>
                </a:extLst>
              </p:cNvPr>
              <p:cNvSpPr txBox="1"/>
              <p:nvPr/>
            </p:nvSpPr>
            <p:spPr>
              <a:xfrm>
                <a:off x="7626350" y="3337123"/>
                <a:ext cx="78105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>
                    <a:solidFill>
                      <a:schemeClr val="accent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200</a:t>
                </a:r>
                <a:endParaRPr lang="zh-CN" altLang="en-US" sz="2800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FA7AD3BF-6054-4AD7-AD42-EA45F0286F54}"/>
                  </a:ext>
                </a:extLst>
              </p:cNvPr>
              <p:cNvSpPr txBox="1"/>
              <p:nvPr/>
            </p:nvSpPr>
            <p:spPr>
              <a:xfrm>
                <a:off x="7651750" y="1715919"/>
                <a:ext cx="1009650" cy="523220"/>
              </a:xfrm>
              <a:prstGeom prst="rect">
                <a:avLst/>
              </a:prstGeom>
              <a:solidFill>
                <a:schemeClr val="accent6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REQ2</a:t>
                </a:r>
                <a:endParaRPr lang="zh-CN" altLang="en-US" sz="28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2C2A2D62-6874-4E87-852B-875F16BE2B83}"/>
                  </a:ext>
                </a:extLst>
              </p:cNvPr>
              <p:cNvSpPr txBox="1"/>
              <p:nvPr/>
            </p:nvSpPr>
            <p:spPr>
              <a:xfrm>
                <a:off x="8772525" y="1715919"/>
                <a:ext cx="1009650" cy="523220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REQ3</a:t>
                </a:r>
                <a:endParaRPr lang="zh-CN" altLang="en-US" sz="28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1A8CE543-9DB9-4248-9EDD-C4DD106F00B8}"/>
                  </a:ext>
                </a:extLst>
              </p:cNvPr>
              <p:cNvSpPr txBox="1"/>
              <p:nvPr/>
            </p:nvSpPr>
            <p:spPr>
              <a:xfrm>
                <a:off x="9893300" y="1715919"/>
                <a:ext cx="1009650" cy="523220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REQ4</a:t>
                </a:r>
                <a:endParaRPr lang="zh-CN" altLang="en-US" sz="28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5E4B95A0-66CC-4EE4-ACA5-F461587B3D41}"/>
                  </a:ext>
                </a:extLst>
              </p:cNvPr>
              <p:cNvSpPr txBox="1"/>
              <p:nvPr/>
            </p:nvSpPr>
            <p:spPr>
              <a:xfrm>
                <a:off x="6642100" y="3296791"/>
                <a:ext cx="1009650" cy="523220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REQ1</a:t>
                </a:r>
                <a:endParaRPr lang="zh-CN" altLang="en-US" sz="28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2D4DEA1F-EF66-4309-AE1C-1E309FF705FF}"/>
                  </a:ext>
                </a:extLst>
              </p:cNvPr>
              <p:cNvSpPr txBox="1"/>
              <p:nvPr/>
            </p:nvSpPr>
            <p:spPr>
              <a:xfrm>
                <a:off x="6642100" y="3915440"/>
                <a:ext cx="1009650" cy="523220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REQ1</a:t>
                </a:r>
                <a:endParaRPr lang="zh-CN" altLang="en-US" sz="28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9E0F7D96-8249-4F45-AC6A-AAF826958203}"/>
                  </a:ext>
                </a:extLst>
              </p:cNvPr>
              <p:cNvSpPr txBox="1"/>
              <p:nvPr/>
            </p:nvSpPr>
            <p:spPr>
              <a:xfrm>
                <a:off x="8407400" y="3296791"/>
                <a:ext cx="1009650" cy="523220"/>
              </a:xfrm>
              <a:prstGeom prst="rect">
                <a:avLst/>
              </a:prstGeom>
              <a:solidFill>
                <a:schemeClr val="accent6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REQ2</a:t>
                </a:r>
                <a:endParaRPr lang="zh-CN" altLang="en-US" sz="28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3730BF37-45B1-4C35-9207-09DCE1A4BFED}"/>
                  </a:ext>
                </a:extLst>
              </p:cNvPr>
              <p:cNvSpPr txBox="1"/>
              <p:nvPr/>
            </p:nvSpPr>
            <p:spPr>
              <a:xfrm>
                <a:off x="7613650" y="3913664"/>
                <a:ext cx="78105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>
                    <a:solidFill>
                      <a:schemeClr val="accent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200</a:t>
                </a:r>
                <a:endParaRPr lang="zh-CN" altLang="en-US" sz="2800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C676B768-429A-441C-9A59-5FAAF3AE2949}"/>
                  </a:ext>
                </a:extLst>
              </p:cNvPr>
              <p:cNvSpPr txBox="1"/>
              <p:nvPr/>
            </p:nvSpPr>
            <p:spPr>
              <a:xfrm>
                <a:off x="8407400" y="3913664"/>
                <a:ext cx="1009650" cy="523220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REQ3</a:t>
                </a:r>
                <a:endParaRPr lang="zh-CN" altLang="en-US" sz="28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02935103-5DFD-4DB3-8DA2-A84F4EC7927E}"/>
                  </a:ext>
                </a:extLst>
              </p:cNvPr>
              <p:cNvSpPr txBox="1"/>
              <p:nvPr/>
            </p:nvSpPr>
            <p:spPr>
              <a:xfrm>
                <a:off x="9417050" y="3316957"/>
                <a:ext cx="78105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>
                    <a:solidFill>
                      <a:schemeClr val="accent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200</a:t>
                </a:r>
                <a:endParaRPr lang="zh-CN" altLang="en-US" sz="2800" dirty="0">
                  <a:solidFill>
                    <a:schemeClr val="accent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F0F8E2FB-6A95-4749-AA8A-FA024077D329}"/>
                  </a:ext>
                </a:extLst>
              </p:cNvPr>
              <p:cNvSpPr txBox="1"/>
              <p:nvPr/>
            </p:nvSpPr>
            <p:spPr>
              <a:xfrm>
                <a:off x="9417050" y="3913664"/>
                <a:ext cx="78105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>
                    <a:solidFill>
                      <a:schemeClr val="accent2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200</a:t>
                </a:r>
                <a:endParaRPr lang="zh-CN" altLang="en-US" sz="2800" dirty="0">
                  <a:solidFill>
                    <a:schemeClr val="accent2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AC25D40D-9066-4569-AE49-35F82316151B}"/>
                </a:ext>
              </a:extLst>
            </p:cNvPr>
            <p:cNvCxnSpPr/>
            <p:nvPr/>
          </p:nvCxnSpPr>
          <p:spPr>
            <a:xfrm>
              <a:off x="501650" y="3657600"/>
              <a:ext cx="4648200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连接符: 曲线 61">
              <a:extLst>
                <a:ext uri="{FF2B5EF4-FFF2-40B4-BE49-F238E27FC236}">
                  <a16:creationId xmlns:a16="http://schemas.microsoft.com/office/drawing/2014/main" id="{EECB79E4-C748-472C-8ED4-A79DF4B7138A}"/>
                </a:ext>
              </a:extLst>
            </p:cNvPr>
            <p:cNvCxnSpPr>
              <a:endCxn id="60" idx="3"/>
            </p:cNvCxnSpPr>
            <p:nvPr/>
          </p:nvCxnSpPr>
          <p:spPr>
            <a:xfrm rot="5400000">
              <a:off x="4124100" y="3873090"/>
              <a:ext cx="1228541" cy="873760"/>
            </a:xfrm>
            <a:prstGeom prst="curvedConnector2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连接符: 曲线 63">
              <a:extLst>
                <a:ext uri="{FF2B5EF4-FFF2-40B4-BE49-F238E27FC236}">
                  <a16:creationId xmlns:a16="http://schemas.microsoft.com/office/drawing/2014/main" id="{054539DA-162A-4F86-8480-8AB821038497}"/>
                </a:ext>
              </a:extLst>
            </p:cNvPr>
            <p:cNvCxnSpPr>
              <a:endCxn id="61" idx="3"/>
            </p:cNvCxnSpPr>
            <p:nvPr/>
          </p:nvCxnSpPr>
          <p:spPr>
            <a:xfrm rot="5400000">
              <a:off x="3804080" y="4175177"/>
              <a:ext cx="1843181" cy="848360"/>
            </a:xfrm>
            <a:prstGeom prst="curvedConnector2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360136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6909844-D323-474D-8DC9-39B36F4D05A3}"/>
              </a:ext>
            </a:extLst>
          </p:cNvPr>
          <p:cNvSpPr txBox="1"/>
          <p:nvPr/>
        </p:nvSpPr>
        <p:spPr>
          <a:xfrm>
            <a:off x="690880" y="457200"/>
            <a:ext cx="4846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Calibri" panose="020F0502020204030204" pitchFamily="34" charset="0"/>
                <a:cs typeface="Calibri" panose="020F0502020204030204" pitchFamily="34" charset="0"/>
              </a:rPr>
              <a:t>Algorithm</a:t>
            </a:r>
            <a:endParaRPr lang="zh-CN" alt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E919B22-96B7-4034-BDA4-DE4E2C891DE9}"/>
              </a:ext>
            </a:extLst>
          </p:cNvPr>
          <p:cNvSpPr/>
          <p:nvPr/>
        </p:nvSpPr>
        <p:spPr>
          <a:xfrm>
            <a:off x="383385" y="1951672"/>
            <a:ext cx="5720552" cy="1477328"/>
          </a:xfrm>
          <a:prstGeom prst="rect">
            <a:avLst/>
          </a:prstGeom>
          <a:solidFill>
            <a:srgbClr val="282C34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A78CFA"/>
                </a:solidFill>
                <a:effectLst/>
                <a:latin typeface="Menlo, Consolas,  Courier New"/>
              </a:rPr>
              <a:t>def</a:t>
            </a:r>
            <a:r>
              <a:rPr lang="en-US" altLang="zh-CN" b="0" dirty="0">
                <a:solidFill>
                  <a:srgbClr val="B0B7C3"/>
                </a:solidFill>
                <a:effectLst/>
                <a:latin typeface="Menlo, Consolas,  Courier New"/>
              </a:rPr>
              <a:t> </a:t>
            </a:r>
            <a:r>
              <a:rPr lang="en-US" altLang="zh-CN" b="0" dirty="0">
                <a:solidFill>
                  <a:srgbClr val="6494ED"/>
                </a:solidFill>
                <a:effectLst/>
                <a:latin typeface="Menlo, Consolas,  Courier New"/>
              </a:rPr>
              <a:t>DEPENDENCIES</a:t>
            </a:r>
            <a:r>
              <a:rPr lang="en-US" altLang="zh-CN" b="0" dirty="0">
                <a:solidFill>
                  <a:srgbClr val="838FA7"/>
                </a:solidFill>
                <a:effectLst/>
                <a:latin typeface="Menlo, Consolas,  Courier New"/>
              </a:rPr>
              <a:t>(</a:t>
            </a:r>
            <a:r>
              <a:rPr lang="en-US" altLang="zh-CN" b="0" dirty="0">
                <a:solidFill>
                  <a:srgbClr val="E4BF7F"/>
                </a:solidFill>
                <a:effectLst/>
                <a:latin typeface="Menlo, Consolas,  Courier New"/>
              </a:rPr>
              <a:t>seq</a:t>
            </a:r>
            <a:r>
              <a:rPr lang="en-US" altLang="zh-CN" b="0" dirty="0">
                <a:solidFill>
                  <a:srgbClr val="79859D"/>
                </a:solidFill>
                <a:effectLst/>
                <a:latin typeface="Menlo, Consolas,  Courier New"/>
              </a:rPr>
              <a:t>,</a:t>
            </a:r>
            <a:r>
              <a:rPr lang="en-US" altLang="zh-CN" b="0" dirty="0">
                <a:solidFill>
                  <a:srgbClr val="B0B7C3"/>
                </a:solidFill>
                <a:effectLst/>
                <a:latin typeface="Menlo, Consolas,  Courier New"/>
              </a:rPr>
              <a:t> </a:t>
            </a:r>
            <a:r>
              <a:rPr lang="en-US" altLang="zh-CN" b="0" dirty="0">
                <a:solidFill>
                  <a:srgbClr val="E4BF7F"/>
                </a:solidFill>
                <a:effectLst/>
                <a:latin typeface="Menlo, Consolas,  Courier New"/>
              </a:rPr>
              <a:t>req</a:t>
            </a:r>
            <a:r>
              <a:rPr lang="en-US" altLang="zh-CN" b="0" dirty="0">
                <a:solidFill>
                  <a:srgbClr val="838FA7"/>
                </a:solidFill>
                <a:effectLst/>
                <a:latin typeface="Menlo, Consolas,  Courier New"/>
              </a:rPr>
              <a:t>)</a:t>
            </a:r>
            <a:r>
              <a:rPr lang="en-US" altLang="zh-CN" b="0" dirty="0">
                <a:solidFill>
                  <a:srgbClr val="8E99B1"/>
                </a:solidFill>
                <a:effectLst/>
                <a:latin typeface="Menlo, Consolas,  Courier New"/>
              </a:rPr>
              <a:t>:</a:t>
            </a:r>
            <a:endParaRPr lang="en-US" altLang="zh-CN" b="0" dirty="0">
              <a:solidFill>
                <a:srgbClr val="838FA7"/>
              </a:solidFill>
              <a:effectLst/>
              <a:latin typeface="Menlo, Consolas,  Courier New"/>
            </a:endParaRPr>
          </a:p>
          <a:p>
            <a:r>
              <a:rPr lang="en-US" altLang="zh-CN" b="0" dirty="0">
                <a:solidFill>
                  <a:srgbClr val="B0B7C3"/>
                </a:solidFill>
                <a:effectLst/>
                <a:latin typeface="Menlo, Consolas,  Courier New"/>
              </a:rPr>
              <a:t>    </a:t>
            </a:r>
            <a:r>
              <a:rPr lang="en-US" altLang="zh-CN" b="0" dirty="0">
                <a:solidFill>
                  <a:srgbClr val="CF68E1"/>
                </a:solidFill>
                <a:effectLst/>
                <a:latin typeface="Menlo, Consolas,  Courier New"/>
              </a:rPr>
              <a:t>if</a:t>
            </a:r>
            <a:r>
              <a:rPr lang="en-US" altLang="zh-CN" b="0" dirty="0">
                <a:solidFill>
                  <a:srgbClr val="B0B7C3"/>
                </a:solidFill>
                <a:effectLst/>
                <a:latin typeface="Menlo, Consolas,  Courier New"/>
              </a:rPr>
              <a:t> </a:t>
            </a:r>
            <a:r>
              <a:rPr lang="en-US" altLang="zh-CN" b="0" dirty="0">
                <a:solidFill>
                  <a:srgbClr val="56B7C3"/>
                </a:solidFill>
                <a:effectLst/>
                <a:latin typeface="Menlo, Consolas,  Courier New"/>
              </a:rPr>
              <a:t>CONSUMES</a:t>
            </a:r>
            <a:r>
              <a:rPr lang="en-US" altLang="zh-CN" b="0" dirty="0">
                <a:solidFill>
                  <a:srgbClr val="838FA7"/>
                </a:solidFill>
                <a:effectLst/>
                <a:latin typeface="Menlo, Consolas,  Courier New"/>
              </a:rPr>
              <a:t>(</a:t>
            </a:r>
            <a:r>
              <a:rPr lang="en-US" altLang="zh-CN" b="0" dirty="0">
                <a:solidFill>
                  <a:srgbClr val="B0B7C3"/>
                </a:solidFill>
                <a:effectLst/>
                <a:latin typeface="Menlo, Consolas,  Courier New"/>
              </a:rPr>
              <a:t>req</a:t>
            </a:r>
            <a:r>
              <a:rPr lang="en-US" altLang="zh-CN" b="0" dirty="0">
                <a:solidFill>
                  <a:srgbClr val="838FA7"/>
                </a:solidFill>
                <a:effectLst/>
                <a:latin typeface="Menlo, Consolas,  Courier New"/>
              </a:rPr>
              <a:t>)</a:t>
            </a:r>
            <a:r>
              <a:rPr lang="en-US" altLang="zh-CN" b="0" dirty="0">
                <a:solidFill>
                  <a:srgbClr val="B0B7C3"/>
                </a:solidFill>
                <a:effectLst/>
                <a:latin typeface="Menlo, Consolas,  Courier New"/>
              </a:rPr>
              <a:t> ⊆ </a:t>
            </a:r>
            <a:r>
              <a:rPr lang="en-US" altLang="zh-CN" b="0" dirty="0">
                <a:solidFill>
                  <a:srgbClr val="56B7C3"/>
                </a:solidFill>
                <a:effectLst/>
                <a:latin typeface="Menlo, Consolas,  Courier New"/>
              </a:rPr>
              <a:t>PRODUCES</a:t>
            </a:r>
            <a:r>
              <a:rPr lang="en-US" altLang="zh-CN" b="0" dirty="0">
                <a:solidFill>
                  <a:srgbClr val="838FA7"/>
                </a:solidFill>
                <a:effectLst/>
                <a:latin typeface="Menlo, Consolas,  Courier New"/>
              </a:rPr>
              <a:t>(</a:t>
            </a:r>
            <a:r>
              <a:rPr lang="en-US" altLang="zh-CN" b="0" dirty="0">
                <a:solidFill>
                  <a:srgbClr val="B0B7C3"/>
                </a:solidFill>
                <a:effectLst/>
                <a:latin typeface="Menlo, Consolas,  Courier New"/>
              </a:rPr>
              <a:t>seq</a:t>
            </a:r>
            <a:r>
              <a:rPr lang="en-US" altLang="zh-CN" b="0" dirty="0">
                <a:solidFill>
                  <a:srgbClr val="838FA7"/>
                </a:solidFill>
                <a:effectLst/>
                <a:latin typeface="Menlo, Consolas,  Courier New"/>
              </a:rPr>
              <a:t>)</a:t>
            </a:r>
            <a:r>
              <a:rPr lang="en-US" altLang="zh-CN" b="0" dirty="0">
                <a:solidFill>
                  <a:srgbClr val="8E99B1"/>
                </a:solidFill>
                <a:effectLst/>
                <a:latin typeface="Menlo, Consolas,  Courier New"/>
              </a:rPr>
              <a:t>:</a:t>
            </a:r>
            <a:endParaRPr lang="en-US" altLang="zh-CN" b="0" dirty="0">
              <a:solidFill>
                <a:srgbClr val="838FA7"/>
              </a:solidFill>
              <a:effectLst/>
              <a:latin typeface="Menlo, Consolas,  Courier New"/>
            </a:endParaRPr>
          </a:p>
          <a:p>
            <a:r>
              <a:rPr lang="en-US" altLang="zh-CN" b="0" dirty="0">
                <a:solidFill>
                  <a:srgbClr val="B0B7C3"/>
                </a:solidFill>
                <a:effectLst/>
                <a:latin typeface="Menlo, Consolas,  Courier New"/>
              </a:rPr>
              <a:t>        </a:t>
            </a:r>
            <a:r>
              <a:rPr lang="en-US" altLang="zh-CN" b="0" dirty="0">
                <a:solidFill>
                  <a:srgbClr val="CF68E1"/>
                </a:solidFill>
                <a:effectLst/>
                <a:latin typeface="Menlo, Consolas,  Courier New"/>
              </a:rPr>
              <a:t>return</a:t>
            </a:r>
            <a:r>
              <a:rPr lang="en-US" altLang="zh-CN" b="0" dirty="0">
                <a:solidFill>
                  <a:srgbClr val="B0B7C3"/>
                </a:solidFill>
                <a:effectLst/>
                <a:latin typeface="Menlo, Consolas,  Courier New"/>
              </a:rPr>
              <a:t> </a:t>
            </a:r>
            <a:r>
              <a:rPr lang="en-US" altLang="zh-CN" b="0" dirty="0">
                <a:solidFill>
                  <a:srgbClr val="CF68E1"/>
                </a:solidFill>
                <a:effectLst/>
                <a:latin typeface="Menlo, Consolas,  Courier New"/>
              </a:rPr>
              <a:t>True</a:t>
            </a:r>
            <a:endParaRPr lang="en-US" altLang="zh-CN" b="0" dirty="0">
              <a:solidFill>
                <a:srgbClr val="838FA7"/>
              </a:solidFill>
              <a:effectLst/>
              <a:latin typeface="Menlo, Consolas,  Courier New"/>
            </a:endParaRPr>
          </a:p>
          <a:p>
            <a:r>
              <a:rPr lang="en-US" altLang="zh-CN" b="0" dirty="0">
                <a:solidFill>
                  <a:srgbClr val="B0B7C3"/>
                </a:solidFill>
                <a:effectLst/>
                <a:latin typeface="Menlo, Consolas,  Courier New"/>
              </a:rPr>
              <a:t>    </a:t>
            </a:r>
            <a:r>
              <a:rPr lang="en-US" altLang="zh-CN" b="0" dirty="0">
                <a:solidFill>
                  <a:srgbClr val="CF68E1"/>
                </a:solidFill>
                <a:effectLst/>
                <a:latin typeface="Menlo, Consolas,  Courier New"/>
              </a:rPr>
              <a:t>else</a:t>
            </a:r>
            <a:r>
              <a:rPr lang="en-US" altLang="zh-CN" b="0" dirty="0">
                <a:solidFill>
                  <a:srgbClr val="8E99B1"/>
                </a:solidFill>
                <a:effectLst/>
                <a:latin typeface="Menlo, Consolas,  Courier New"/>
              </a:rPr>
              <a:t>:</a:t>
            </a:r>
            <a:endParaRPr lang="en-US" altLang="zh-CN" b="0" dirty="0">
              <a:solidFill>
                <a:srgbClr val="838FA7"/>
              </a:solidFill>
              <a:effectLst/>
              <a:latin typeface="Menlo, Consolas,  Courier New"/>
            </a:endParaRPr>
          </a:p>
          <a:p>
            <a:r>
              <a:rPr lang="en-US" altLang="zh-CN" b="0" dirty="0">
                <a:solidFill>
                  <a:srgbClr val="B0B7C3"/>
                </a:solidFill>
                <a:effectLst/>
                <a:latin typeface="Menlo, Consolas,  Courier New"/>
              </a:rPr>
              <a:t>        </a:t>
            </a:r>
            <a:r>
              <a:rPr lang="en-US" altLang="zh-CN" b="0" dirty="0">
                <a:solidFill>
                  <a:srgbClr val="CF68E1"/>
                </a:solidFill>
                <a:effectLst/>
                <a:latin typeface="Menlo, Consolas,  Courier New"/>
              </a:rPr>
              <a:t>return</a:t>
            </a:r>
            <a:r>
              <a:rPr lang="en-US" altLang="zh-CN" b="0" dirty="0">
                <a:solidFill>
                  <a:srgbClr val="B0B7C3"/>
                </a:solidFill>
                <a:effectLst/>
                <a:latin typeface="Menlo, Consolas,  Courier New"/>
              </a:rPr>
              <a:t> </a:t>
            </a:r>
            <a:r>
              <a:rPr lang="en-US" altLang="zh-CN" b="0" dirty="0">
                <a:solidFill>
                  <a:srgbClr val="CF68E1"/>
                </a:solidFill>
                <a:effectLst/>
                <a:latin typeface="Menlo, Consolas,  Courier New"/>
              </a:rPr>
              <a:t>False</a:t>
            </a:r>
            <a:endParaRPr lang="en-US" altLang="zh-CN" b="0" dirty="0">
              <a:solidFill>
                <a:srgbClr val="838FA7"/>
              </a:solidFill>
              <a:effectLst/>
              <a:latin typeface="Menlo, Consolas,  Courier New"/>
            </a:endParaRPr>
          </a:p>
        </p:txBody>
      </p: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A5C5C8E2-C7EF-4C66-B590-841321C87E9C}"/>
              </a:ext>
            </a:extLst>
          </p:cNvPr>
          <p:cNvGrpSpPr/>
          <p:nvPr/>
        </p:nvGrpSpPr>
        <p:grpSpPr>
          <a:xfrm>
            <a:off x="6275387" y="457200"/>
            <a:ext cx="5715000" cy="4467057"/>
            <a:chOff x="256540" y="2390943"/>
            <a:chExt cx="5715000" cy="4467057"/>
          </a:xfrm>
        </p:grpSpPr>
        <p:grpSp>
          <p:nvGrpSpPr>
            <p:cNvPr id="48" name="组合 47">
              <a:extLst>
                <a:ext uri="{FF2B5EF4-FFF2-40B4-BE49-F238E27FC236}">
                  <a16:creationId xmlns:a16="http://schemas.microsoft.com/office/drawing/2014/main" id="{1AEEE3B6-8C52-41E5-A05E-79A9F24430C4}"/>
                </a:ext>
              </a:extLst>
            </p:cNvPr>
            <p:cNvGrpSpPr/>
            <p:nvPr/>
          </p:nvGrpSpPr>
          <p:grpSpPr>
            <a:xfrm>
              <a:off x="256540" y="2390943"/>
              <a:ext cx="5715000" cy="4467057"/>
              <a:chOff x="6153150" y="1045269"/>
              <a:chExt cx="5715000" cy="4467057"/>
            </a:xfrm>
          </p:grpSpPr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8943ABCA-9621-40CD-B013-4E8A174BCB41}"/>
                  </a:ext>
                </a:extLst>
              </p:cNvPr>
              <p:cNvSpPr txBox="1"/>
              <p:nvPr/>
            </p:nvSpPr>
            <p:spPr>
              <a:xfrm>
                <a:off x="6153150" y="1045269"/>
                <a:ext cx="5715000" cy="44670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400" b="1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reqSet</a:t>
                </a:r>
                <a:r>
                  <a:rPr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: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{                                                                              }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b="1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seqSet</a:t>
                </a:r>
                <a:r>
                  <a:rPr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: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{</a:t>
                </a:r>
              </a:p>
              <a:p>
                <a:pPr>
                  <a:lnSpc>
                    <a:spcPct val="150000"/>
                  </a:lnSpc>
                </a:pPr>
                <a:endParaRPr lang="en-US" altLang="zh-CN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     ……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}</a:t>
                </a:r>
                <a:endParaRPr lang="zh-CN" altLang="en-US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5C8CEDF3-AC78-4FE9-B15B-A99DD6DEFC76}"/>
                  </a:ext>
                </a:extLst>
              </p:cNvPr>
              <p:cNvSpPr txBox="1"/>
              <p:nvPr/>
            </p:nvSpPr>
            <p:spPr>
              <a:xfrm>
                <a:off x="6530975" y="1715919"/>
                <a:ext cx="1009650" cy="523220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REQ1</a:t>
                </a:r>
                <a:endParaRPr lang="zh-CN" altLang="en-US" sz="28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B6266CA6-DC72-4FD9-A313-FCB0AE3F4AF9}"/>
                  </a:ext>
                </a:extLst>
              </p:cNvPr>
              <p:cNvSpPr txBox="1"/>
              <p:nvPr/>
            </p:nvSpPr>
            <p:spPr>
              <a:xfrm>
                <a:off x="7626350" y="3337123"/>
                <a:ext cx="78105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>
                    <a:solidFill>
                      <a:schemeClr val="accent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200</a:t>
                </a:r>
                <a:endParaRPr lang="zh-CN" altLang="en-US" sz="2800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FA7AD3BF-6054-4AD7-AD42-EA45F0286F54}"/>
                  </a:ext>
                </a:extLst>
              </p:cNvPr>
              <p:cNvSpPr txBox="1"/>
              <p:nvPr/>
            </p:nvSpPr>
            <p:spPr>
              <a:xfrm>
                <a:off x="7651750" y="1715919"/>
                <a:ext cx="1009650" cy="523220"/>
              </a:xfrm>
              <a:prstGeom prst="rect">
                <a:avLst/>
              </a:prstGeom>
              <a:solidFill>
                <a:schemeClr val="accent6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REQ2</a:t>
                </a:r>
                <a:endParaRPr lang="zh-CN" altLang="en-US" sz="28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2C2A2D62-6874-4E87-852B-875F16BE2B83}"/>
                  </a:ext>
                </a:extLst>
              </p:cNvPr>
              <p:cNvSpPr txBox="1"/>
              <p:nvPr/>
            </p:nvSpPr>
            <p:spPr>
              <a:xfrm>
                <a:off x="8772525" y="1715919"/>
                <a:ext cx="1009650" cy="523220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REQ3</a:t>
                </a:r>
                <a:endParaRPr lang="zh-CN" altLang="en-US" sz="28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1A8CE543-9DB9-4248-9EDD-C4DD106F00B8}"/>
                  </a:ext>
                </a:extLst>
              </p:cNvPr>
              <p:cNvSpPr txBox="1"/>
              <p:nvPr/>
            </p:nvSpPr>
            <p:spPr>
              <a:xfrm>
                <a:off x="9893300" y="1715919"/>
                <a:ext cx="1009650" cy="523220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REQ4</a:t>
                </a:r>
                <a:endParaRPr lang="zh-CN" altLang="en-US" sz="28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5E4B95A0-66CC-4EE4-ACA5-F461587B3D41}"/>
                  </a:ext>
                </a:extLst>
              </p:cNvPr>
              <p:cNvSpPr txBox="1"/>
              <p:nvPr/>
            </p:nvSpPr>
            <p:spPr>
              <a:xfrm>
                <a:off x="6642100" y="3296791"/>
                <a:ext cx="1009650" cy="523220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REQ1</a:t>
                </a:r>
                <a:endParaRPr lang="zh-CN" altLang="en-US" sz="28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2D4DEA1F-EF66-4309-AE1C-1E309FF705FF}"/>
                  </a:ext>
                </a:extLst>
              </p:cNvPr>
              <p:cNvSpPr txBox="1"/>
              <p:nvPr/>
            </p:nvSpPr>
            <p:spPr>
              <a:xfrm>
                <a:off x="6642100" y="3915440"/>
                <a:ext cx="1009650" cy="523220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REQ1</a:t>
                </a:r>
                <a:endParaRPr lang="zh-CN" altLang="en-US" sz="28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9E0F7D96-8249-4F45-AC6A-AAF826958203}"/>
                  </a:ext>
                </a:extLst>
              </p:cNvPr>
              <p:cNvSpPr txBox="1"/>
              <p:nvPr/>
            </p:nvSpPr>
            <p:spPr>
              <a:xfrm>
                <a:off x="8407400" y="3296791"/>
                <a:ext cx="1009650" cy="523220"/>
              </a:xfrm>
              <a:prstGeom prst="rect">
                <a:avLst/>
              </a:prstGeom>
              <a:solidFill>
                <a:schemeClr val="accent6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REQ2</a:t>
                </a:r>
                <a:endParaRPr lang="zh-CN" altLang="en-US" sz="28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3730BF37-45B1-4C35-9207-09DCE1A4BFED}"/>
                  </a:ext>
                </a:extLst>
              </p:cNvPr>
              <p:cNvSpPr txBox="1"/>
              <p:nvPr/>
            </p:nvSpPr>
            <p:spPr>
              <a:xfrm>
                <a:off x="7613650" y="3913664"/>
                <a:ext cx="78105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>
                    <a:solidFill>
                      <a:schemeClr val="accent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200</a:t>
                </a:r>
                <a:endParaRPr lang="zh-CN" altLang="en-US" sz="2800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C676B768-429A-441C-9A59-5FAAF3AE2949}"/>
                  </a:ext>
                </a:extLst>
              </p:cNvPr>
              <p:cNvSpPr txBox="1"/>
              <p:nvPr/>
            </p:nvSpPr>
            <p:spPr>
              <a:xfrm>
                <a:off x="8407400" y="3913664"/>
                <a:ext cx="1009650" cy="523220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REQ3</a:t>
                </a:r>
                <a:endParaRPr lang="zh-CN" altLang="en-US" sz="28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02935103-5DFD-4DB3-8DA2-A84F4EC7927E}"/>
                  </a:ext>
                </a:extLst>
              </p:cNvPr>
              <p:cNvSpPr txBox="1"/>
              <p:nvPr/>
            </p:nvSpPr>
            <p:spPr>
              <a:xfrm>
                <a:off x="9417050" y="3316957"/>
                <a:ext cx="78105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>
                    <a:solidFill>
                      <a:schemeClr val="accent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200</a:t>
                </a:r>
                <a:endParaRPr lang="zh-CN" altLang="en-US" sz="2800" dirty="0">
                  <a:solidFill>
                    <a:schemeClr val="accent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F0F8E2FB-6A95-4749-AA8A-FA024077D329}"/>
                  </a:ext>
                </a:extLst>
              </p:cNvPr>
              <p:cNvSpPr txBox="1"/>
              <p:nvPr/>
            </p:nvSpPr>
            <p:spPr>
              <a:xfrm>
                <a:off x="9417050" y="3913664"/>
                <a:ext cx="78105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>
                    <a:solidFill>
                      <a:schemeClr val="accent2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200</a:t>
                </a:r>
                <a:endParaRPr lang="zh-CN" altLang="en-US" sz="2800" dirty="0">
                  <a:solidFill>
                    <a:schemeClr val="accent2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AC25D40D-9066-4569-AE49-35F82316151B}"/>
                </a:ext>
              </a:extLst>
            </p:cNvPr>
            <p:cNvCxnSpPr/>
            <p:nvPr/>
          </p:nvCxnSpPr>
          <p:spPr>
            <a:xfrm>
              <a:off x="501650" y="3657600"/>
              <a:ext cx="4648200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连接符: 曲线 61">
              <a:extLst>
                <a:ext uri="{FF2B5EF4-FFF2-40B4-BE49-F238E27FC236}">
                  <a16:creationId xmlns:a16="http://schemas.microsoft.com/office/drawing/2014/main" id="{EECB79E4-C748-472C-8ED4-A79DF4B7138A}"/>
                </a:ext>
              </a:extLst>
            </p:cNvPr>
            <p:cNvCxnSpPr>
              <a:endCxn id="60" idx="3"/>
            </p:cNvCxnSpPr>
            <p:nvPr/>
          </p:nvCxnSpPr>
          <p:spPr>
            <a:xfrm rot="5400000">
              <a:off x="4124100" y="3873090"/>
              <a:ext cx="1228541" cy="873760"/>
            </a:xfrm>
            <a:prstGeom prst="curvedConnector2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连接符: 曲线 63">
              <a:extLst>
                <a:ext uri="{FF2B5EF4-FFF2-40B4-BE49-F238E27FC236}">
                  <a16:creationId xmlns:a16="http://schemas.microsoft.com/office/drawing/2014/main" id="{054539DA-162A-4F86-8480-8AB821038497}"/>
                </a:ext>
              </a:extLst>
            </p:cNvPr>
            <p:cNvCxnSpPr>
              <a:endCxn id="61" idx="3"/>
            </p:cNvCxnSpPr>
            <p:nvPr/>
          </p:nvCxnSpPr>
          <p:spPr>
            <a:xfrm rot="5400000">
              <a:off x="3804080" y="4175177"/>
              <a:ext cx="1843181" cy="848360"/>
            </a:xfrm>
            <a:prstGeom prst="curvedConnector2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矩形 4">
            <a:extLst>
              <a:ext uri="{FF2B5EF4-FFF2-40B4-BE49-F238E27FC236}">
                <a16:creationId xmlns:a16="http://schemas.microsoft.com/office/drawing/2014/main" id="{F30BEEEB-0A3F-4EB4-8AA7-669128078AB7}"/>
              </a:ext>
            </a:extLst>
          </p:cNvPr>
          <p:cNvSpPr/>
          <p:nvPr/>
        </p:nvSpPr>
        <p:spPr>
          <a:xfrm>
            <a:off x="383385" y="3872619"/>
            <a:ext cx="5743573" cy="646331"/>
          </a:xfrm>
          <a:prstGeom prst="rect">
            <a:avLst/>
          </a:prstGeom>
          <a:solidFill>
            <a:srgbClr val="282C34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A78CFA"/>
                </a:solidFill>
                <a:effectLst/>
                <a:latin typeface="Menlo, Consolas,  Courier New"/>
              </a:rPr>
              <a:t>def</a:t>
            </a:r>
            <a:r>
              <a:rPr lang="en-US" altLang="zh-CN" b="0" dirty="0">
                <a:solidFill>
                  <a:srgbClr val="B0B7C3"/>
                </a:solidFill>
                <a:effectLst/>
                <a:latin typeface="Menlo, Consolas,  Courier New"/>
              </a:rPr>
              <a:t> </a:t>
            </a:r>
            <a:r>
              <a:rPr lang="en-US" altLang="zh-CN" b="0" dirty="0">
                <a:solidFill>
                  <a:srgbClr val="6494ED"/>
                </a:solidFill>
                <a:effectLst/>
                <a:latin typeface="Menlo, Consolas,  Courier New"/>
              </a:rPr>
              <a:t>CONSUMES</a:t>
            </a:r>
            <a:r>
              <a:rPr lang="en-US" altLang="zh-CN" b="0" dirty="0">
                <a:solidFill>
                  <a:srgbClr val="838FA7"/>
                </a:solidFill>
                <a:effectLst/>
                <a:latin typeface="Menlo, Consolas,  Courier New"/>
              </a:rPr>
              <a:t>(</a:t>
            </a:r>
            <a:r>
              <a:rPr lang="en-US" altLang="zh-CN" b="0" dirty="0">
                <a:solidFill>
                  <a:srgbClr val="E4BF7F"/>
                </a:solidFill>
                <a:effectLst/>
                <a:latin typeface="Menlo, Consolas,  Courier New"/>
              </a:rPr>
              <a:t>req</a:t>
            </a:r>
            <a:r>
              <a:rPr lang="en-US" altLang="zh-CN" b="0" dirty="0">
                <a:solidFill>
                  <a:srgbClr val="838FA7"/>
                </a:solidFill>
                <a:effectLst/>
                <a:latin typeface="Menlo, Consolas,  Courier New"/>
              </a:rPr>
              <a:t>)</a:t>
            </a:r>
            <a:r>
              <a:rPr lang="en-US" altLang="zh-CN" b="0" dirty="0">
                <a:solidFill>
                  <a:srgbClr val="8E99B1"/>
                </a:solidFill>
                <a:effectLst/>
                <a:latin typeface="Menlo, Consolas,  Courier New"/>
              </a:rPr>
              <a:t>:</a:t>
            </a:r>
            <a:endParaRPr lang="en-US" altLang="zh-CN" b="0" dirty="0">
              <a:solidFill>
                <a:srgbClr val="838FA7"/>
              </a:solidFill>
              <a:effectLst/>
              <a:latin typeface="Menlo, Consolas,  Courier New"/>
            </a:endParaRPr>
          </a:p>
          <a:p>
            <a:r>
              <a:rPr lang="en-US" altLang="zh-CN" b="0" dirty="0">
                <a:solidFill>
                  <a:srgbClr val="B0B7C3"/>
                </a:solidFill>
                <a:effectLst/>
                <a:latin typeface="Menlo, Consolas,  Courier New"/>
              </a:rPr>
              <a:t>    </a:t>
            </a:r>
            <a:r>
              <a:rPr lang="en-US" altLang="zh-CN" b="0" dirty="0">
                <a:solidFill>
                  <a:srgbClr val="CF68E1"/>
                </a:solidFill>
                <a:effectLst/>
                <a:latin typeface="Menlo, Consolas,  Courier New"/>
              </a:rPr>
              <a:t>return</a:t>
            </a:r>
            <a:r>
              <a:rPr lang="en-US" altLang="zh-CN" b="0" dirty="0">
                <a:solidFill>
                  <a:srgbClr val="B0B7C3"/>
                </a:solidFill>
                <a:effectLst/>
                <a:latin typeface="Menlo, Consolas,  Courier New"/>
              </a:rPr>
              <a:t> </a:t>
            </a:r>
            <a:r>
              <a:rPr lang="en-US" altLang="zh-CN" b="0" dirty="0" err="1">
                <a:solidFill>
                  <a:srgbClr val="56B7C3"/>
                </a:solidFill>
                <a:effectLst/>
                <a:latin typeface="Menlo, Consolas,  Courier New"/>
              </a:rPr>
              <a:t>object_types_required_in</a:t>
            </a:r>
            <a:r>
              <a:rPr lang="en-US" altLang="zh-CN" b="0" dirty="0">
                <a:solidFill>
                  <a:srgbClr val="838FA7"/>
                </a:solidFill>
                <a:effectLst/>
                <a:latin typeface="Menlo, Consolas,  Courier New"/>
              </a:rPr>
              <a:t>(</a:t>
            </a:r>
            <a:r>
              <a:rPr lang="en-US" altLang="zh-CN" b="0" dirty="0">
                <a:solidFill>
                  <a:srgbClr val="B0B7C3"/>
                </a:solidFill>
                <a:effectLst/>
                <a:latin typeface="Menlo, Consolas,  Courier New"/>
              </a:rPr>
              <a:t>req</a:t>
            </a:r>
            <a:r>
              <a:rPr lang="en-US" altLang="zh-CN" b="0" dirty="0">
                <a:solidFill>
                  <a:srgbClr val="838FA7"/>
                </a:solidFill>
                <a:effectLst/>
                <a:latin typeface="Menlo, Consolas,  Courier New"/>
              </a:rPr>
              <a:t>)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D238E57-520F-45AA-8C55-F009D0917892}"/>
              </a:ext>
            </a:extLst>
          </p:cNvPr>
          <p:cNvSpPr/>
          <p:nvPr/>
        </p:nvSpPr>
        <p:spPr>
          <a:xfrm>
            <a:off x="383385" y="4962569"/>
            <a:ext cx="7789065" cy="1754326"/>
          </a:xfrm>
          <a:prstGeom prst="rect">
            <a:avLst/>
          </a:prstGeom>
          <a:solidFill>
            <a:srgbClr val="282C34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A78CFA"/>
                </a:solidFill>
                <a:effectLst/>
                <a:latin typeface="Menlo, Consolas,  Courier New"/>
              </a:rPr>
              <a:t>def</a:t>
            </a:r>
            <a:r>
              <a:rPr lang="en-US" altLang="zh-CN" b="0" dirty="0">
                <a:solidFill>
                  <a:srgbClr val="B0B7C3"/>
                </a:solidFill>
                <a:effectLst/>
                <a:latin typeface="Menlo, Consolas,  Courier New"/>
              </a:rPr>
              <a:t> </a:t>
            </a:r>
            <a:r>
              <a:rPr lang="en-US" altLang="zh-CN" b="0" dirty="0">
                <a:solidFill>
                  <a:srgbClr val="6494ED"/>
                </a:solidFill>
                <a:effectLst/>
                <a:latin typeface="Menlo, Consolas,  Courier New"/>
              </a:rPr>
              <a:t>PRODUCES</a:t>
            </a:r>
            <a:r>
              <a:rPr lang="en-US" altLang="zh-CN" b="0" dirty="0">
                <a:solidFill>
                  <a:srgbClr val="838FA7"/>
                </a:solidFill>
                <a:effectLst/>
                <a:latin typeface="Menlo, Consolas,  Courier New"/>
              </a:rPr>
              <a:t>(</a:t>
            </a:r>
            <a:r>
              <a:rPr lang="en-US" altLang="zh-CN" b="0" dirty="0">
                <a:solidFill>
                  <a:srgbClr val="E4BF7F"/>
                </a:solidFill>
                <a:effectLst/>
                <a:latin typeface="Menlo, Consolas,  Courier New"/>
              </a:rPr>
              <a:t>seq</a:t>
            </a:r>
            <a:r>
              <a:rPr lang="en-US" altLang="zh-CN" b="0" dirty="0">
                <a:solidFill>
                  <a:srgbClr val="838FA7"/>
                </a:solidFill>
                <a:effectLst/>
                <a:latin typeface="Menlo, Consolas,  Courier New"/>
              </a:rPr>
              <a:t>)</a:t>
            </a:r>
            <a:r>
              <a:rPr lang="en-US" altLang="zh-CN" b="0" dirty="0">
                <a:solidFill>
                  <a:srgbClr val="8E99B1"/>
                </a:solidFill>
                <a:effectLst/>
                <a:latin typeface="Menlo, Consolas,  Courier New"/>
              </a:rPr>
              <a:t>:</a:t>
            </a:r>
            <a:endParaRPr lang="en-US" altLang="zh-CN" b="0" dirty="0">
              <a:solidFill>
                <a:srgbClr val="838FA7"/>
              </a:solidFill>
              <a:effectLst/>
              <a:latin typeface="Menlo, Consolas,  Courier New"/>
            </a:endParaRPr>
          </a:p>
          <a:p>
            <a:r>
              <a:rPr lang="en-US" altLang="zh-CN" b="0" dirty="0">
                <a:solidFill>
                  <a:srgbClr val="B0B7C3"/>
                </a:solidFill>
                <a:effectLst/>
                <a:latin typeface="Menlo, Consolas,  Courier New"/>
              </a:rPr>
              <a:t>    </a:t>
            </a:r>
            <a:r>
              <a:rPr lang="en-US" altLang="zh-CN" b="0" dirty="0" err="1">
                <a:solidFill>
                  <a:srgbClr val="B0B7C3"/>
                </a:solidFill>
                <a:effectLst/>
                <a:latin typeface="Menlo, Consolas,  Courier New"/>
              </a:rPr>
              <a:t>dynamicObjects</a:t>
            </a:r>
            <a:r>
              <a:rPr lang="en-US" altLang="zh-CN" b="0" dirty="0">
                <a:solidFill>
                  <a:srgbClr val="B0B7C3"/>
                </a:solidFill>
                <a:effectLst/>
                <a:latin typeface="Menlo, Consolas,  Courier New"/>
              </a:rPr>
              <a:t> </a:t>
            </a:r>
            <a:r>
              <a:rPr lang="en-US" altLang="zh-CN" b="0" dirty="0">
                <a:solidFill>
                  <a:srgbClr val="7C88B4"/>
                </a:solidFill>
                <a:effectLst/>
                <a:latin typeface="Menlo, Consolas,  Courier New"/>
              </a:rPr>
              <a:t>=</a:t>
            </a:r>
            <a:r>
              <a:rPr lang="en-US" altLang="zh-CN" b="0" dirty="0">
                <a:solidFill>
                  <a:srgbClr val="B0B7C3"/>
                </a:solidFill>
                <a:effectLst/>
                <a:latin typeface="Menlo, Consolas,  Courier New"/>
              </a:rPr>
              <a:t> {}</a:t>
            </a:r>
            <a:endParaRPr lang="en-US" altLang="zh-CN" b="0" dirty="0">
              <a:solidFill>
                <a:srgbClr val="838FA7"/>
              </a:solidFill>
              <a:effectLst/>
              <a:latin typeface="Menlo, Consolas,  Courier New"/>
            </a:endParaRPr>
          </a:p>
          <a:p>
            <a:r>
              <a:rPr lang="en-US" altLang="zh-CN" b="0" dirty="0">
                <a:solidFill>
                  <a:srgbClr val="B0B7C3"/>
                </a:solidFill>
                <a:effectLst/>
                <a:latin typeface="Menlo, Consolas,  Courier New"/>
              </a:rPr>
              <a:t>    </a:t>
            </a:r>
            <a:r>
              <a:rPr lang="en-US" altLang="zh-CN" b="0" dirty="0">
                <a:solidFill>
                  <a:srgbClr val="CF68E1"/>
                </a:solidFill>
                <a:effectLst/>
                <a:latin typeface="Menlo, Consolas,  Courier New"/>
              </a:rPr>
              <a:t>for</a:t>
            </a:r>
            <a:r>
              <a:rPr lang="en-US" altLang="zh-CN" b="0" dirty="0">
                <a:solidFill>
                  <a:srgbClr val="B0B7C3"/>
                </a:solidFill>
                <a:effectLst/>
                <a:latin typeface="Menlo, Consolas,  Courier New"/>
              </a:rPr>
              <a:t> req </a:t>
            </a:r>
            <a:r>
              <a:rPr lang="en-US" altLang="zh-CN" b="0" dirty="0">
                <a:solidFill>
                  <a:srgbClr val="CF68E1"/>
                </a:solidFill>
                <a:effectLst/>
                <a:latin typeface="Menlo, Consolas,  Courier New"/>
              </a:rPr>
              <a:t>in</a:t>
            </a:r>
            <a:r>
              <a:rPr lang="en-US" altLang="zh-CN" b="0" dirty="0">
                <a:solidFill>
                  <a:srgbClr val="B0B7C3"/>
                </a:solidFill>
                <a:effectLst/>
                <a:latin typeface="Menlo, Consolas,  Courier New"/>
              </a:rPr>
              <a:t> seq</a:t>
            </a:r>
            <a:r>
              <a:rPr lang="en-US" altLang="zh-CN" b="0" dirty="0">
                <a:solidFill>
                  <a:srgbClr val="8E99B1"/>
                </a:solidFill>
                <a:effectLst/>
                <a:latin typeface="Menlo, Consolas,  Courier New"/>
              </a:rPr>
              <a:t>:</a:t>
            </a:r>
            <a:endParaRPr lang="en-US" altLang="zh-CN" b="0" dirty="0">
              <a:solidFill>
                <a:srgbClr val="838FA7"/>
              </a:solidFill>
              <a:effectLst/>
              <a:latin typeface="Menlo, Consolas,  Courier New"/>
            </a:endParaRPr>
          </a:p>
          <a:p>
            <a:r>
              <a:rPr lang="en-US" altLang="zh-CN" b="0" dirty="0">
                <a:solidFill>
                  <a:srgbClr val="B0B7C3"/>
                </a:solidFill>
                <a:effectLst/>
                <a:latin typeface="Menlo, Consolas,  Courier New"/>
              </a:rPr>
              <a:t>        </a:t>
            </a:r>
            <a:r>
              <a:rPr lang="en-US" altLang="zh-CN" b="0" dirty="0" err="1">
                <a:solidFill>
                  <a:srgbClr val="B0B7C3"/>
                </a:solidFill>
                <a:effectLst/>
                <a:latin typeface="Menlo, Consolas,  Courier New"/>
              </a:rPr>
              <a:t>newObjs</a:t>
            </a:r>
            <a:r>
              <a:rPr lang="en-US" altLang="zh-CN" b="0" dirty="0">
                <a:solidFill>
                  <a:srgbClr val="B0B7C3"/>
                </a:solidFill>
                <a:effectLst/>
                <a:latin typeface="Menlo, Consolas,  Courier New"/>
              </a:rPr>
              <a:t> </a:t>
            </a:r>
            <a:r>
              <a:rPr lang="en-US" altLang="zh-CN" b="0" dirty="0">
                <a:solidFill>
                  <a:srgbClr val="7C88B4"/>
                </a:solidFill>
                <a:effectLst/>
                <a:latin typeface="Menlo, Consolas,  Courier New"/>
              </a:rPr>
              <a:t>=</a:t>
            </a:r>
            <a:r>
              <a:rPr lang="en-US" altLang="zh-CN" b="0" dirty="0">
                <a:solidFill>
                  <a:srgbClr val="B0B7C3"/>
                </a:solidFill>
                <a:effectLst/>
                <a:latin typeface="Menlo, Consolas,  Courier New"/>
              </a:rPr>
              <a:t> </a:t>
            </a:r>
            <a:r>
              <a:rPr lang="en-US" altLang="zh-CN" b="0" dirty="0" err="1">
                <a:solidFill>
                  <a:srgbClr val="56B7C3"/>
                </a:solidFill>
                <a:effectLst/>
                <a:latin typeface="Menlo, Consolas,  Courier New"/>
              </a:rPr>
              <a:t>objects_produced_in_response_of</a:t>
            </a:r>
            <a:r>
              <a:rPr lang="en-US" altLang="zh-CN" b="0" dirty="0">
                <a:solidFill>
                  <a:srgbClr val="838FA7"/>
                </a:solidFill>
                <a:effectLst/>
                <a:latin typeface="Menlo, Consolas,  Courier New"/>
              </a:rPr>
              <a:t>(</a:t>
            </a:r>
            <a:r>
              <a:rPr lang="en-US" altLang="zh-CN" b="0" dirty="0">
                <a:solidFill>
                  <a:srgbClr val="B0B7C3"/>
                </a:solidFill>
                <a:effectLst/>
                <a:latin typeface="Menlo, Consolas,  Courier New"/>
              </a:rPr>
              <a:t>req</a:t>
            </a:r>
            <a:r>
              <a:rPr lang="en-US" altLang="zh-CN" b="0" dirty="0">
                <a:solidFill>
                  <a:srgbClr val="838FA7"/>
                </a:solidFill>
                <a:effectLst/>
                <a:latin typeface="Menlo, Consolas,  Courier New"/>
              </a:rPr>
              <a:t>)</a:t>
            </a:r>
          </a:p>
          <a:p>
            <a:r>
              <a:rPr lang="en-US" altLang="zh-CN" b="0" dirty="0">
                <a:solidFill>
                  <a:srgbClr val="B0B7C3"/>
                </a:solidFill>
                <a:effectLst/>
                <a:latin typeface="Menlo, Consolas,  Courier New"/>
              </a:rPr>
              <a:t>        </a:t>
            </a:r>
            <a:r>
              <a:rPr lang="en-US" altLang="zh-CN" b="0" dirty="0" err="1">
                <a:solidFill>
                  <a:srgbClr val="B0B7C3"/>
                </a:solidFill>
                <a:effectLst/>
                <a:latin typeface="Menlo, Consolas,  Courier New"/>
              </a:rPr>
              <a:t>dynamicObjects</a:t>
            </a:r>
            <a:r>
              <a:rPr lang="en-US" altLang="zh-CN" b="0" dirty="0">
                <a:solidFill>
                  <a:srgbClr val="B0B7C3"/>
                </a:solidFill>
                <a:effectLst/>
                <a:latin typeface="Menlo, Consolas,  Courier New"/>
              </a:rPr>
              <a:t> </a:t>
            </a:r>
            <a:r>
              <a:rPr lang="en-US" altLang="zh-CN" b="0" dirty="0">
                <a:solidFill>
                  <a:srgbClr val="7C88B4"/>
                </a:solidFill>
                <a:effectLst/>
                <a:latin typeface="Menlo, Consolas,  Courier New"/>
              </a:rPr>
              <a:t>=</a:t>
            </a:r>
            <a:r>
              <a:rPr lang="en-US" altLang="zh-CN" b="0" dirty="0">
                <a:solidFill>
                  <a:srgbClr val="B0B7C3"/>
                </a:solidFill>
                <a:effectLst/>
                <a:latin typeface="Menlo, Consolas,  Courier New"/>
              </a:rPr>
              <a:t> </a:t>
            </a:r>
            <a:r>
              <a:rPr lang="en-US" altLang="zh-CN" b="0" dirty="0" err="1">
                <a:solidFill>
                  <a:srgbClr val="B0B7C3"/>
                </a:solidFill>
                <a:effectLst/>
                <a:latin typeface="Menlo, Consolas,  Courier New"/>
              </a:rPr>
              <a:t>dynamicObjects</a:t>
            </a:r>
            <a:r>
              <a:rPr lang="en-US" altLang="zh-CN" b="0" dirty="0">
                <a:solidFill>
                  <a:srgbClr val="B0B7C3"/>
                </a:solidFill>
                <a:effectLst/>
                <a:latin typeface="Menlo, Consolas,  Courier New"/>
              </a:rPr>
              <a:t> </a:t>
            </a:r>
            <a:r>
              <a:rPr lang="en-US" altLang="zh-CN" b="0" dirty="0">
                <a:solidFill>
                  <a:srgbClr val="56B7C3"/>
                </a:solidFill>
                <a:effectLst/>
                <a:latin typeface="Menlo, Consolas,  Courier New"/>
              </a:rPr>
              <a:t>+</a:t>
            </a:r>
            <a:r>
              <a:rPr lang="en-US" altLang="zh-CN" b="0" dirty="0">
                <a:solidFill>
                  <a:srgbClr val="B0B7C3"/>
                </a:solidFill>
                <a:effectLst/>
                <a:latin typeface="Menlo, Consolas,  Courier New"/>
              </a:rPr>
              <a:t> </a:t>
            </a:r>
            <a:r>
              <a:rPr lang="en-US" altLang="zh-CN" b="0" dirty="0" err="1">
                <a:solidFill>
                  <a:srgbClr val="B0B7C3"/>
                </a:solidFill>
                <a:effectLst/>
                <a:latin typeface="Menlo, Consolas,  Courier New"/>
              </a:rPr>
              <a:t>newObjs</a:t>
            </a:r>
            <a:endParaRPr lang="en-US" altLang="zh-CN" b="0" dirty="0">
              <a:solidFill>
                <a:srgbClr val="838FA7"/>
              </a:solidFill>
              <a:effectLst/>
              <a:latin typeface="Menlo, Consolas,  Courier New"/>
            </a:endParaRPr>
          </a:p>
          <a:p>
            <a:r>
              <a:rPr lang="en-US" altLang="zh-CN" b="0" dirty="0">
                <a:solidFill>
                  <a:srgbClr val="B0B7C3"/>
                </a:solidFill>
                <a:effectLst/>
                <a:latin typeface="Menlo, Consolas,  Courier New"/>
              </a:rPr>
              <a:t>    </a:t>
            </a:r>
            <a:r>
              <a:rPr lang="en-US" altLang="zh-CN" b="0" dirty="0">
                <a:solidFill>
                  <a:srgbClr val="CF68E1"/>
                </a:solidFill>
                <a:effectLst/>
                <a:latin typeface="Menlo, Consolas,  Courier New"/>
              </a:rPr>
              <a:t>return</a:t>
            </a:r>
            <a:r>
              <a:rPr lang="en-US" altLang="zh-CN" b="0" dirty="0">
                <a:solidFill>
                  <a:srgbClr val="B0B7C3"/>
                </a:solidFill>
                <a:effectLst/>
                <a:latin typeface="Menlo, Consolas,  Courier New"/>
              </a:rPr>
              <a:t> </a:t>
            </a:r>
            <a:r>
              <a:rPr lang="en-US" altLang="zh-CN" b="0" dirty="0" err="1">
                <a:solidFill>
                  <a:srgbClr val="B0B7C3"/>
                </a:solidFill>
                <a:effectLst/>
                <a:latin typeface="Menlo, Consolas,  Courier New"/>
              </a:rPr>
              <a:t>dynamicObjects</a:t>
            </a:r>
            <a:endParaRPr lang="en-US" altLang="zh-CN" b="0" dirty="0">
              <a:solidFill>
                <a:srgbClr val="838FA7"/>
              </a:solidFill>
              <a:effectLst/>
              <a:latin typeface="Menlo, Consolas,  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8885750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6909844-D323-474D-8DC9-39B36F4D05A3}"/>
              </a:ext>
            </a:extLst>
          </p:cNvPr>
          <p:cNvSpPr txBox="1"/>
          <p:nvPr/>
        </p:nvSpPr>
        <p:spPr>
          <a:xfrm>
            <a:off x="690880" y="457200"/>
            <a:ext cx="4846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Calibri" panose="020F0502020204030204" pitchFamily="34" charset="0"/>
                <a:cs typeface="Calibri" panose="020F0502020204030204" pitchFamily="34" charset="0"/>
              </a:rPr>
              <a:t>Algorithm</a:t>
            </a:r>
            <a:endParaRPr lang="zh-CN" alt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11205AA-D9F8-4B33-BF58-1009E8673F40}"/>
              </a:ext>
            </a:extLst>
          </p:cNvPr>
          <p:cNvSpPr/>
          <p:nvPr/>
        </p:nvSpPr>
        <p:spPr>
          <a:xfrm>
            <a:off x="596900" y="2074039"/>
            <a:ext cx="5194300" cy="2862322"/>
          </a:xfrm>
          <a:prstGeom prst="rect">
            <a:avLst/>
          </a:prstGeom>
          <a:solidFill>
            <a:srgbClr val="282C34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B0B7C3"/>
                </a:solidFill>
                <a:effectLst/>
                <a:latin typeface="Menlo, Consolas,  Courier New"/>
              </a:rPr>
              <a:t>Inputs</a:t>
            </a:r>
            <a:r>
              <a:rPr lang="en-US" altLang="zh-CN" b="0" dirty="0">
                <a:solidFill>
                  <a:srgbClr val="8E99B1"/>
                </a:solidFill>
                <a:effectLst/>
                <a:latin typeface="Menlo, Consolas,  Courier New"/>
              </a:rPr>
              <a:t>:</a:t>
            </a:r>
            <a:r>
              <a:rPr lang="en-US" altLang="zh-CN" b="0" dirty="0">
                <a:solidFill>
                  <a:srgbClr val="B0B7C3"/>
                </a:solidFill>
                <a:effectLst/>
                <a:latin typeface="Menlo, Consolas,  Courier New"/>
              </a:rPr>
              <a:t> </a:t>
            </a:r>
            <a:r>
              <a:rPr lang="en-US" altLang="zh-CN" b="0" dirty="0" err="1">
                <a:solidFill>
                  <a:srgbClr val="B0B7C3"/>
                </a:solidFill>
                <a:effectLst/>
                <a:latin typeface="Menlo, Consolas,  Courier New"/>
              </a:rPr>
              <a:t>swagger_spec</a:t>
            </a:r>
            <a:r>
              <a:rPr lang="en-US" altLang="zh-CN" b="0" dirty="0">
                <a:solidFill>
                  <a:srgbClr val="79859D"/>
                </a:solidFill>
                <a:effectLst/>
                <a:latin typeface="Menlo, Consolas,  Courier New"/>
              </a:rPr>
              <a:t>,</a:t>
            </a:r>
            <a:r>
              <a:rPr lang="en-US" altLang="zh-CN" b="0" dirty="0">
                <a:solidFill>
                  <a:srgbClr val="B0B7C3"/>
                </a:solidFill>
                <a:effectLst/>
                <a:latin typeface="Menlo, Consolas,  Courier New"/>
              </a:rPr>
              <a:t> </a:t>
            </a:r>
            <a:r>
              <a:rPr lang="en-US" altLang="zh-CN" b="0" dirty="0" err="1">
                <a:solidFill>
                  <a:srgbClr val="B0B7C3"/>
                </a:solidFill>
                <a:effectLst/>
                <a:latin typeface="Menlo, Consolas,  Courier New"/>
              </a:rPr>
              <a:t>maxLength</a:t>
            </a:r>
            <a:endParaRPr lang="en-US" altLang="zh-CN" b="0" dirty="0">
              <a:solidFill>
                <a:srgbClr val="838FA7"/>
              </a:solidFill>
              <a:effectLst/>
              <a:latin typeface="Menlo, Consolas,  Courier New"/>
            </a:endParaRPr>
          </a:p>
          <a:p>
            <a:br>
              <a:rPr lang="en-US" altLang="zh-CN" b="0" dirty="0">
                <a:solidFill>
                  <a:srgbClr val="838FA7"/>
                </a:solidFill>
                <a:effectLst/>
                <a:latin typeface="Menlo, Consolas,  Courier New"/>
              </a:rPr>
            </a:br>
            <a:r>
              <a:rPr lang="en-US" altLang="zh-CN" b="0" dirty="0" err="1">
                <a:solidFill>
                  <a:srgbClr val="B0B7C3"/>
                </a:solidFill>
                <a:effectLst/>
                <a:latin typeface="Menlo, Consolas,  Courier New"/>
              </a:rPr>
              <a:t>reqSet</a:t>
            </a:r>
            <a:r>
              <a:rPr lang="en-US" altLang="zh-CN" b="0" dirty="0">
                <a:solidFill>
                  <a:srgbClr val="B0B7C3"/>
                </a:solidFill>
                <a:effectLst/>
                <a:latin typeface="Menlo, Consolas,  Courier New"/>
              </a:rPr>
              <a:t> </a:t>
            </a:r>
            <a:r>
              <a:rPr lang="en-US" altLang="zh-CN" b="0" dirty="0">
                <a:solidFill>
                  <a:srgbClr val="7C88B4"/>
                </a:solidFill>
                <a:effectLst/>
                <a:latin typeface="Menlo, Consolas,  Courier New"/>
              </a:rPr>
              <a:t>=</a:t>
            </a:r>
            <a:r>
              <a:rPr lang="en-US" altLang="zh-CN" b="0" dirty="0">
                <a:solidFill>
                  <a:srgbClr val="B0B7C3"/>
                </a:solidFill>
                <a:effectLst/>
                <a:latin typeface="Menlo, Consolas,  Courier New"/>
              </a:rPr>
              <a:t> </a:t>
            </a:r>
            <a:r>
              <a:rPr lang="en-US" altLang="zh-CN" b="0" dirty="0">
                <a:solidFill>
                  <a:srgbClr val="56B7C3"/>
                </a:solidFill>
                <a:effectLst/>
                <a:latin typeface="Menlo, Consolas,  Courier New"/>
              </a:rPr>
              <a:t>PROCESS</a:t>
            </a:r>
            <a:r>
              <a:rPr lang="en-US" altLang="zh-CN" b="0" dirty="0">
                <a:solidFill>
                  <a:srgbClr val="838FA7"/>
                </a:solidFill>
                <a:effectLst/>
                <a:latin typeface="Menlo, Consolas,  Courier New"/>
              </a:rPr>
              <a:t>(</a:t>
            </a:r>
            <a:r>
              <a:rPr lang="en-US" altLang="zh-CN" b="0" dirty="0" err="1">
                <a:solidFill>
                  <a:srgbClr val="B0B7C3"/>
                </a:solidFill>
                <a:effectLst/>
                <a:latin typeface="Menlo, Consolas,  Courier New"/>
              </a:rPr>
              <a:t>swagger_spec</a:t>
            </a:r>
            <a:r>
              <a:rPr lang="en-US" altLang="zh-CN" b="0" dirty="0">
                <a:solidFill>
                  <a:srgbClr val="838FA7"/>
                </a:solidFill>
                <a:effectLst/>
                <a:latin typeface="Menlo, Consolas,  Courier New"/>
              </a:rPr>
              <a:t>)</a:t>
            </a:r>
          </a:p>
          <a:p>
            <a:r>
              <a:rPr lang="en-US" altLang="zh-CN" b="0" dirty="0" err="1">
                <a:solidFill>
                  <a:srgbClr val="B0B7C3"/>
                </a:solidFill>
                <a:effectLst/>
                <a:latin typeface="Menlo, Consolas,  Courier New"/>
              </a:rPr>
              <a:t>seqSet</a:t>
            </a:r>
            <a:r>
              <a:rPr lang="en-US" altLang="zh-CN" b="0" dirty="0">
                <a:solidFill>
                  <a:srgbClr val="B0B7C3"/>
                </a:solidFill>
                <a:effectLst/>
                <a:latin typeface="Menlo, Consolas,  Courier New"/>
              </a:rPr>
              <a:t> </a:t>
            </a:r>
            <a:r>
              <a:rPr lang="en-US" altLang="zh-CN" b="0" dirty="0">
                <a:solidFill>
                  <a:srgbClr val="7C88B4"/>
                </a:solidFill>
                <a:effectLst/>
                <a:latin typeface="Menlo, Consolas,  Courier New"/>
              </a:rPr>
              <a:t>=</a:t>
            </a:r>
            <a:r>
              <a:rPr lang="en-US" altLang="zh-CN" b="0" dirty="0">
                <a:solidFill>
                  <a:srgbClr val="B0B7C3"/>
                </a:solidFill>
                <a:effectLst/>
                <a:latin typeface="Menlo, Consolas,  Courier New"/>
              </a:rPr>
              <a:t> {}</a:t>
            </a:r>
            <a:endParaRPr lang="en-US" altLang="zh-CN" b="0" dirty="0">
              <a:solidFill>
                <a:srgbClr val="838FA7"/>
              </a:solidFill>
              <a:effectLst/>
              <a:latin typeface="Menlo, Consolas,  Courier New"/>
            </a:endParaRPr>
          </a:p>
          <a:p>
            <a:br>
              <a:rPr lang="en-US" altLang="zh-CN" b="0" dirty="0">
                <a:solidFill>
                  <a:srgbClr val="838FA7"/>
                </a:solidFill>
                <a:effectLst/>
                <a:latin typeface="Menlo, Consolas,  Courier New"/>
              </a:rPr>
            </a:br>
            <a:r>
              <a:rPr lang="en-US" altLang="zh-CN" b="0" dirty="0">
                <a:solidFill>
                  <a:srgbClr val="B0B7C3"/>
                </a:solidFill>
                <a:effectLst/>
                <a:latin typeface="Menlo, Consolas,  Courier New"/>
              </a:rPr>
              <a:t>n </a:t>
            </a:r>
            <a:r>
              <a:rPr lang="en-US" altLang="zh-CN" b="0" dirty="0">
                <a:solidFill>
                  <a:srgbClr val="7C88B4"/>
                </a:solidFill>
                <a:effectLst/>
                <a:latin typeface="Menlo, Consolas,  Courier New"/>
              </a:rPr>
              <a:t>=</a:t>
            </a:r>
            <a:r>
              <a:rPr lang="en-US" altLang="zh-CN" b="0" dirty="0">
                <a:solidFill>
                  <a:srgbClr val="B0B7C3"/>
                </a:solidFill>
                <a:effectLst/>
                <a:latin typeface="Menlo, Consolas,  Courier New"/>
              </a:rPr>
              <a:t> </a:t>
            </a:r>
            <a:r>
              <a:rPr lang="en-US" altLang="zh-CN" b="0" dirty="0">
                <a:solidFill>
                  <a:srgbClr val="FF9070"/>
                </a:solidFill>
                <a:effectLst/>
                <a:latin typeface="Menlo, Consolas,  Courier New"/>
              </a:rPr>
              <a:t>1</a:t>
            </a:r>
            <a:endParaRPr lang="en-US" altLang="zh-CN" b="0" dirty="0">
              <a:solidFill>
                <a:srgbClr val="838FA7"/>
              </a:solidFill>
              <a:effectLst/>
              <a:latin typeface="Menlo, Consolas,  Courier New"/>
            </a:endParaRPr>
          </a:p>
          <a:p>
            <a:r>
              <a:rPr lang="en-US" altLang="zh-CN" b="0" dirty="0">
                <a:solidFill>
                  <a:srgbClr val="CF68E1"/>
                </a:solidFill>
                <a:effectLst/>
                <a:latin typeface="Menlo, Consolas,  Courier New"/>
              </a:rPr>
              <a:t>while</a:t>
            </a:r>
            <a:r>
              <a:rPr lang="en-US" altLang="zh-CN" b="0" dirty="0">
                <a:solidFill>
                  <a:srgbClr val="B0B7C3"/>
                </a:solidFill>
                <a:effectLst/>
                <a:latin typeface="Menlo, Consolas,  Courier New"/>
              </a:rPr>
              <a:t> (n </a:t>
            </a:r>
            <a:r>
              <a:rPr lang="en-US" altLang="zh-CN" b="0" dirty="0">
                <a:solidFill>
                  <a:srgbClr val="CF68E1"/>
                </a:solidFill>
                <a:effectLst/>
                <a:latin typeface="Menlo, Consolas,  Courier New"/>
              </a:rPr>
              <a:t>&lt;=</a:t>
            </a:r>
            <a:r>
              <a:rPr lang="en-US" altLang="zh-CN" b="0" dirty="0">
                <a:solidFill>
                  <a:srgbClr val="B0B7C3"/>
                </a:solidFill>
                <a:effectLst/>
                <a:latin typeface="Menlo, Consolas,  Courier New"/>
              </a:rPr>
              <a:t> </a:t>
            </a:r>
            <a:r>
              <a:rPr lang="en-US" altLang="zh-CN" b="0" dirty="0" err="1">
                <a:solidFill>
                  <a:srgbClr val="B0B7C3"/>
                </a:solidFill>
                <a:effectLst/>
                <a:latin typeface="Menlo, Consolas,  Courier New"/>
              </a:rPr>
              <a:t>maxLength</a:t>
            </a:r>
            <a:r>
              <a:rPr lang="en-US" altLang="zh-CN" b="0" dirty="0">
                <a:solidFill>
                  <a:srgbClr val="B0B7C3"/>
                </a:solidFill>
                <a:effectLst/>
                <a:latin typeface="Menlo, Consolas,  Courier New"/>
              </a:rPr>
              <a:t>)</a:t>
            </a:r>
            <a:r>
              <a:rPr lang="en-US" altLang="zh-CN" b="0" dirty="0">
                <a:solidFill>
                  <a:srgbClr val="8E99B1"/>
                </a:solidFill>
                <a:effectLst/>
                <a:latin typeface="Menlo, Consolas,  Courier New"/>
              </a:rPr>
              <a:t>:</a:t>
            </a:r>
            <a:endParaRPr lang="en-US" altLang="zh-CN" b="0" dirty="0">
              <a:solidFill>
                <a:srgbClr val="838FA7"/>
              </a:solidFill>
              <a:effectLst/>
              <a:latin typeface="Menlo, Consolas,  Courier New"/>
            </a:endParaRPr>
          </a:p>
          <a:p>
            <a:r>
              <a:rPr lang="en-US" altLang="zh-CN" b="0" dirty="0">
                <a:solidFill>
                  <a:srgbClr val="B0B7C3"/>
                </a:solidFill>
                <a:effectLst/>
                <a:latin typeface="Menlo, Consolas,  Courier New"/>
              </a:rPr>
              <a:t>    </a:t>
            </a:r>
            <a:r>
              <a:rPr lang="en-US" altLang="zh-CN" b="0" dirty="0" err="1">
                <a:solidFill>
                  <a:srgbClr val="B0B7C3"/>
                </a:solidFill>
                <a:effectLst/>
                <a:latin typeface="Menlo, Consolas,  Courier New"/>
              </a:rPr>
              <a:t>seqSet</a:t>
            </a:r>
            <a:r>
              <a:rPr lang="en-US" altLang="zh-CN" b="0" dirty="0">
                <a:solidFill>
                  <a:srgbClr val="B0B7C3"/>
                </a:solidFill>
                <a:effectLst/>
                <a:latin typeface="Menlo, Consolas,  Courier New"/>
              </a:rPr>
              <a:t> </a:t>
            </a:r>
            <a:r>
              <a:rPr lang="en-US" altLang="zh-CN" b="0" dirty="0">
                <a:solidFill>
                  <a:srgbClr val="7C88B4"/>
                </a:solidFill>
                <a:effectLst/>
                <a:latin typeface="Menlo, Consolas,  Courier New"/>
              </a:rPr>
              <a:t>=</a:t>
            </a:r>
            <a:r>
              <a:rPr lang="en-US" altLang="zh-CN" b="0" dirty="0">
                <a:solidFill>
                  <a:srgbClr val="B0B7C3"/>
                </a:solidFill>
                <a:effectLst/>
                <a:latin typeface="Menlo, Consolas,  Courier New"/>
              </a:rPr>
              <a:t> </a:t>
            </a:r>
            <a:r>
              <a:rPr lang="en-US" altLang="zh-CN" b="0" dirty="0">
                <a:solidFill>
                  <a:srgbClr val="56B7C3"/>
                </a:solidFill>
                <a:effectLst/>
                <a:latin typeface="Menlo, Consolas,  Courier New"/>
              </a:rPr>
              <a:t>EXTEND</a:t>
            </a:r>
            <a:r>
              <a:rPr lang="en-US" altLang="zh-CN" b="0" dirty="0">
                <a:solidFill>
                  <a:srgbClr val="838FA7"/>
                </a:solidFill>
                <a:effectLst/>
                <a:latin typeface="Menlo, Consolas,  Courier New"/>
              </a:rPr>
              <a:t>(</a:t>
            </a:r>
            <a:r>
              <a:rPr lang="en-US" altLang="zh-CN" b="0" dirty="0" err="1">
                <a:solidFill>
                  <a:srgbClr val="B0B7C3"/>
                </a:solidFill>
                <a:effectLst/>
                <a:latin typeface="Menlo, Consolas,  Courier New"/>
              </a:rPr>
              <a:t>seqSet</a:t>
            </a:r>
            <a:r>
              <a:rPr lang="en-US" altLang="zh-CN" b="0" dirty="0">
                <a:solidFill>
                  <a:srgbClr val="79859D"/>
                </a:solidFill>
                <a:effectLst/>
                <a:latin typeface="Menlo, Consolas,  Courier New"/>
              </a:rPr>
              <a:t>,</a:t>
            </a:r>
            <a:r>
              <a:rPr lang="en-US" altLang="zh-CN" b="0" dirty="0">
                <a:solidFill>
                  <a:srgbClr val="B0B7C3"/>
                </a:solidFill>
                <a:effectLst/>
                <a:latin typeface="Menlo, Consolas,  Courier New"/>
              </a:rPr>
              <a:t> </a:t>
            </a:r>
            <a:r>
              <a:rPr lang="en-US" altLang="zh-CN" b="0" dirty="0" err="1">
                <a:solidFill>
                  <a:srgbClr val="B0B7C3"/>
                </a:solidFill>
                <a:effectLst/>
                <a:latin typeface="Menlo, Consolas,  Courier New"/>
              </a:rPr>
              <a:t>reqSet</a:t>
            </a:r>
            <a:r>
              <a:rPr lang="en-US" altLang="zh-CN" b="0" dirty="0">
                <a:solidFill>
                  <a:srgbClr val="838FA7"/>
                </a:solidFill>
                <a:effectLst/>
                <a:latin typeface="Menlo, Consolas,  Courier New"/>
              </a:rPr>
              <a:t>)</a:t>
            </a:r>
          </a:p>
          <a:p>
            <a:r>
              <a:rPr lang="en-US" altLang="zh-CN" b="0" dirty="0">
                <a:solidFill>
                  <a:srgbClr val="B0B7C3"/>
                </a:solidFill>
                <a:effectLst/>
                <a:latin typeface="Menlo, Consolas,  Courier New"/>
              </a:rPr>
              <a:t>    </a:t>
            </a:r>
            <a:r>
              <a:rPr lang="en-US" altLang="zh-CN" b="0" dirty="0" err="1">
                <a:solidFill>
                  <a:srgbClr val="B0B7C3"/>
                </a:solidFill>
                <a:effectLst/>
                <a:latin typeface="Menlo, Consolas,  Courier New"/>
              </a:rPr>
              <a:t>seqSet</a:t>
            </a:r>
            <a:r>
              <a:rPr lang="en-US" altLang="zh-CN" b="0" dirty="0">
                <a:solidFill>
                  <a:srgbClr val="B0B7C3"/>
                </a:solidFill>
                <a:effectLst/>
                <a:latin typeface="Menlo, Consolas,  Courier New"/>
              </a:rPr>
              <a:t> </a:t>
            </a:r>
            <a:r>
              <a:rPr lang="en-US" altLang="zh-CN" b="0" dirty="0">
                <a:solidFill>
                  <a:srgbClr val="7C88B4"/>
                </a:solidFill>
                <a:effectLst/>
                <a:latin typeface="Menlo, Consolas,  Courier New"/>
              </a:rPr>
              <a:t>=</a:t>
            </a:r>
            <a:r>
              <a:rPr lang="en-US" altLang="zh-CN" b="0" dirty="0">
                <a:solidFill>
                  <a:srgbClr val="B0B7C3"/>
                </a:solidFill>
                <a:effectLst/>
                <a:latin typeface="Menlo, Consolas,  Courier New"/>
              </a:rPr>
              <a:t> </a:t>
            </a:r>
            <a:r>
              <a:rPr lang="en-US" altLang="zh-CN" b="0" dirty="0">
                <a:solidFill>
                  <a:srgbClr val="56B7C3"/>
                </a:solidFill>
                <a:effectLst/>
                <a:latin typeface="Menlo, Consolas,  Courier New"/>
              </a:rPr>
              <a:t>RENDER</a:t>
            </a:r>
            <a:r>
              <a:rPr lang="en-US" altLang="zh-CN" b="0" dirty="0">
                <a:solidFill>
                  <a:srgbClr val="838FA7"/>
                </a:solidFill>
                <a:effectLst/>
                <a:latin typeface="Menlo, Consolas,  Courier New"/>
              </a:rPr>
              <a:t>(</a:t>
            </a:r>
            <a:r>
              <a:rPr lang="en-US" altLang="zh-CN" b="0" dirty="0" err="1">
                <a:solidFill>
                  <a:srgbClr val="B0B7C3"/>
                </a:solidFill>
                <a:effectLst/>
                <a:latin typeface="Menlo, Consolas,  Courier New"/>
              </a:rPr>
              <a:t>seqSet</a:t>
            </a:r>
            <a:r>
              <a:rPr lang="en-US" altLang="zh-CN" b="0" dirty="0">
                <a:solidFill>
                  <a:srgbClr val="838FA7"/>
                </a:solidFill>
                <a:effectLst/>
                <a:latin typeface="Menlo, Consolas,  Courier New"/>
              </a:rPr>
              <a:t>)</a:t>
            </a:r>
          </a:p>
          <a:p>
            <a:r>
              <a:rPr lang="en-US" altLang="zh-CN" b="0" dirty="0">
                <a:solidFill>
                  <a:srgbClr val="B0B7C3"/>
                </a:solidFill>
                <a:effectLst/>
                <a:latin typeface="Menlo, Consolas,  Courier New"/>
              </a:rPr>
              <a:t>    n </a:t>
            </a:r>
            <a:r>
              <a:rPr lang="en-US" altLang="zh-CN" b="0" dirty="0">
                <a:solidFill>
                  <a:srgbClr val="7C88B4"/>
                </a:solidFill>
                <a:effectLst/>
                <a:latin typeface="Menlo, Consolas,  Courier New"/>
              </a:rPr>
              <a:t>=</a:t>
            </a:r>
            <a:r>
              <a:rPr lang="en-US" altLang="zh-CN" b="0" dirty="0">
                <a:solidFill>
                  <a:srgbClr val="B0B7C3"/>
                </a:solidFill>
                <a:effectLst/>
                <a:latin typeface="Menlo, Consolas,  Courier New"/>
              </a:rPr>
              <a:t> n </a:t>
            </a:r>
            <a:r>
              <a:rPr lang="en-US" altLang="zh-CN" b="0" dirty="0">
                <a:solidFill>
                  <a:srgbClr val="56B7C3"/>
                </a:solidFill>
                <a:effectLst/>
                <a:latin typeface="Menlo, Consolas,  Courier New"/>
              </a:rPr>
              <a:t>+</a:t>
            </a:r>
            <a:r>
              <a:rPr lang="en-US" altLang="zh-CN" b="0" dirty="0">
                <a:solidFill>
                  <a:srgbClr val="B0B7C3"/>
                </a:solidFill>
                <a:effectLst/>
                <a:latin typeface="Menlo, Consolas,  Courier New"/>
              </a:rPr>
              <a:t> </a:t>
            </a:r>
            <a:r>
              <a:rPr lang="en-US" altLang="zh-CN" b="0" dirty="0">
                <a:solidFill>
                  <a:srgbClr val="FF9070"/>
                </a:solidFill>
                <a:effectLst/>
                <a:latin typeface="Menlo, Consolas,  Courier New"/>
              </a:rPr>
              <a:t>1</a:t>
            </a:r>
            <a:endParaRPr lang="en-US" altLang="zh-CN" b="0" dirty="0">
              <a:solidFill>
                <a:srgbClr val="838FA7"/>
              </a:solidFill>
              <a:effectLst/>
              <a:latin typeface="Menlo, Consolas,  Courier New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08C98E88-BFD2-412F-A4E6-FAE5FB475DD0}"/>
              </a:ext>
            </a:extLst>
          </p:cNvPr>
          <p:cNvGrpSpPr/>
          <p:nvPr/>
        </p:nvGrpSpPr>
        <p:grpSpPr>
          <a:xfrm>
            <a:off x="6153150" y="1045269"/>
            <a:ext cx="5715000" cy="4467057"/>
            <a:chOff x="6153150" y="1045269"/>
            <a:chExt cx="5715000" cy="4467057"/>
          </a:xfrm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6A283BC5-20C4-48A8-BD3A-AF8706505E24}"/>
                </a:ext>
              </a:extLst>
            </p:cNvPr>
            <p:cNvSpPr txBox="1"/>
            <p:nvPr/>
          </p:nvSpPr>
          <p:spPr>
            <a:xfrm>
              <a:off x="6153150" y="1045269"/>
              <a:ext cx="5715000" cy="44670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400" b="1" dirty="0" err="1">
                  <a:latin typeface="Calibri" panose="020F0502020204030204" pitchFamily="34" charset="0"/>
                  <a:cs typeface="Calibri" panose="020F0502020204030204" pitchFamily="34" charset="0"/>
                </a:rPr>
                <a:t>reqSet</a:t>
              </a:r>
              <a:r>
                <a:rPr lang="en-US" altLang="zh-CN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: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{                                                                              }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2400" b="1" dirty="0" err="1">
                  <a:latin typeface="Calibri" panose="020F0502020204030204" pitchFamily="34" charset="0"/>
                  <a:cs typeface="Calibri" panose="020F0502020204030204" pitchFamily="34" charset="0"/>
                </a:rPr>
                <a:t>seqSet</a:t>
              </a:r>
              <a:r>
                <a:rPr lang="en-US" altLang="zh-CN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: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{</a:t>
              </a:r>
            </a:p>
            <a:p>
              <a:pPr>
                <a:lnSpc>
                  <a:spcPct val="150000"/>
                </a:lnSpc>
              </a:pPr>
              <a:endParaRPr lang="en-US" altLang="zh-CN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>
                <a:lnSpc>
                  <a:spcPct val="150000"/>
                </a:lnSpc>
              </a:pPr>
              <a:endParaRPr lang="en-US" altLang="zh-CN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      ……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}</a:t>
              </a:r>
              <a:endParaRPr lang="zh-CN" alt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A6271B7A-26B9-4AC2-8DBB-06A8AF0872A8}"/>
                </a:ext>
              </a:extLst>
            </p:cNvPr>
            <p:cNvSpPr txBox="1"/>
            <p:nvPr/>
          </p:nvSpPr>
          <p:spPr>
            <a:xfrm>
              <a:off x="6530975" y="1715919"/>
              <a:ext cx="1009650" cy="523220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REQ1</a:t>
              </a:r>
              <a:endParaRPr lang="zh-CN" altLang="en-US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F8292E70-6AE4-4826-9D2C-3289D51C744F}"/>
                </a:ext>
              </a:extLst>
            </p:cNvPr>
            <p:cNvSpPr txBox="1"/>
            <p:nvPr/>
          </p:nvSpPr>
          <p:spPr>
            <a:xfrm>
              <a:off x="7626350" y="3337123"/>
              <a:ext cx="7810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200</a:t>
              </a:r>
              <a:endParaRPr lang="zh-CN" altLang="en-US" sz="28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8B4AE23C-9900-405D-A2A6-71A0BD5B5399}"/>
                </a:ext>
              </a:extLst>
            </p:cNvPr>
            <p:cNvSpPr txBox="1"/>
            <p:nvPr/>
          </p:nvSpPr>
          <p:spPr>
            <a:xfrm>
              <a:off x="7651750" y="1715919"/>
              <a:ext cx="1009650" cy="523220"/>
            </a:xfrm>
            <a:prstGeom prst="rect">
              <a:avLst/>
            </a:prstGeom>
            <a:solidFill>
              <a:schemeClr val="accent6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REQ2</a:t>
              </a:r>
              <a:endParaRPr lang="zh-CN" altLang="en-US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49C6FB9A-4EA6-4C74-8D4B-4D29F1D241CC}"/>
                </a:ext>
              </a:extLst>
            </p:cNvPr>
            <p:cNvSpPr txBox="1"/>
            <p:nvPr/>
          </p:nvSpPr>
          <p:spPr>
            <a:xfrm>
              <a:off x="8772525" y="1715919"/>
              <a:ext cx="1009650" cy="523220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REQ3</a:t>
              </a:r>
              <a:endParaRPr lang="zh-CN" altLang="en-US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460F89C4-8133-46E0-89B7-0881F2E62F46}"/>
                </a:ext>
              </a:extLst>
            </p:cNvPr>
            <p:cNvSpPr txBox="1"/>
            <p:nvPr/>
          </p:nvSpPr>
          <p:spPr>
            <a:xfrm>
              <a:off x="9893300" y="1715919"/>
              <a:ext cx="1009650" cy="523220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REQ4</a:t>
              </a:r>
              <a:endParaRPr lang="zh-CN" altLang="en-US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1F670276-4C19-4649-84AF-D68440279D0B}"/>
                </a:ext>
              </a:extLst>
            </p:cNvPr>
            <p:cNvSpPr txBox="1"/>
            <p:nvPr/>
          </p:nvSpPr>
          <p:spPr>
            <a:xfrm>
              <a:off x="6642100" y="3296791"/>
              <a:ext cx="1009650" cy="523220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REQ1</a:t>
              </a:r>
              <a:endParaRPr lang="zh-CN" altLang="en-US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4ACF1781-2AA1-48FE-A173-CABA3381DB37}"/>
                </a:ext>
              </a:extLst>
            </p:cNvPr>
            <p:cNvSpPr txBox="1"/>
            <p:nvPr/>
          </p:nvSpPr>
          <p:spPr>
            <a:xfrm>
              <a:off x="6642100" y="3915440"/>
              <a:ext cx="1009650" cy="523220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REQ1</a:t>
              </a:r>
              <a:endParaRPr lang="zh-CN" altLang="en-US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BEF3C728-3F7B-4ABC-9721-E9D432BE80EB}"/>
                </a:ext>
              </a:extLst>
            </p:cNvPr>
            <p:cNvSpPr txBox="1"/>
            <p:nvPr/>
          </p:nvSpPr>
          <p:spPr>
            <a:xfrm>
              <a:off x="8407400" y="3296791"/>
              <a:ext cx="1009650" cy="523220"/>
            </a:xfrm>
            <a:prstGeom prst="rect">
              <a:avLst/>
            </a:prstGeom>
            <a:solidFill>
              <a:schemeClr val="accent6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REQ2</a:t>
              </a:r>
              <a:endParaRPr lang="zh-CN" altLang="en-US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636C4E59-7C84-4A21-9A50-7086FDAE169C}"/>
                </a:ext>
              </a:extLst>
            </p:cNvPr>
            <p:cNvSpPr txBox="1"/>
            <p:nvPr/>
          </p:nvSpPr>
          <p:spPr>
            <a:xfrm>
              <a:off x="7613650" y="3913664"/>
              <a:ext cx="7810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200</a:t>
              </a:r>
              <a:endParaRPr lang="zh-CN" altLang="en-US" sz="28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283D6A13-52FD-4E18-821B-5158217E4330}"/>
                </a:ext>
              </a:extLst>
            </p:cNvPr>
            <p:cNvSpPr txBox="1"/>
            <p:nvPr/>
          </p:nvSpPr>
          <p:spPr>
            <a:xfrm>
              <a:off x="8407400" y="3913664"/>
              <a:ext cx="1009650" cy="523220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REQ3</a:t>
              </a:r>
              <a:endParaRPr lang="zh-CN" altLang="en-US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EC01EB9A-DAFD-46C8-A7F4-9D043B5B4A69}"/>
                </a:ext>
              </a:extLst>
            </p:cNvPr>
            <p:cNvSpPr txBox="1"/>
            <p:nvPr/>
          </p:nvSpPr>
          <p:spPr>
            <a:xfrm>
              <a:off x="9417050" y="3316957"/>
              <a:ext cx="7810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accent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200</a:t>
              </a:r>
              <a:endParaRPr lang="zh-CN" altLang="en-US" sz="280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9D0C36E5-ACFA-4975-BD40-C287E240CF77}"/>
                </a:ext>
              </a:extLst>
            </p:cNvPr>
            <p:cNvSpPr txBox="1"/>
            <p:nvPr/>
          </p:nvSpPr>
          <p:spPr>
            <a:xfrm>
              <a:off x="9417050" y="3913664"/>
              <a:ext cx="7810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accent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200</a:t>
              </a:r>
              <a:endParaRPr lang="zh-CN" altLang="en-US" sz="28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20" name="文本框 19">
            <a:extLst>
              <a:ext uri="{FF2B5EF4-FFF2-40B4-BE49-F238E27FC236}">
                <a16:creationId xmlns:a16="http://schemas.microsoft.com/office/drawing/2014/main" id="{C8CE2A33-C49D-4695-8C18-3FB3C596344D}"/>
              </a:ext>
            </a:extLst>
          </p:cNvPr>
          <p:cNvSpPr txBox="1"/>
          <p:nvPr/>
        </p:nvSpPr>
        <p:spPr>
          <a:xfrm>
            <a:off x="10137775" y="3278797"/>
            <a:ext cx="1009650" cy="52322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REQ4</a:t>
            </a:r>
            <a:endParaRPr lang="zh-CN" altLang="en-US" sz="28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0164461F-3F5D-4B35-B8CC-B4B637FE15E3}"/>
              </a:ext>
            </a:extLst>
          </p:cNvPr>
          <p:cNvSpPr txBox="1"/>
          <p:nvPr/>
        </p:nvSpPr>
        <p:spPr>
          <a:xfrm>
            <a:off x="10137775" y="3913664"/>
            <a:ext cx="1009650" cy="52322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REQ4</a:t>
            </a:r>
            <a:endParaRPr lang="zh-CN" altLang="en-US" sz="28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B0C863AA-D2B2-4D1D-AF0D-2758CE22ADFB}"/>
              </a:ext>
            </a:extLst>
          </p:cNvPr>
          <p:cNvSpPr txBox="1"/>
          <p:nvPr/>
        </p:nvSpPr>
        <p:spPr>
          <a:xfrm>
            <a:off x="11147425" y="3289503"/>
            <a:ext cx="361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  <a:endParaRPr lang="zh-CN" altLang="en-US" sz="2800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AE46C4EE-7B98-4A08-9840-C1D4EFDFBA70}"/>
              </a:ext>
            </a:extLst>
          </p:cNvPr>
          <p:cNvSpPr txBox="1"/>
          <p:nvPr/>
        </p:nvSpPr>
        <p:spPr>
          <a:xfrm>
            <a:off x="11147425" y="3913664"/>
            <a:ext cx="447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  <a:endParaRPr lang="zh-CN" altLang="en-US" sz="2800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38604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6909844-D323-474D-8DC9-39B36F4D05A3}"/>
              </a:ext>
            </a:extLst>
          </p:cNvPr>
          <p:cNvSpPr txBox="1"/>
          <p:nvPr/>
        </p:nvSpPr>
        <p:spPr>
          <a:xfrm>
            <a:off x="690880" y="457200"/>
            <a:ext cx="4846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Calibri" panose="020F0502020204030204" pitchFamily="34" charset="0"/>
                <a:cs typeface="Calibri" panose="020F0502020204030204" pitchFamily="34" charset="0"/>
              </a:rPr>
              <a:t>Algorithm</a:t>
            </a:r>
            <a:endParaRPr lang="zh-CN" alt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DFAFBA24-77C4-428C-AC8B-A2941B0CE9FF}"/>
              </a:ext>
            </a:extLst>
          </p:cNvPr>
          <p:cNvGrpSpPr/>
          <p:nvPr/>
        </p:nvGrpSpPr>
        <p:grpSpPr>
          <a:xfrm>
            <a:off x="6337300" y="1372260"/>
            <a:ext cx="5749925" cy="4467057"/>
            <a:chOff x="6153150" y="1045269"/>
            <a:chExt cx="5749925" cy="4467057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08C98E88-BFD2-412F-A4E6-FAE5FB475DD0}"/>
                </a:ext>
              </a:extLst>
            </p:cNvPr>
            <p:cNvGrpSpPr/>
            <p:nvPr/>
          </p:nvGrpSpPr>
          <p:grpSpPr>
            <a:xfrm>
              <a:off x="6153150" y="1045269"/>
              <a:ext cx="5715000" cy="4467057"/>
              <a:chOff x="6153150" y="1045269"/>
              <a:chExt cx="5715000" cy="4467057"/>
            </a:xfrm>
          </p:grpSpPr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6A283BC5-20C4-48A8-BD3A-AF8706505E24}"/>
                  </a:ext>
                </a:extLst>
              </p:cNvPr>
              <p:cNvSpPr txBox="1"/>
              <p:nvPr/>
            </p:nvSpPr>
            <p:spPr>
              <a:xfrm>
                <a:off x="6153150" y="1045269"/>
                <a:ext cx="5715000" cy="44670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400" b="1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reqSet</a:t>
                </a:r>
                <a:r>
                  <a:rPr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: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{                                                                              }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b="1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seqSet</a:t>
                </a:r>
                <a:r>
                  <a:rPr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: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{</a:t>
                </a:r>
              </a:p>
              <a:p>
                <a:pPr>
                  <a:lnSpc>
                    <a:spcPct val="150000"/>
                  </a:lnSpc>
                </a:pPr>
                <a:endParaRPr lang="en-US" altLang="zh-CN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     ……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}</a:t>
                </a:r>
                <a:endParaRPr lang="zh-CN" altLang="en-US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A6271B7A-26B9-4AC2-8DBB-06A8AF0872A8}"/>
                  </a:ext>
                </a:extLst>
              </p:cNvPr>
              <p:cNvSpPr txBox="1"/>
              <p:nvPr/>
            </p:nvSpPr>
            <p:spPr>
              <a:xfrm>
                <a:off x="6530975" y="1715919"/>
                <a:ext cx="1009650" cy="523220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REQ1</a:t>
                </a:r>
                <a:endParaRPr lang="zh-CN" altLang="en-US" sz="28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F8292E70-6AE4-4826-9D2C-3289D51C744F}"/>
                  </a:ext>
                </a:extLst>
              </p:cNvPr>
              <p:cNvSpPr txBox="1"/>
              <p:nvPr/>
            </p:nvSpPr>
            <p:spPr>
              <a:xfrm>
                <a:off x="7626350" y="3337123"/>
                <a:ext cx="78105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>
                    <a:solidFill>
                      <a:schemeClr val="accent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200</a:t>
                </a:r>
                <a:endParaRPr lang="zh-CN" altLang="en-US" sz="2800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8B4AE23C-9900-405D-A2A6-71A0BD5B5399}"/>
                  </a:ext>
                </a:extLst>
              </p:cNvPr>
              <p:cNvSpPr txBox="1"/>
              <p:nvPr/>
            </p:nvSpPr>
            <p:spPr>
              <a:xfrm>
                <a:off x="7651750" y="1715919"/>
                <a:ext cx="1009650" cy="523220"/>
              </a:xfrm>
              <a:prstGeom prst="rect">
                <a:avLst/>
              </a:prstGeom>
              <a:solidFill>
                <a:schemeClr val="accent6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REQ2</a:t>
                </a:r>
                <a:endParaRPr lang="zh-CN" altLang="en-US" sz="28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49C6FB9A-4EA6-4C74-8D4B-4D29F1D241CC}"/>
                  </a:ext>
                </a:extLst>
              </p:cNvPr>
              <p:cNvSpPr txBox="1"/>
              <p:nvPr/>
            </p:nvSpPr>
            <p:spPr>
              <a:xfrm>
                <a:off x="8772525" y="1715919"/>
                <a:ext cx="1009650" cy="523220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REQ3</a:t>
                </a:r>
                <a:endParaRPr lang="zh-CN" altLang="en-US" sz="28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460F89C4-8133-46E0-89B7-0881F2E62F46}"/>
                  </a:ext>
                </a:extLst>
              </p:cNvPr>
              <p:cNvSpPr txBox="1"/>
              <p:nvPr/>
            </p:nvSpPr>
            <p:spPr>
              <a:xfrm>
                <a:off x="9893300" y="1715919"/>
                <a:ext cx="1009650" cy="523220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REQ4</a:t>
                </a:r>
                <a:endParaRPr lang="zh-CN" altLang="en-US" sz="28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1F670276-4C19-4649-84AF-D68440279D0B}"/>
                  </a:ext>
                </a:extLst>
              </p:cNvPr>
              <p:cNvSpPr txBox="1"/>
              <p:nvPr/>
            </p:nvSpPr>
            <p:spPr>
              <a:xfrm>
                <a:off x="6642100" y="3296791"/>
                <a:ext cx="1009650" cy="523220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REQ1</a:t>
                </a:r>
                <a:endParaRPr lang="zh-CN" altLang="en-US" sz="28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4ACF1781-2AA1-48FE-A173-CABA3381DB37}"/>
                  </a:ext>
                </a:extLst>
              </p:cNvPr>
              <p:cNvSpPr txBox="1"/>
              <p:nvPr/>
            </p:nvSpPr>
            <p:spPr>
              <a:xfrm>
                <a:off x="6642100" y="3915440"/>
                <a:ext cx="1009650" cy="523220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REQ1</a:t>
                </a:r>
                <a:endParaRPr lang="zh-CN" altLang="en-US" sz="28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BEF3C728-3F7B-4ABC-9721-E9D432BE80EB}"/>
                  </a:ext>
                </a:extLst>
              </p:cNvPr>
              <p:cNvSpPr txBox="1"/>
              <p:nvPr/>
            </p:nvSpPr>
            <p:spPr>
              <a:xfrm>
                <a:off x="8407400" y="3296791"/>
                <a:ext cx="1009650" cy="523220"/>
              </a:xfrm>
              <a:prstGeom prst="rect">
                <a:avLst/>
              </a:prstGeom>
              <a:solidFill>
                <a:schemeClr val="accent6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REQ2</a:t>
                </a:r>
                <a:endParaRPr lang="zh-CN" altLang="en-US" sz="28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636C4E59-7C84-4A21-9A50-7086FDAE169C}"/>
                  </a:ext>
                </a:extLst>
              </p:cNvPr>
              <p:cNvSpPr txBox="1"/>
              <p:nvPr/>
            </p:nvSpPr>
            <p:spPr>
              <a:xfrm>
                <a:off x="7613650" y="3913664"/>
                <a:ext cx="78105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>
                    <a:solidFill>
                      <a:schemeClr val="accent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200</a:t>
                </a:r>
                <a:endParaRPr lang="zh-CN" altLang="en-US" sz="2800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283D6A13-52FD-4E18-821B-5158217E4330}"/>
                  </a:ext>
                </a:extLst>
              </p:cNvPr>
              <p:cNvSpPr txBox="1"/>
              <p:nvPr/>
            </p:nvSpPr>
            <p:spPr>
              <a:xfrm>
                <a:off x="8407400" y="3913664"/>
                <a:ext cx="1009650" cy="523220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REQ3</a:t>
                </a:r>
                <a:endParaRPr lang="zh-CN" altLang="en-US" sz="28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EC01EB9A-DAFD-46C8-A7F4-9D043B5B4A69}"/>
                  </a:ext>
                </a:extLst>
              </p:cNvPr>
              <p:cNvSpPr txBox="1"/>
              <p:nvPr/>
            </p:nvSpPr>
            <p:spPr>
              <a:xfrm>
                <a:off x="9417050" y="3316957"/>
                <a:ext cx="78105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>
                    <a:solidFill>
                      <a:schemeClr val="accent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200</a:t>
                </a:r>
                <a:endParaRPr lang="zh-CN" altLang="en-US" sz="2800" dirty="0">
                  <a:solidFill>
                    <a:schemeClr val="accent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9D0C36E5-ACFA-4975-BD40-C287E240CF77}"/>
                  </a:ext>
                </a:extLst>
              </p:cNvPr>
              <p:cNvSpPr txBox="1"/>
              <p:nvPr/>
            </p:nvSpPr>
            <p:spPr>
              <a:xfrm>
                <a:off x="9417050" y="3913664"/>
                <a:ext cx="78105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>
                    <a:solidFill>
                      <a:schemeClr val="accent2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200</a:t>
                </a:r>
                <a:endParaRPr lang="zh-CN" altLang="en-US" sz="2800" dirty="0">
                  <a:solidFill>
                    <a:schemeClr val="accent2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C8CE2A33-C49D-4695-8C18-3FB3C596344D}"/>
                </a:ext>
              </a:extLst>
            </p:cNvPr>
            <p:cNvSpPr txBox="1"/>
            <p:nvPr/>
          </p:nvSpPr>
          <p:spPr>
            <a:xfrm>
              <a:off x="10137775" y="3278797"/>
              <a:ext cx="1009650" cy="523220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REQ4</a:t>
              </a:r>
              <a:endParaRPr lang="zh-CN" altLang="en-US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0164461F-3F5D-4B35-B8CC-B4B637FE15E3}"/>
                </a:ext>
              </a:extLst>
            </p:cNvPr>
            <p:cNvSpPr txBox="1"/>
            <p:nvPr/>
          </p:nvSpPr>
          <p:spPr>
            <a:xfrm>
              <a:off x="10137775" y="3913664"/>
              <a:ext cx="1009650" cy="523220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REQ4</a:t>
              </a:r>
              <a:endParaRPr lang="zh-CN" altLang="en-US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B0C863AA-D2B2-4D1D-AF0D-2758CE22ADFB}"/>
                </a:ext>
              </a:extLst>
            </p:cNvPr>
            <p:cNvSpPr txBox="1"/>
            <p:nvPr/>
          </p:nvSpPr>
          <p:spPr>
            <a:xfrm>
              <a:off x="11147425" y="3289503"/>
              <a:ext cx="7556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200</a:t>
              </a:r>
              <a:endParaRPr lang="zh-CN" altLang="en-US" sz="28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AE46C4EE-7B98-4A08-9840-C1D4EFDFBA70}"/>
                </a:ext>
              </a:extLst>
            </p:cNvPr>
            <p:cNvSpPr txBox="1"/>
            <p:nvPr/>
          </p:nvSpPr>
          <p:spPr>
            <a:xfrm>
              <a:off x="11147425" y="3913664"/>
              <a:ext cx="7334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404</a:t>
              </a:r>
              <a:endParaRPr lang="zh-CN" altLang="en-US" sz="28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4" name="矩形 3">
            <a:extLst>
              <a:ext uri="{FF2B5EF4-FFF2-40B4-BE49-F238E27FC236}">
                <a16:creationId xmlns:a16="http://schemas.microsoft.com/office/drawing/2014/main" id="{FDA1D420-E01B-433E-9B10-D1E24E87ADD0}"/>
              </a:ext>
            </a:extLst>
          </p:cNvPr>
          <p:cNvSpPr/>
          <p:nvPr/>
        </p:nvSpPr>
        <p:spPr>
          <a:xfrm>
            <a:off x="241300" y="2021389"/>
            <a:ext cx="5956300" cy="3662541"/>
          </a:xfrm>
          <a:prstGeom prst="rect">
            <a:avLst/>
          </a:prstGeom>
          <a:solidFill>
            <a:srgbClr val="282C34"/>
          </a:solidFill>
        </p:spPr>
        <p:txBody>
          <a:bodyPr wrap="square">
            <a:spAutoFit/>
          </a:bodyPr>
          <a:lstStyle/>
          <a:p>
            <a:r>
              <a:rPr lang="en-US" altLang="zh-CN" sz="1600" b="0" dirty="0">
                <a:solidFill>
                  <a:srgbClr val="A78CFA"/>
                </a:solidFill>
                <a:effectLst/>
                <a:latin typeface="Menlo, Consolas,  Courier New"/>
              </a:rPr>
              <a:t>def</a:t>
            </a:r>
            <a:r>
              <a:rPr lang="en-US" altLang="zh-CN" sz="1600" b="0" dirty="0">
                <a:solidFill>
                  <a:srgbClr val="B0B7C3"/>
                </a:solidFill>
                <a:effectLst/>
                <a:latin typeface="Menlo, Consolas,  Courier New"/>
              </a:rPr>
              <a:t> </a:t>
            </a:r>
            <a:r>
              <a:rPr lang="en-US" altLang="zh-CN" sz="1600" b="0" dirty="0">
                <a:solidFill>
                  <a:srgbClr val="6494ED"/>
                </a:solidFill>
                <a:effectLst/>
                <a:latin typeface="Menlo, Consolas,  Courier New"/>
              </a:rPr>
              <a:t>RENDER</a:t>
            </a:r>
            <a:r>
              <a:rPr lang="en-US" altLang="zh-CN" sz="1600" b="0" dirty="0">
                <a:solidFill>
                  <a:srgbClr val="838FA7"/>
                </a:solidFill>
                <a:effectLst/>
                <a:latin typeface="Menlo, Consolas,  Courier New"/>
              </a:rPr>
              <a:t>(</a:t>
            </a:r>
            <a:r>
              <a:rPr lang="en-US" altLang="zh-CN" sz="1600" b="0" dirty="0" err="1">
                <a:solidFill>
                  <a:srgbClr val="E4BF7F"/>
                </a:solidFill>
                <a:effectLst/>
                <a:latin typeface="Menlo, Consolas,  Courier New"/>
              </a:rPr>
              <a:t>seqSet</a:t>
            </a:r>
            <a:r>
              <a:rPr lang="en-US" altLang="zh-CN" sz="1600" b="0" dirty="0">
                <a:solidFill>
                  <a:srgbClr val="838FA7"/>
                </a:solidFill>
                <a:effectLst/>
                <a:latin typeface="Menlo, Consolas,  Courier New"/>
              </a:rPr>
              <a:t>)</a:t>
            </a:r>
            <a:r>
              <a:rPr lang="en-US" altLang="zh-CN" sz="1600" b="0" dirty="0">
                <a:solidFill>
                  <a:srgbClr val="8E99B1"/>
                </a:solidFill>
                <a:effectLst/>
                <a:latin typeface="Menlo, Consolas,  Courier New"/>
              </a:rPr>
              <a:t>:</a:t>
            </a:r>
            <a:endParaRPr lang="en-US" altLang="zh-CN" sz="1600" b="0" dirty="0">
              <a:solidFill>
                <a:srgbClr val="838FA7"/>
              </a:solidFill>
              <a:effectLst/>
              <a:latin typeface="Menlo, Consolas,  Courier New"/>
            </a:endParaRPr>
          </a:p>
          <a:p>
            <a:r>
              <a:rPr lang="en-US" altLang="zh-CN" sz="1600" b="0" dirty="0">
                <a:solidFill>
                  <a:srgbClr val="B0B7C3"/>
                </a:solidFill>
                <a:effectLst/>
                <a:latin typeface="Menlo, Consolas,  Courier New"/>
              </a:rPr>
              <a:t>    </a:t>
            </a:r>
            <a:r>
              <a:rPr lang="en-US" altLang="zh-CN" sz="1600" b="0" dirty="0" err="1">
                <a:solidFill>
                  <a:srgbClr val="B0B7C3"/>
                </a:solidFill>
                <a:effectLst/>
                <a:latin typeface="Menlo, Consolas,  Courier New"/>
              </a:rPr>
              <a:t>newSeqSet</a:t>
            </a:r>
            <a:r>
              <a:rPr lang="en-US" altLang="zh-CN" sz="1600" b="0" dirty="0">
                <a:solidFill>
                  <a:srgbClr val="B0B7C3"/>
                </a:solidFill>
                <a:effectLst/>
                <a:latin typeface="Menlo, Consolas,  Courier New"/>
              </a:rPr>
              <a:t> </a:t>
            </a:r>
            <a:r>
              <a:rPr lang="en-US" altLang="zh-CN" sz="1600" b="0" dirty="0">
                <a:solidFill>
                  <a:srgbClr val="7C88B4"/>
                </a:solidFill>
                <a:effectLst/>
                <a:latin typeface="Menlo, Consolas,  Courier New"/>
              </a:rPr>
              <a:t>=</a:t>
            </a:r>
            <a:r>
              <a:rPr lang="en-US" altLang="zh-CN" sz="1600" b="0" dirty="0">
                <a:solidFill>
                  <a:srgbClr val="B0B7C3"/>
                </a:solidFill>
                <a:effectLst/>
                <a:latin typeface="Menlo, Consolas,  Courier New"/>
              </a:rPr>
              <a:t> {}</a:t>
            </a:r>
            <a:endParaRPr lang="en-US" altLang="zh-CN" sz="1600" b="0" dirty="0">
              <a:solidFill>
                <a:srgbClr val="838FA7"/>
              </a:solidFill>
              <a:effectLst/>
              <a:latin typeface="Menlo, Consolas,  Courier New"/>
            </a:endParaRPr>
          </a:p>
          <a:p>
            <a:r>
              <a:rPr lang="en-US" altLang="zh-CN" sz="1600" b="0" dirty="0">
                <a:solidFill>
                  <a:srgbClr val="B0B7C3"/>
                </a:solidFill>
                <a:effectLst/>
                <a:latin typeface="Menlo, Consolas,  Courier New"/>
              </a:rPr>
              <a:t>    </a:t>
            </a:r>
            <a:r>
              <a:rPr lang="en-US" altLang="zh-CN" sz="1600" b="0" dirty="0">
                <a:solidFill>
                  <a:srgbClr val="CF68E1"/>
                </a:solidFill>
                <a:effectLst/>
                <a:latin typeface="Menlo, Consolas,  Courier New"/>
              </a:rPr>
              <a:t>for</a:t>
            </a:r>
            <a:r>
              <a:rPr lang="en-US" altLang="zh-CN" sz="1600" b="0" dirty="0">
                <a:solidFill>
                  <a:srgbClr val="B0B7C3"/>
                </a:solidFill>
                <a:effectLst/>
                <a:latin typeface="Menlo, Consolas,  Courier New"/>
              </a:rPr>
              <a:t> seq </a:t>
            </a:r>
            <a:r>
              <a:rPr lang="en-US" altLang="zh-CN" sz="1600" b="0" dirty="0">
                <a:solidFill>
                  <a:srgbClr val="CF68E1"/>
                </a:solidFill>
                <a:effectLst/>
                <a:latin typeface="Menlo, Consolas,  Courier New"/>
              </a:rPr>
              <a:t>in</a:t>
            </a:r>
            <a:r>
              <a:rPr lang="en-US" altLang="zh-CN" sz="1600" b="0" dirty="0">
                <a:solidFill>
                  <a:srgbClr val="B0B7C3"/>
                </a:solidFill>
                <a:effectLst/>
                <a:latin typeface="Menlo, Consolas,  Courier New"/>
              </a:rPr>
              <a:t> </a:t>
            </a:r>
            <a:r>
              <a:rPr lang="en-US" altLang="zh-CN" sz="1600" b="0" dirty="0" err="1">
                <a:solidFill>
                  <a:srgbClr val="B0B7C3"/>
                </a:solidFill>
                <a:effectLst/>
                <a:latin typeface="Menlo, Consolas,  Courier New"/>
              </a:rPr>
              <a:t>seqSet</a:t>
            </a:r>
            <a:r>
              <a:rPr lang="en-US" altLang="zh-CN" sz="1600" b="0" dirty="0">
                <a:solidFill>
                  <a:srgbClr val="8E99B1"/>
                </a:solidFill>
                <a:effectLst/>
                <a:latin typeface="Menlo, Consolas,  Courier New"/>
              </a:rPr>
              <a:t>:</a:t>
            </a:r>
            <a:endParaRPr lang="en-US" altLang="zh-CN" sz="1600" b="0" dirty="0">
              <a:solidFill>
                <a:srgbClr val="838FA7"/>
              </a:solidFill>
              <a:effectLst/>
              <a:latin typeface="Menlo, Consolas,  Courier New"/>
            </a:endParaRPr>
          </a:p>
          <a:p>
            <a:r>
              <a:rPr lang="en-US" altLang="zh-CN" sz="1600" b="0" dirty="0">
                <a:solidFill>
                  <a:srgbClr val="B0B7C3"/>
                </a:solidFill>
                <a:effectLst/>
                <a:latin typeface="Menlo, Consolas,  Courier New"/>
              </a:rPr>
              <a:t>        req </a:t>
            </a:r>
            <a:r>
              <a:rPr lang="en-US" altLang="zh-CN" sz="1600" b="0" dirty="0">
                <a:solidFill>
                  <a:srgbClr val="7C88B4"/>
                </a:solidFill>
                <a:effectLst/>
                <a:latin typeface="Menlo, Consolas,  Courier New"/>
              </a:rPr>
              <a:t>=</a:t>
            </a:r>
            <a:r>
              <a:rPr lang="en-US" altLang="zh-CN" sz="1600" b="0" dirty="0">
                <a:solidFill>
                  <a:srgbClr val="B0B7C3"/>
                </a:solidFill>
                <a:effectLst/>
                <a:latin typeface="Menlo, Consolas,  Courier New"/>
              </a:rPr>
              <a:t> </a:t>
            </a:r>
            <a:r>
              <a:rPr lang="en-US" altLang="zh-CN" sz="1600" b="0" dirty="0" err="1">
                <a:solidFill>
                  <a:srgbClr val="56B7C3"/>
                </a:solidFill>
                <a:effectLst/>
                <a:latin typeface="Menlo, Consolas,  Courier New"/>
              </a:rPr>
              <a:t>last_request_in</a:t>
            </a:r>
            <a:r>
              <a:rPr lang="en-US" altLang="zh-CN" sz="1600" b="0" dirty="0">
                <a:solidFill>
                  <a:srgbClr val="838FA7"/>
                </a:solidFill>
                <a:effectLst/>
                <a:latin typeface="Menlo, Consolas,  Courier New"/>
              </a:rPr>
              <a:t>(</a:t>
            </a:r>
            <a:r>
              <a:rPr lang="en-US" altLang="zh-CN" sz="1600" b="0" dirty="0">
                <a:solidFill>
                  <a:srgbClr val="B0B7C3"/>
                </a:solidFill>
                <a:effectLst/>
                <a:latin typeface="Menlo, Consolas,  Courier New"/>
              </a:rPr>
              <a:t>seq</a:t>
            </a:r>
            <a:r>
              <a:rPr lang="en-US" altLang="zh-CN" sz="1600" b="0" dirty="0">
                <a:solidFill>
                  <a:srgbClr val="838FA7"/>
                </a:solidFill>
                <a:effectLst/>
                <a:latin typeface="Menlo, Consolas,  Courier New"/>
              </a:rPr>
              <a:t>)</a:t>
            </a:r>
          </a:p>
          <a:p>
            <a:r>
              <a:rPr lang="en-US" altLang="zh-CN" sz="1600" b="0" dirty="0">
                <a:solidFill>
                  <a:srgbClr val="B0B7C3"/>
                </a:solidFill>
                <a:effectLst/>
                <a:latin typeface="Menlo, Consolas,  Courier New"/>
              </a:rPr>
              <a:t>        V </a:t>
            </a:r>
            <a:r>
              <a:rPr lang="en-US" altLang="zh-CN" sz="1600" b="0" dirty="0">
                <a:solidFill>
                  <a:srgbClr val="7C88B4"/>
                </a:solidFill>
                <a:effectLst/>
                <a:latin typeface="Menlo, Consolas,  Courier New"/>
              </a:rPr>
              <a:t>=</a:t>
            </a:r>
            <a:r>
              <a:rPr lang="en-US" altLang="zh-CN" sz="1600" b="0" dirty="0">
                <a:solidFill>
                  <a:srgbClr val="B0B7C3"/>
                </a:solidFill>
                <a:effectLst/>
                <a:latin typeface="Menlo, Consolas,  Courier New"/>
              </a:rPr>
              <a:t> </a:t>
            </a:r>
            <a:r>
              <a:rPr lang="en-US" altLang="zh-CN" sz="1600" b="0" dirty="0" err="1">
                <a:solidFill>
                  <a:srgbClr val="56B7C3"/>
                </a:solidFill>
                <a:effectLst/>
                <a:latin typeface="Menlo, Consolas,  Courier New"/>
              </a:rPr>
              <a:t>tuple_of_fuzzable_types_in</a:t>
            </a:r>
            <a:r>
              <a:rPr lang="en-US" altLang="zh-CN" sz="1600" b="0" dirty="0">
                <a:solidFill>
                  <a:srgbClr val="838FA7"/>
                </a:solidFill>
                <a:effectLst/>
                <a:latin typeface="Menlo, Consolas,  Courier New"/>
              </a:rPr>
              <a:t>(</a:t>
            </a:r>
            <a:r>
              <a:rPr lang="en-US" altLang="zh-CN" sz="1600" b="0" dirty="0">
                <a:solidFill>
                  <a:srgbClr val="B0B7C3"/>
                </a:solidFill>
                <a:effectLst/>
                <a:latin typeface="Menlo, Consolas,  Courier New"/>
              </a:rPr>
              <a:t>req</a:t>
            </a:r>
            <a:r>
              <a:rPr lang="en-US" altLang="zh-CN" sz="1600" b="0" dirty="0">
                <a:solidFill>
                  <a:srgbClr val="838FA7"/>
                </a:solidFill>
                <a:effectLst/>
                <a:latin typeface="Menlo, Consolas,  Courier New"/>
              </a:rPr>
              <a:t>)</a:t>
            </a:r>
          </a:p>
          <a:p>
            <a:r>
              <a:rPr lang="en-US" altLang="zh-CN" sz="1600" b="0" dirty="0">
                <a:solidFill>
                  <a:srgbClr val="B0B7C3"/>
                </a:solidFill>
                <a:effectLst/>
                <a:latin typeface="Menlo, Consolas,  Courier New"/>
              </a:rPr>
              <a:t>        </a:t>
            </a:r>
            <a:r>
              <a:rPr lang="en-US" altLang="zh-CN" sz="1600" b="0" dirty="0">
                <a:solidFill>
                  <a:srgbClr val="CF68E1"/>
                </a:solidFill>
                <a:effectLst/>
                <a:latin typeface="Menlo, Consolas,  Courier New"/>
              </a:rPr>
              <a:t>for</a:t>
            </a:r>
            <a:r>
              <a:rPr lang="en-US" altLang="zh-CN" sz="1600" b="0" dirty="0">
                <a:solidFill>
                  <a:srgbClr val="B0B7C3"/>
                </a:solidFill>
                <a:effectLst/>
                <a:latin typeface="Menlo, Consolas,  Courier New"/>
              </a:rPr>
              <a:t> v </a:t>
            </a:r>
            <a:r>
              <a:rPr lang="en-US" altLang="zh-CN" sz="1600" b="0" dirty="0">
                <a:solidFill>
                  <a:srgbClr val="CF68E1"/>
                </a:solidFill>
                <a:effectLst/>
                <a:latin typeface="Menlo, Consolas,  Courier New"/>
              </a:rPr>
              <a:t>in</a:t>
            </a:r>
            <a:r>
              <a:rPr lang="en-US" altLang="zh-CN" sz="1600" b="0" dirty="0">
                <a:solidFill>
                  <a:srgbClr val="B0B7C3"/>
                </a:solidFill>
                <a:effectLst/>
                <a:latin typeface="Menlo, Consolas,  Courier New"/>
              </a:rPr>
              <a:t> V</a:t>
            </a:r>
            <a:r>
              <a:rPr lang="en-US" altLang="zh-CN" sz="1600" b="0" dirty="0">
                <a:solidFill>
                  <a:srgbClr val="8E99B1"/>
                </a:solidFill>
                <a:effectLst/>
                <a:latin typeface="Menlo, Consolas,  Courier New"/>
              </a:rPr>
              <a:t>:</a:t>
            </a:r>
            <a:endParaRPr lang="en-US" altLang="zh-CN" sz="1600" b="0" dirty="0">
              <a:solidFill>
                <a:srgbClr val="838FA7"/>
              </a:solidFill>
              <a:effectLst/>
              <a:latin typeface="Menlo, Consolas,  Courier New"/>
            </a:endParaRPr>
          </a:p>
          <a:p>
            <a:r>
              <a:rPr lang="en-US" altLang="zh-CN" sz="1600" b="0" dirty="0">
                <a:solidFill>
                  <a:srgbClr val="B0B7C3"/>
                </a:solidFill>
                <a:effectLst/>
                <a:latin typeface="Menlo, Consolas,  Courier New"/>
              </a:rPr>
              <a:t>            </a:t>
            </a:r>
            <a:r>
              <a:rPr lang="en-US" altLang="zh-CN" sz="1600" b="0" dirty="0" err="1">
                <a:solidFill>
                  <a:srgbClr val="B0B7C3"/>
                </a:solidFill>
                <a:effectLst/>
                <a:latin typeface="Menlo, Consolas,  Courier New"/>
              </a:rPr>
              <a:t>newReq</a:t>
            </a:r>
            <a:r>
              <a:rPr lang="en-US" altLang="zh-CN" sz="1600" b="0" dirty="0">
                <a:solidFill>
                  <a:srgbClr val="B0B7C3"/>
                </a:solidFill>
                <a:effectLst/>
                <a:latin typeface="Menlo, Consolas,  Courier New"/>
              </a:rPr>
              <a:t> </a:t>
            </a:r>
            <a:r>
              <a:rPr lang="en-US" altLang="zh-CN" sz="1600" b="0" dirty="0">
                <a:solidFill>
                  <a:srgbClr val="7C88B4"/>
                </a:solidFill>
                <a:effectLst/>
                <a:latin typeface="Menlo, Consolas,  Courier New"/>
              </a:rPr>
              <a:t>=</a:t>
            </a:r>
            <a:r>
              <a:rPr lang="en-US" altLang="zh-CN" sz="1600" b="0" dirty="0">
                <a:solidFill>
                  <a:srgbClr val="B0B7C3"/>
                </a:solidFill>
                <a:effectLst/>
                <a:latin typeface="Menlo, Consolas,  Courier New"/>
              </a:rPr>
              <a:t> </a:t>
            </a:r>
            <a:r>
              <a:rPr lang="en-US" altLang="zh-CN" sz="1600" b="0" dirty="0">
                <a:solidFill>
                  <a:srgbClr val="56B7C3"/>
                </a:solidFill>
                <a:effectLst/>
                <a:latin typeface="Menlo, Consolas,  Courier New"/>
              </a:rPr>
              <a:t>concretize</a:t>
            </a:r>
            <a:r>
              <a:rPr lang="en-US" altLang="zh-CN" sz="1600" b="0" dirty="0">
                <a:solidFill>
                  <a:srgbClr val="838FA7"/>
                </a:solidFill>
                <a:effectLst/>
                <a:latin typeface="Menlo, Consolas,  Courier New"/>
              </a:rPr>
              <a:t>(</a:t>
            </a:r>
            <a:r>
              <a:rPr lang="en-US" altLang="zh-CN" sz="1600" b="0" dirty="0">
                <a:solidFill>
                  <a:srgbClr val="B0B7C3"/>
                </a:solidFill>
                <a:effectLst/>
                <a:latin typeface="Menlo, Consolas,  Courier New"/>
              </a:rPr>
              <a:t>req</a:t>
            </a:r>
            <a:r>
              <a:rPr lang="en-US" altLang="zh-CN" sz="1600" b="0" dirty="0">
                <a:solidFill>
                  <a:srgbClr val="79859D"/>
                </a:solidFill>
                <a:effectLst/>
                <a:latin typeface="Menlo, Consolas,  Courier New"/>
              </a:rPr>
              <a:t>,</a:t>
            </a:r>
            <a:r>
              <a:rPr lang="en-US" altLang="zh-CN" sz="1600" b="0" dirty="0">
                <a:solidFill>
                  <a:srgbClr val="B0B7C3"/>
                </a:solidFill>
                <a:effectLst/>
                <a:latin typeface="Menlo, Consolas,  Courier New"/>
              </a:rPr>
              <a:t> v</a:t>
            </a:r>
            <a:r>
              <a:rPr lang="en-US" altLang="zh-CN" sz="1600" b="0" dirty="0">
                <a:solidFill>
                  <a:srgbClr val="838FA7"/>
                </a:solidFill>
                <a:effectLst/>
                <a:latin typeface="Menlo, Consolas,  Courier New"/>
              </a:rPr>
              <a:t>)</a:t>
            </a:r>
          </a:p>
          <a:p>
            <a:r>
              <a:rPr lang="en-US" altLang="zh-CN" sz="1600" b="0" dirty="0">
                <a:solidFill>
                  <a:srgbClr val="B0B7C3"/>
                </a:solidFill>
                <a:effectLst/>
                <a:latin typeface="Menlo, Consolas,  Courier New"/>
              </a:rPr>
              <a:t>            </a:t>
            </a:r>
            <a:r>
              <a:rPr lang="en-US" altLang="zh-CN" sz="1600" b="0" dirty="0" err="1">
                <a:solidFill>
                  <a:srgbClr val="B0B7C3"/>
                </a:solidFill>
                <a:effectLst/>
                <a:latin typeface="Menlo, Consolas,  Courier New"/>
              </a:rPr>
              <a:t>newSeq</a:t>
            </a:r>
            <a:r>
              <a:rPr lang="en-US" altLang="zh-CN" sz="1600" b="0" dirty="0">
                <a:solidFill>
                  <a:srgbClr val="B0B7C3"/>
                </a:solidFill>
                <a:effectLst/>
                <a:latin typeface="Menlo, Consolas,  Courier New"/>
              </a:rPr>
              <a:t> </a:t>
            </a:r>
            <a:r>
              <a:rPr lang="en-US" altLang="zh-CN" sz="1600" b="0" dirty="0">
                <a:solidFill>
                  <a:srgbClr val="7C88B4"/>
                </a:solidFill>
                <a:effectLst/>
                <a:latin typeface="Menlo, Consolas,  Courier New"/>
              </a:rPr>
              <a:t>=</a:t>
            </a:r>
            <a:r>
              <a:rPr lang="en-US" altLang="zh-CN" sz="1600" b="0" dirty="0">
                <a:solidFill>
                  <a:srgbClr val="B0B7C3"/>
                </a:solidFill>
                <a:effectLst/>
                <a:latin typeface="Menlo, Consolas,  Courier New"/>
              </a:rPr>
              <a:t> </a:t>
            </a:r>
            <a:r>
              <a:rPr lang="en-US" altLang="zh-CN" sz="1600" b="0" dirty="0" err="1">
                <a:solidFill>
                  <a:srgbClr val="56B7C3"/>
                </a:solidFill>
                <a:effectLst/>
                <a:latin typeface="Menlo, Consolas,  Courier New"/>
              </a:rPr>
              <a:t>concat</a:t>
            </a:r>
            <a:r>
              <a:rPr lang="en-US" altLang="zh-CN" sz="1600" b="0" dirty="0">
                <a:solidFill>
                  <a:srgbClr val="838FA7"/>
                </a:solidFill>
                <a:effectLst/>
                <a:latin typeface="Menlo, Consolas,  Courier New"/>
              </a:rPr>
              <a:t>(</a:t>
            </a:r>
            <a:r>
              <a:rPr lang="en-US" altLang="zh-CN" sz="1600" b="0" dirty="0">
                <a:solidFill>
                  <a:srgbClr val="B0B7C3"/>
                </a:solidFill>
                <a:effectLst/>
                <a:latin typeface="Menlo, Consolas,  Courier New"/>
              </a:rPr>
              <a:t>seq</a:t>
            </a:r>
            <a:r>
              <a:rPr lang="en-US" altLang="zh-CN" sz="1600" b="0" dirty="0">
                <a:solidFill>
                  <a:srgbClr val="79859D"/>
                </a:solidFill>
                <a:effectLst/>
                <a:latin typeface="Menlo, Consolas,  Courier New"/>
              </a:rPr>
              <a:t>,</a:t>
            </a:r>
            <a:r>
              <a:rPr lang="en-US" altLang="zh-CN" sz="1600" b="0" dirty="0">
                <a:solidFill>
                  <a:srgbClr val="B0B7C3"/>
                </a:solidFill>
                <a:effectLst/>
                <a:latin typeface="Menlo, Consolas,  Courier New"/>
              </a:rPr>
              <a:t> </a:t>
            </a:r>
            <a:r>
              <a:rPr lang="en-US" altLang="zh-CN" sz="1600" b="0" dirty="0" err="1">
                <a:solidFill>
                  <a:srgbClr val="B0B7C3"/>
                </a:solidFill>
                <a:effectLst/>
                <a:latin typeface="Menlo, Consolas,  Courier New"/>
              </a:rPr>
              <a:t>newReq</a:t>
            </a:r>
            <a:r>
              <a:rPr lang="en-US" altLang="zh-CN" sz="1600" b="0" dirty="0">
                <a:solidFill>
                  <a:srgbClr val="838FA7"/>
                </a:solidFill>
                <a:effectLst/>
                <a:latin typeface="Menlo, Consolas,  Courier New"/>
              </a:rPr>
              <a:t>)</a:t>
            </a:r>
          </a:p>
          <a:p>
            <a:r>
              <a:rPr lang="en-US" altLang="zh-CN" sz="1600" b="0" dirty="0">
                <a:solidFill>
                  <a:srgbClr val="B0B7C3"/>
                </a:solidFill>
                <a:effectLst/>
                <a:latin typeface="Menlo, Consolas,  Courier New"/>
              </a:rPr>
              <a:t>            response </a:t>
            </a:r>
            <a:r>
              <a:rPr lang="en-US" altLang="zh-CN" sz="1600" b="0" dirty="0">
                <a:solidFill>
                  <a:srgbClr val="7C88B4"/>
                </a:solidFill>
                <a:effectLst/>
                <a:latin typeface="Menlo, Consolas,  Courier New"/>
              </a:rPr>
              <a:t>=</a:t>
            </a:r>
            <a:r>
              <a:rPr lang="en-US" altLang="zh-CN" sz="1600" b="0" dirty="0">
                <a:solidFill>
                  <a:srgbClr val="B0B7C3"/>
                </a:solidFill>
                <a:effectLst/>
                <a:latin typeface="Menlo, Consolas,  Courier New"/>
              </a:rPr>
              <a:t> </a:t>
            </a:r>
            <a:r>
              <a:rPr lang="en-US" altLang="zh-CN" sz="1600" b="0" dirty="0">
                <a:solidFill>
                  <a:srgbClr val="56B7C3"/>
                </a:solidFill>
                <a:effectLst/>
                <a:latin typeface="Menlo, Consolas,  Courier New"/>
              </a:rPr>
              <a:t>EXECUTE</a:t>
            </a:r>
            <a:r>
              <a:rPr lang="en-US" altLang="zh-CN" sz="1600" b="0" dirty="0">
                <a:solidFill>
                  <a:srgbClr val="838FA7"/>
                </a:solidFill>
                <a:effectLst/>
                <a:latin typeface="Menlo, Consolas,  Courier New"/>
              </a:rPr>
              <a:t>(</a:t>
            </a:r>
            <a:r>
              <a:rPr lang="en-US" altLang="zh-CN" sz="1600" b="0" dirty="0" err="1">
                <a:solidFill>
                  <a:srgbClr val="B0B7C3"/>
                </a:solidFill>
                <a:effectLst/>
                <a:latin typeface="Menlo, Consolas,  Courier New"/>
              </a:rPr>
              <a:t>newSeq</a:t>
            </a:r>
            <a:r>
              <a:rPr lang="en-US" altLang="zh-CN" sz="1600" b="0" dirty="0">
                <a:solidFill>
                  <a:srgbClr val="838FA7"/>
                </a:solidFill>
                <a:effectLst/>
                <a:latin typeface="Menlo, Consolas,  Courier New"/>
              </a:rPr>
              <a:t>)</a:t>
            </a:r>
          </a:p>
          <a:p>
            <a:r>
              <a:rPr lang="en-US" altLang="zh-CN" sz="1600" b="0" dirty="0">
                <a:solidFill>
                  <a:srgbClr val="B0B7C3"/>
                </a:solidFill>
                <a:effectLst/>
                <a:latin typeface="Menlo, Consolas,  Courier New"/>
              </a:rPr>
              <a:t>            </a:t>
            </a:r>
            <a:r>
              <a:rPr lang="en-US" altLang="zh-CN" sz="1600" b="0" dirty="0">
                <a:solidFill>
                  <a:srgbClr val="CF68E1"/>
                </a:solidFill>
                <a:effectLst/>
                <a:latin typeface="Menlo, Consolas,  Courier New"/>
              </a:rPr>
              <a:t>if</a:t>
            </a:r>
            <a:r>
              <a:rPr lang="en-US" altLang="zh-CN" sz="1600" b="0" dirty="0">
                <a:solidFill>
                  <a:srgbClr val="B0B7C3"/>
                </a:solidFill>
                <a:effectLst/>
                <a:latin typeface="Menlo, Consolas,  Courier New"/>
              </a:rPr>
              <a:t> response has a valid code</a:t>
            </a:r>
            <a:r>
              <a:rPr lang="en-US" altLang="zh-CN" sz="1600" b="0" dirty="0">
                <a:solidFill>
                  <a:srgbClr val="8E99B1"/>
                </a:solidFill>
                <a:effectLst/>
                <a:latin typeface="Menlo, Consolas,  Courier New"/>
              </a:rPr>
              <a:t>:</a:t>
            </a:r>
            <a:endParaRPr lang="en-US" altLang="zh-CN" sz="1600" b="0" dirty="0">
              <a:solidFill>
                <a:srgbClr val="838FA7"/>
              </a:solidFill>
              <a:effectLst/>
              <a:latin typeface="Menlo, Consolas,  Courier New"/>
            </a:endParaRPr>
          </a:p>
          <a:p>
            <a:r>
              <a:rPr lang="en-US" altLang="zh-CN" sz="1600" b="0" dirty="0">
                <a:solidFill>
                  <a:srgbClr val="B0B7C3"/>
                </a:solidFill>
                <a:effectLst/>
                <a:latin typeface="Menlo, Consolas,  Courier New"/>
              </a:rPr>
              <a:t>                </a:t>
            </a:r>
            <a:r>
              <a:rPr lang="en-US" altLang="zh-CN" sz="1600" b="0" dirty="0" err="1">
                <a:solidFill>
                  <a:srgbClr val="B0B7C3"/>
                </a:solidFill>
                <a:effectLst/>
                <a:latin typeface="Menlo, Consolas,  Courier New"/>
              </a:rPr>
              <a:t>newSeqSet</a:t>
            </a:r>
            <a:r>
              <a:rPr lang="en-US" altLang="zh-CN" sz="1600" b="0" dirty="0">
                <a:solidFill>
                  <a:srgbClr val="B0B7C3"/>
                </a:solidFill>
                <a:effectLst/>
                <a:latin typeface="Menlo, Consolas,  Courier New"/>
              </a:rPr>
              <a:t> </a:t>
            </a:r>
            <a:r>
              <a:rPr lang="en-US" altLang="zh-CN" sz="1600" b="0" dirty="0">
                <a:solidFill>
                  <a:srgbClr val="7C88B4"/>
                </a:solidFill>
                <a:effectLst/>
                <a:latin typeface="Menlo, Consolas,  Courier New"/>
              </a:rPr>
              <a:t>=</a:t>
            </a:r>
            <a:r>
              <a:rPr lang="en-US" altLang="zh-CN" sz="1600" b="0" dirty="0">
                <a:solidFill>
                  <a:srgbClr val="B0B7C3"/>
                </a:solidFill>
                <a:effectLst/>
                <a:latin typeface="Menlo, Consolas,  Courier New"/>
              </a:rPr>
              <a:t> </a:t>
            </a:r>
            <a:r>
              <a:rPr lang="en-US" altLang="zh-CN" sz="1600" b="0" dirty="0" err="1">
                <a:solidFill>
                  <a:srgbClr val="B0B7C3"/>
                </a:solidFill>
                <a:effectLst/>
                <a:latin typeface="Menlo, Consolas,  Courier New"/>
              </a:rPr>
              <a:t>newSeqSet</a:t>
            </a:r>
            <a:r>
              <a:rPr lang="en-US" altLang="zh-CN" sz="1600" b="0" dirty="0">
                <a:solidFill>
                  <a:srgbClr val="B0B7C3"/>
                </a:solidFill>
                <a:effectLst/>
                <a:latin typeface="Menlo, Consolas,  Courier New"/>
              </a:rPr>
              <a:t> </a:t>
            </a:r>
            <a:r>
              <a:rPr lang="en-US" altLang="zh-CN" sz="1600" b="0" dirty="0">
                <a:solidFill>
                  <a:srgbClr val="56B7C3"/>
                </a:solidFill>
                <a:effectLst/>
                <a:latin typeface="Menlo, Consolas,  Courier New"/>
              </a:rPr>
              <a:t>+</a:t>
            </a:r>
            <a:r>
              <a:rPr lang="en-US" altLang="zh-CN" sz="1600" b="0" dirty="0">
                <a:solidFill>
                  <a:srgbClr val="B0B7C3"/>
                </a:solidFill>
                <a:effectLst/>
                <a:latin typeface="Menlo, Consolas,  Courier New"/>
              </a:rPr>
              <a:t> </a:t>
            </a:r>
            <a:r>
              <a:rPr lang="en-US" altLang="zh-CN" sz="1600" b="0" dirty="0" err="1">
                <a:solidFill>
                  <a:srgbClr val="B0B7C3"/>
                </a:solidFill>
                <a:effectLst/>
                <a:latin typeface="Menlo, Consolas,  Courier New"/>
              </a:rPr>
              <a:t>newSeq</a:t>
            </a:r>
            <a:endParaRPr lang="en-US" altLang="zh-CN" sz="1600" b="0" dirty="0">
              <a:solidFill>
                <a:srgbClr val="838FA7"/>
              </a:solidFill>
              <a:effectLst/>
              <a:latin typeface="Menlo, Consolas,  Courier New"/>
            </a:endParaRPr>
          </a:p>
          <a:p>
            <a:r>
              <a:rPr lang="en-US" altLang="zh-CN" sz="1600" b="0" dirty="0">
                <a:solidFill>
                  <a:srgbClr val="B0B7C3"/>
                </a:solidFill>
                <a:effectLst/>
                <a:latin typeface="Menlo, Consolas,  Courier New"/>
              </a:rPr>
              <a:t>            </a:t>
            </a:r>
            <a:r>
              <a:rPr lang="en-US" altLang="zh-CN" sz="1600" b="0" dirty="0">
                <a:solidFill>
                  <a:srgbClr val="CF68E1"/>
                </a:solidFill>
                <a:effectLst/>
                <a:latin typeface="Menlo, Consolas,  Courier New"/>
              </a:rPr>
              <a:t>else</a:t>
            </a:r>
            <a:r>
              <a:rPr lang="en-US" altLang="zh-CN" sz="1600" b="0" dirty="0">
                <a:solidFill>
                  <a:srgbClr val="8E99B1"/>
                </a:solidFill>
                <a:effectLst/>
                <a:latin typeface="Menlo, Consolas,  Courier New"/>
              </a:rPr>
              <a:t>:</a:t>
            </a:r>
            <a:endParaRPr lang="en-US" altLang="zh-CN" sz="1600" b="0" dirty="0">
              <a:solidFill>
                <a:srgbClr val="838FA7"/>
              </a:solidFill>
              <a:effectLst/>
              <a:latin typeface="Menlo, Consolas,  Courier New"/>
            </a:endParaRPr>
          </a:p>
          <a:p>
            <a:r>
              <a:rPr lang="en-US" altLang="zh-CN" sz="1600" b="0" dirty="0">
                <a:solidFill>
                  <a:srgbClr val="B0B7C3"/>
                </a:solidFill>
                <a:effectLst/>
                <a:latin typeface="Menlo, Consolas,  Courier New"/>
              </a:rPr>
              <a:t>                log error</a:t>
            </a:r>
            <a:endParaRPr lang="en-US" altLang="zh-CN" sz="1600" b="0" dirty="0">
              <a:solidFill>
                <a:srgbClr val="838FA7"/>
              </a:solidFill>
              <a:effectLst/>
              <a:latin typeface="Menlo, Consolas,  Courier New"/>
            </a:endParaRPr>
          </a:p>
          <a:p>
            <a:r>
              <a:rPr lang="en-US" altLang="zh-CN" sz="1600" b="0" dirty="0">
                <a:solidFill>
                  <a:srgbClr val="B0B7C3"/>
                </a:solidFill>
                <a:effectLst/>
                <a:latin typeface="Menlo, Consolas,  Courier New"/>
              </a:rPr>
              <a:t>    </a:t>
            </a:r>
            <a:r>
              <a:rPr lang="en-US" altLang="zh-CN" sz="1600" b="0" dirty="0">
                <a:solidFill>
                  <a:srgbClr val="CF68E1"/>
                </a:solidFill>
                <a:effectLst/>
                <a:latin typeface="Menlo, Consolas,  Courier New"/>
              </a:rPr>
              <a:t>return</a:t>
            </a:r>
            <a:r>
              <a:rPr lang="en-US" altLang="zh-CN" sz="1600" b="0" dirty="0">
                <a:solidFill>
                  <a:srgbClr val="B0B7C3"/>
                </a:solidFill>
                <a:effectLst/>
                <a:latin typeface="Menlo, Consolas,  Courier New"/>
              </a:rPr>
              <a:t> </a:t>
            </a:r>
            <a:r>
              <a:rPr lang="en-US" altLang="zh-CN" sz="1600" b="0" dirty="0" err="1">
                <a:solidFill>
                  <a:srgbClr val="B0B7C3"/>
                </a:solidFill>
                <a:effectLst/>
                <a:latin typeface="Menlo, Consolas,  Courier New"/>
              </a:rPr>
              <a:t>newSeqSet</a:t>
            </a:r>
            <a:endParaRPr lang="en-US" altLang="zh-CN" sz="1600" b="0" dirty="0">
              <a:solidFill>
                <a:srgbClr val="838FA7"/>
              </a:solidFill>
              <a:effectLst/>
              <a:latin typeface="Menlo, Consolas,  Courier New"/>
            </a:endParaRPr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D80F9174-4514-43B1-847B-3F531756C8F7}"/>
              </a:ext>
            </a:extLst>
          </p:cNvPr>
          <p:cNvCxnSpPr>
            <a:endCxn id="24" idx="3"/>
          </p:cNvCxnSpPr>
          <p:nvPr/>
        </p:nvCxnSpPr>
        <p:spPr>
          <a:xfrm>
            <a:off x="6661150" y="4495800"/>
            <a:ext cx="5403850" cy="646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90985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6909844-D323-474D-8DC9-39B36F4D05A3}"/>
              </a:ext>
            </a:extLst>
          </p:cNvPr>
          <p:cNvSpPr txBox="1"/>
          <p:nvPr/>
        </p:nvSpPr>
        <p:spPr>
          <a:xfrm>
            <a:off x="690880" y="457200"/>
            <a:ext cx="4846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Calibri" panose="020F0502020204030204" pitchFamily="34" charset="0"/>
                <a:cs typeface="Calibri" panose="020F0502020204030204" pitchFamily="34" charset="0"/>
              </a:rPr>
              <a:t>API Search Strategies</a:t>
            </a:r>
            <a:endParaRPr lang="zh-CN" alt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E7F069A-CEE8-419C-8C7E-F9C15323D6B1}"/>
              </a:ext>
            </a:extLst>
          </p:cNvPr>
          <p:cNvSpPr txBox="1"/>
          <p:nvPr/>
        </p:nvSpPr>
        <p:spPr>
          <a:xfrm>
            <a:off x="690880" y="1834361"/>
            <a:ext cx="3728399" cy="13181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Default: BFS</a:t>
            </a:r>
          </a:p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Combination explode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1A2C6877-A3A2-4A09-A14E-B102A42F76C2}"/>
              </a:ext>
            </a:extLst>
          </p:cNvPr>
          <p:cNvGrpSpPr/>
          <p:nvPr/>
        </p:nvGrpSpPr>
        <p:grpSpPr>
          <a:xfrm>
            <a:off x="6210300" y="1422881"/>
            <a:ext cx="5715000" cy="4467057"/>
            <a:chOff x="6153150" y="1045269"/>
            <a:chExt cx="5715000" cy="4467057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C0562C5E-4C48-4D2E-8D62-8476FEF96986}"/>
                </a:ext>
              </a:extLst>
            </p:cNvPr>
            <p:cNvSpPr txBox="1"/>
            <p:nvPr/>
          </p:nvSpPr>
          <p:spPr>
            <a:xfrm>
              <a:off x="6153150" y="1045269"/>
              <a:ext cx="5715000" cy="44670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400" b="1" dirty="0" err="1">
                  <a:latin typeface="Calibri" panose="020F0502020204030204" pitchFamily="34" charset="0"/>
                  <a:cs typeface="Calibri" panose="020F0502020204030204" pitchFamily="34" charset="0"/>
                </a:rPr>
                <a:t>reqSet</a:t>
              </a:r>
              <a:r>
                <a:rPr lang="en-US" altLang="zh-CN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: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{                                                                              }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2400" b="1" dirty="0" err="1">
                  <a:latin typeface="Calibri" panose="020F0502020204030204" pitchFamily="34" charset="0"/>
                  <a:cs typeface="Calibri" panose="020F0502020204030204" pitchFamily="34" charset="0"/>
                </a:rPr>
                <a:t>seqSet</a:t>
              </a:r>
              <a:r>
                <a:rPr lang="en-US" altLang="zh-CN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: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{</a:t>
              </a:r>
            </a:p>
            <a:p>
              <a:pPr>
                <a:lnSpc>
                  <a:spcPct val="150000"/>
                </a:lnSpc>
              </a:pPr>
              <a:endParaRPr lang="en-US" altLang="zh-CN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>
                <a:lnSpc>
                  <a:spcPct val="150000"/>
                </a:lnSpc>
              </a:pPr>
              <a:endParaRPr lang="en-US" altLang="zh-CN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      ……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}</a:t>
              </a:r>
              <a:endParaRPr lang="zh-CN" alt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BA47E362-3B5A-4B76-83D0-D3D9BDA875D4}"/>
                </a:ext>
              </a:extLst>
            </p:cNvPr>
            <p:cNvSpPr txBox="1"/>
            <p:nvPr/>
          </p:nvSpPr>
          <p:spPr>
            <a:xfrm>
              <a:off x="6530975" y="1715919"/>
              <a:ext cx="1009650" cy="523220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REQ1</a:t>
              </a:r>
              <a:endParaRPr lang="zh-CN" altLang="en-US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6AF2DED5-117A-4ED2-8F0B-F93356B7183E}"/>
                </a:ext>
              </a:extLst>
            </p:cNvPr>
            <p:cNvSpPr txBox="1"/>
            <p:nvPr/>
          </p:nvSpPr>
          <p:spPr>
            <a:xfrm>
              <a:off x="7626350" y="3337123"/>
              <a:ext cx="7810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200</a:t>
              </a:r>
              <a:endParaRPr lang="zh-CN" altLang="en-US" sz="28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DB7CA9DA-7A88-4703-B00B-3521EE025466}"/>
                </a:ext>
              </a:extLst>
            </p:cNvPr>
            <p:cNvSpPr txBox="1"/>
            <p:nvPr/>
          </p:nvSpPr>
          <p:spPr>
            <a:xfrm>
              <a:off x="7651750" y="1715919"/>
              <a:ext cx="1009650" cy="523220"/>
            </a:xfrm>
            <a:prstGeom prst="rect">
              <a:avLst/>
            </a:prstGeom>
            <a:solidFill>
              <a:schemeClr val="accent6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REQ2</a:t>
              </a:r>
              <a:endParaRPr lang="zh-CN" altLang="en-US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BA96A5F9-47E8-4760-BDC1-E6839BA29AEA}"/>
                </a:ext>
              </a:extLst>
            </p:cNvPr>
            <p:cNvSpPr txBox="1"/>
            <p:nvPr/>
          </p:nvSpPr>
          <p:spPr>
            <a:xfrm>
              <a:off x="8772525" y="1715919"/>
              <a:ext cx="1009650" cy="523220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REQ3</a:t>
              </a:r>
              <a:endParaRPr lang="zh-CN" altLang="en-US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D94B974C-3A3B-4855-A3A5-5FE7F7F51D8D}"/>
                </a:ext>
              </a:extLst>
            </p:cNvPr>
            <p:cNvSpPr txBox="1"/>
            <p:nvPr/>
          </p:nvSpPr>
          <p:spPr>
            <a:xfrm>
              <a:off x="9893300" y="1715919"/>
              <a:ext cx="1009650" cy="523220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REQ4</a:t>
              </a:r>
              <a:endParaRPr lang="zh-CN" altLang="en-US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D73E8AE6-FD8C-4145-84BC-A9B6E90FAC77}"/>
                </a:ext>
              </a:extLst>
            </p:cNvPr>
            <p:cNvSpPr txBox="1"/>
            <p:nvPr/>
          </p:nvSpPr>
          <p:spPr>
            <a:xfrm>
              <a:off x="6642100" y="3296791"/>
              <a:ext cx="1009650" cy="523220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REQ1</a:t>
              </a:r>
              <a:endParaRPr lang="zh-CN" altLang="en-US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52519EA1-D98A-4AA0-B5DB-A7DFFC6904A8}"/>
                </a:ext>
              </a:extLst>
            </p:cNvPr>
            <p:cNvSpPr txBox="1"/>
            <p:nvPr/>
          </p:nvSpPr>
          <p:spPr>
            <a:xfrm>
              <a:off x="6642100" y="3915440"/>
              <a:ext cx="1009650" cy="523220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REQ1</a:t>
              </a:r>
              <a:endParaRPr lang="zh-CN" altLang="en-US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07D41C8F-1712-4944-BF28-B2550ABD8D88}"/>
                </a:ext>
              </a:extLst>
            </p:cNvPr>
            <p:cNvSpPr txBox="1"/>
            <p:nvPr/>
          </p:nvSpPr>
          <p:spPr>
            <a:xfrm>
              <a:off x="8407400" y="3296791"/>
              <a:ext cx="1009650" cy="523220"/>
            </a:xfrm>
            <a:prstGeom prst="rect">
              <a:avLst/>
            </a:prstGeom>
            <a:solidFill>
              <a:schemeClr val="accent6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REQ2</a:t>
              </a:r>
              <a:endParaRPr lang="zh-CN" altLang="en-US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7109181C-A987-4BA6-BF84-336929832A09}"/>
                </a:ext>
              </a:extLst>
            </p:cNvPr>
            <p:cNvSpPr txBox="1"/>
            <p:nvPr/>
          </p:nvSpPr>
          <p:spPr>
            <a:xfrm>
              <a:off x="7613650" y="3913664"/>
              <a:ext cx="7810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200</a:t>
              </a:r>
              <a:endParaRPr lang="zh-CN" altLang="en-US" sz="28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C1A3EBEA-DD08-4D96-AD6B-28828DEC7725}"/>
                </a:ext>
              </a:extLst>
            </p:cNvPr>
            <p:cNvSpPr txBox="1"/>
            <p:nvPr/>
          </p:nvSpPr>
          <p:spPr>
            <a:xfrm>
              <a:off x="8407400" y="3913664"/>
              <a:ext cx="1009650" cy="523220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REQ3</a:t>
              </a:r>
              <a:endParaRPr lang="zh-CN" altLang="en-US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1F28FFEC-07DE-424E-BB71-D4118CA36C59}"/>
                </a:ext>
              </a:extLst>
            </p:cNvPr>
            <p:cNvSpPr txBox="1"/>
            <p:nvPr/>
          </p:nvSpPr>
          <p:spPr>
            <a:xfrm>
              <a:off x="9417050" y="3316957"/>
              <a:ext cx="7810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accent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200</a:t>
              </a:r>
              <a:endParaRPr lang="zh-CN" altLang="en-US" sz="280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2A8FDE89-8940-4280-932B-0B26E851EEDE}"/>
                </a:ext>
              </a:extLst>
            </p:cNvPr>
            <p:cNvSpPr txBox="1"/>
            <p:nvPr/>
          </p:nvSpPr>
          <p:spPr>
            <a:xfrm>
              <a:off x="9417050" y="3913664"/>
              <a:ext cx="7810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accent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200</a:t>
              </a:r>
              <a:endParaRPr lang="zh-CN" altLang="en-US" sz="28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21" name="连接符: 曲线 20">
            <a:extLst>
              <a:ext uri="{FF2B5EF4-FFF2-40B4-BE49-F238E27FC236}">
                <a16:creationId xmlns:a16="http://schemas.microsoft.com/office/drawing/2014/main" id="{FC3718A7-C8C7-4580-8429-E785C719B742}"/>
              </a:ext>
            </a:extLst>
          </p:cNvPr>
          <p:cNvCxnSpPr>
            <a:stCxn id="7" idx="2"/>
            <a:endCxn id="17" idx="3"/>
          </p:cNvCxnSpPr>
          <p:nvPr/>
        </p:nvCxnSpPr>
        <p:spPr>
          <a:xfrm rot="16200000" flipH="1">
            <a:off x="8004386" y="1705315"/>
            <a:ext cx="1339428" cy="3162300"/>
          </a:xfrm>
          <a:prstGeom prst="curvedConnector4">
            <a:avLst>
              <a:gd name="adj1" fmla="val 40234"/>
              <a:gd name="adj2" fmla="val 107229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连接符: 曲线 22">
            <a:extLst>
              <a:ext uri="{FF2B5EF4-FFF2-40B4-BE49-F238E27FC236}">
                <a16:creationId xmlns:a16="http://schemas.microsoft.com/office/drawing/2014/main" id="{103F46CC-CFDB-4467-8840-56E407730DAA}"/>
              </a:ext>
            </a:extLst>
          </p:cNvPr>
          <p:cNvCxnSpPr>
            <a:stCxn id="9" idx="2"/>
            <a:endCxn id="17" idx="3"/>
          </p:cNvCxnSpPr>
          <p:nvPr/>
        </p:nvCxnSpPr>
        <p:spPr>
          <a:xfrm rot="16200000" flipH="1">
            <a:off x="8564773" y="2265702"/>
            <a:ext cx="1339428" cy="2041525"/>
          </a:xfrm>
          <a:prstGeom prst="curvedConnector4">
            <a:avLst>
              <a:gd name="adj1" fmla="val 40234"/>
              <a:gd name="adj2" fmla="val 111198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连接符: 曲线 24">
            <a:extLst>
              <a:ext uri="{FF2B5EF4-FFF2-40B4-BE49-F238E27FC236}">
                <a16:creationId xmlns:a16="http://schemas.microsoft.com/office/drawing/2014/main" id="{7B04123D-79D6-4250-BF88-68B92CEC592C}"/>
              </a:ext>
            </a:extLst>
          </p:cNvPr>
          <p:cNvCxnSpPr>
            <a:stCxn id="10" idx="2"/>
            <a:endCxn id="17" idx="3"/>
          </p:cNvCxnSpPr>
          <p:nvPr/>
        </p:nvCxnSpPr>
        <p:spPr>
          <a:xfrm rot="16200000" flipH="1">
            <a:off x="9125161" y="2826090"/>
            <a:ext cx="1339428" cy="920750"/>
          </a:xfrm>
          <a:prstGeom prst="curvedConnector4">
            <a:avLst>
              <a:gd name="adj1" fmla="val 40234"/>
              <a:gd name="adj2" fmla="val 124828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连接符: 曲线 28">
            <a:extLst>
              <a:ext uri="{FF2B5EF4-FFF2-40B4-BE49-F238E27FC236}">
                <a16:creationId xmlns:a16="http://schemas.microsoft.com/office/drawing/2014/main" id="{D454A4C1-DD85-43F5-9CB4-0333C435EC44}"/>
              </a:ext>
            </a:extLst>
          </p:cNvPr>
          <p:cNvCxnSpPr>
            <a:stCxn id="11" idx="2"/>
            <a:endCxn id="17" idx="3"/>
          </p:cNvCxnSpPr>
          <p:nvPr/>
        </p:nvCxnSpPr>
        <p:spPr>
          <a:xfrm rot="5400000">
            <a:off x="9685549" y="3186453"/>
            <a:ext cx="1339428" cy="200025"/>
          </a:xfrm>
          <a:prstGeom prst="curved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2149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6909844-D323-474D-8DC9-39B36F4D05A3}"/>
              </a:ext>
            </a:extLst>
          </p:cNvPr>
          <p:cNvSpPr txBox="1"/>
          <p:nvPr/>
        </p:nvSpPr>
        <p:spPr>
          <a:xfrm>
            <a:off x="690880" y="457200"/>
            <a:ext cx="4846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Calibri" panose="020F0502020204030204" pitchFamily="34" charset="0"/>
                <a:cs typeface="Calibri" panose="020F0502020204030204" pitchFamily="34" charset="0"/>
              </a:rPr>
              <a:t>API Search Strategies</a:t>
            </a:r>
            <a:endParaRPr lang="zh-CN" alt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E7F069A-CEE8-419C-8C7E-F9C15323D6B1}"/>
              </a:ext>
            </a:extLst>
          </p:cNvPr>
          <p:cNvSpPr txBox="1"/>
          <p:nvPr/>
        </p:nvSpPr>
        <p:spPr>
          <a:xfrm>
            <a:off x="681355" y="1889670"/>
            <a:ext cx="5657851" cy="2989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BFS-Fast</a:t>
            </a:r>
          </a:p>
          <a:p>
            <a:pPr>
              <a:lnSpc>
                <a:spcPct val="150000"/>
              </a:lnSpc>
            </a:pPr>
            <a:endParaRPr lang="en-US" altLang="zh-CN" sz="28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A smaller set </a:t>
            </a:r>
            <a:r>
              <a:rPr lang="en-US" altLang="zh-C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newSeqSet</a:t>
            </a:r>
            <a:endParaRPr lang="en-US" altLang="zh-C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Cover every request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Do not generate all valid request sequences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1A2C6877-A3A2-4A09-A14E-B102A42F76C2}"/>
              </a:ext>
            </a:extLst>
          </p:cNvPr>
          <p:cNvGrpSpPr/>
          <p:nvPr/>
        </p:nvGrpSpPr>
        <p:grpSpPr>
          <a:xfrm>
            <a:off x="6146800" y="1092681"/>
            <a:ext cx="5715000" cy="4467057"/>
            <a:chOff x="6153150" y="1045269"/>
            <a:chExt cx="5715000" cy="4467057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C0562C5E-4C48-4D2E-8D62-8476FEF96986}"/>
                </a:ext>
              </a:extLst>
            </p:cNvPr>
            <p:cNvSpPr txBox="1"/>
            <p:nvPr/>
          </p:nvSpPr>
          <p:spPr>
            <a:xfrm>
              <a:off x="6153150" y="1045269"/>
              <a:ext cx="5715000" cy="44670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400" b="1" dirty="0" err="1">
                  <a:latin typeface="Calibri" panose="020F0502020204030204" pitchFamily="34" charset="0"/>
                  <a:cs typeface="Calibri" panose="020F0502020204030204" pitchFamily="34" charset="0"/>
                </a:rPr>
                <a:t>reqSet</a:t>
              </a:r>
              <a:r>
                <a:rPr lang="en-US" altLang="zh-CN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: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{                                                                              }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2400" b="1" dirty="0" err="1">
                  <a:latin typeface="Calibri" panose="020F0502020204030204" pitchFamily="34" charset="0"/>
                  <a:cs typeface="Calibri" panose="020F0502020204030204" pitchFamily="34" charset="0"/>
                </a:rPr>
                <a:t>seqSet</a:t>
              </a:r>
              <a:r>
                <a:rPr lang="en-US" altLang="zh-CN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: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{</a:t>
              </a:r>
            </a:p>
            <a:p>
              <a:pPr>
                <a:lnSpc>
                  <a:spcPct val="150000"/>
                </a:lnSpc>
              </a:pPr>
              <a:endParaRPr lang="en-US" altLang="zh-CN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>
                <a:lnSpc>
                  <a:spcPct val="150000"/>
                </a:lnSpc>
              </a:pPr>
              <a:endParaRPr lang="en-US" altLang="zh-CN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      ……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}</a:t>
              </a:r>
              <a:endParaRPr lang="zh-CN" alt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BA47E362-3B5A-4B76-83D0-D3D9BDA875D4}"/>
                </a:ext>
              </a:extLst>
            </p:cNvPr>
            <p:cNvSpPr txBox="1"/>
            <p:nvPr/>
          </p:nvSpPr>
          <p:spPr>
            <a:xfrm>
              <a:off x="6530975" y="1715919"/>
              <a:ext cx="1009650" cy="523220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REQ1</a:t>
              </a:r>
              <a:endParaRPr lang="zh-CN" altLang="en-US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6AF2DED5-117A-4ED2-8F0B-F93356B7183E}"/>
                </a:ext>
              </a:extLst>
            </p:cNvPr>
            <p:cNvSpPr txBox="1"/>
            <p:nvPr/>
          </p:nvSpPr>
          <p:spPr>
            <a:xfrm>
              <a:off x="7626350" y="3337123"/>
              <a:ext cx="7810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200</a:t>
              </a:r>
              <a:endParaRPr lang="zh-CN" altLang="en-US" sz="28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DB7CA9DA-7A88-4703-B00B-3521EE025466}"/>
                </a:ext>
              </a:extLst>
            </p:cNvPr>
            <p:cNvSpPr txBox="1"/>
            <p:nvPr/>
          </p:nvSpPr>
          <p:spPr>
            <a:xfrm>
              <a:off x="7651750" y="1715919"/>
              <a:ext cx="1009650" cy="523220"/>
            </a:xfrm>
            <a:prstGeom prst="rect">
              <a:avLst/>
            </a:prstGeom>
            <a:solidFill>
              <a:schemeClr val="accent6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REQ2</a:t>
              </a:r>
              <a:endParaRPr lang="zh-CN" altLang="en-US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BA96A5F9-47E8-4760-BDC1-E6839BA29AEA}"/>
                </a:ext>
              </a:extLst>
            </p:cNvPr>
            <p:cNvSpPr txBox="1"/>
            <p:nvPr/>
          </p:nvSpPr>
          <p:spPr>
            <a:xfrm>
              <a:off x="8772525" y="1715919"/>
              <a:ext cx="1009650" cy="523220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REQ3</a:t>
              </a:r>
              <a:endParaRPr lang="zh-CN" altLang="en-US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D94B974C-3A3B-4855-A3A5-5FE7F7F51D8D}"/>
                </a:ext>
              </a:extLst>
            </p:cNvPr>
            <p:cNvSpPr txBox="1"/>
            <p:nvPr/>
          </p:nvSpPr>
          <p:spPr>
            <a:xfrm>
              <a:off x="9893300" y="1715919"/>
              <a:ext cx="1009650" cy="523220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REQ4</a:t>
              </a:r>
              <a:endParaRPr lang="zh-CN" altLang="en-US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D73E8AE6-FD8C-4145-84BC-A9B6E90FAC77}"/>
                </a:ext>
              </a:extLst>
            </p:cNvPr>
            <p:cNvSpPr txBox="1"/>
            <p:nvPr/>
          </p:nvSpPr>
          <p:spPr>
            <a:xfrm>
              <a:off x="6642100" y="3296791"/>
              <a:ext cx="1009650" cy="523220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REQ1</a:t>
              </a:r>
              <a:endParaRPr lang="zh-CN" altLang="en-US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52519EA1-D98A-4AA0-B5DB-A7DFFC6904A8}"/>
                </a:ext>
              </a:extLst>
            </p:cNvPr>
            <p:cNvSpPr txBox="1"/>
            <p:nvPr/>
          </p:nvSpPr>
          <p:spPr>
            <a:xfrm>
              <a:off x="6642100" y="3915440"/>
              <a:ext cx="1009650" cy="523220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REQ1</a:t>
              </a:r>
              <a:endParaRPr lang="zh-CN" altLang="en-US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07D41C8F-1712-4944-BF28-B2550ABD8D88}"/>
                </a:ext>
              </a:extLst>
            </p:cNvPr>
            <p:cNvSpPr txBox="1"/>
            <p:nvPr/>
          </p:nvSpPr>
          <p:spPr>
            <a:xfrm>
              <a:off x="8407400" y="3296791"/>
              <a:ext cx="1009650" cy="523220"/>
            </a:xfrm>
            <a:prstGeom prst="rect">
              <a:avLst/>
            </a:prstGeom>
            <a:solidFill>
              <a:schemeClr val="accent6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REQ2</a:t>
              </a:r>
              <a:endParaRPr lang="zh-CN" altLang="en-US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7109181C-A987-4BA6-BF84-336929832A09}"/>
                </a:ext>
              </a:extLst>
            </p:cNvPr>
            <p:cNvSpPr txBox="1"/>
            <p:nvPr/>
          </p:nvSpPr>
          <p:spPr>
            <a:xfrm>
              <a:off x="7613650" y="3913664"/>
              <a:ext cx="7810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200</a:t>
              </a:r>
              <a:endParaRPr lang="zh-CN" altLang="en-US" sz="28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C1A3EBEA-DD08-4D96-AD6B-28828DEC7725}"/>
                </a:ext>
              </a:extLst>
            </p:cNvPr>
            <p:cNvSpPr txBox="1"/>
            <p:nvPr/>
          </p:nvSpPr>
          <p:spPr>
            <a:xfrm>
              <a:off x="8407400" y="3913664"/>
              <a:ext cx="1009650" cy="523220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REQ3</a:t>
              </a:r>
              <a:endParaRPr lang="zh-CN" altLang="en-US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1F28FFEC-07DE-424E-BB71-D4118CA36C59}"/>
                </a:ext>
              </a:extLst>
            </p:cNvPr>
            <p:cNvSpPr txBox="1"/>
            <p:nvPr/>
          </p:nvSpPr>
          <p:spPr>
            <a:xfrm>
              <a:off x="9417050" y="3316957"/>
              <a:ext cx="7810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accent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200</a:t>
              </a:r>
              <a:endParaRPr lang="zh-CN" altLang="en-US" sz="280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2A8FDE89-8940-4280-932B-0B26E851EEDE}"/>
                </a:ext>
              </a:extLst>
            </p:cNvPr>
            <p:cNvSpPr txBox="1"/>
            <p:nvPr/>
          </p:nvSpPr>
          <p:spPr>
            <a:xfrm>
              <a:off x="9417050" y="3913664"/>
              <a:ext cx="7810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accent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200</a:t>
              </a:r>
              <a:endParaRPr lang="zh-CN" altLang="en-US" sz="28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21" name="连接符: 曲线 20">
            <a:extLst>
              <a:ext uri="{FF2B5EF4-FFF2-40B4-BE49-F238E27FC236}">
                <a16:creationId xmlns:a16="http://schemas.microsoft.com/office/drawing/2014/main" id="{FC3718A7-C8C7-4580-8429-E785C719B742}"/>
              </a:ext>
            </a:extLst>
          </p:cNvPr>
          <p:cNvCxnSpPr>
            <a:cxnSpLocks/>
            <a:stCxn id="10" idx="2"/>
            <a:endCxn id="17" idx="3"/>
          </p:cNvCxnSpPr>
          <p:nvPr/>
        </p:nvCxnSpPr>
        <p:spPr>
          <a:xfrm rot="16200000" flipH="1">
            <a:off x="9061661" y="2495890"/>
            <a:ext cx="1339428" cy="920750"/>
          </a:xfrm>
          <a:prstGeom prst="curvedConnector4">
            <a:avLst>
              <a:gd name="adj1" fmla="val 40234"/>
              <a:gd name="adj2" fmla="val 124828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连接符: 曲线 27">
            <a:extLst>
              <a:ext uri="{FF2B5EF4-FFF2-40B4-BE49-F238E27FC236}">
                <a16:creationId xmlns:a16="http://schemas.microsoft.com/office/drawing/2014/main" id="{867B514C-C161-43DD-A7B6-04F78AE87FC8}"/>
              </a:ext>
            </a:extLst>
          </p:cNvPr>
          <p:cNvCxnSpPr>
            <a:stCxn id="10" idx="2"/>
            <a:endCxn id="18" idx="3"/>
          </p:cNvCxnSpPr>
          <p:nvPr/>
        </p:nvCxnSpPr>
        <p:spPr>
          <a:xfrm rot="16200000" flipH="1">
            <a:off x="8763308" y="2794243"/>
            <a:ext cx="1936135" cy="920750"/>
          </a:xfrm>
          <a:prstGeom prst="curvedConnector4">
            <a:avLst>
              <a:gd name="adj1" fmla="val 43244"/>
              <a:gd name="adj2" fmla="val 124828"/>
            </a:avLst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CB76FA1C-5D87-4D9F-A8A7-CEBE72725E1B}"/>
              </a:ext>
            </a:extLst>
          </p:cNvPr>
          <p:cNvSpPr/>
          <p:nvPr/>
        </p:nvSpPr>
        <p:spPr>
          <a:xfrm>
            <a:off x="5410199" y="5657280"/>
            <a:ext cx="671195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Every request is appended to at most one sequence</a:t>
            </a:r>
            <a:endParaRPr lang="zh-CN" altLang="en-US" sz="24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048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6909844-D323-474D-8DC9-39B36F4D05A3}"/>
              </a:ext>
            </a:extLst>
          </p:cNvPr>
          <p:cNvSpPr txBox="1"/>
          <p:nvPr/>
        </p:nvSpPr>
        <p:spPr>
          <a:xfrm>
            <a:off x="690880" y="457200"/>
            <a:ext cx="13512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Calibri" panose="020F0502020204030204" pitchFamily="34" charset="0"/>
                <a:cs typeface="Calibri" panose="020F0502020204030204" pitchFamily="34" charset="0"/>
              </a:rPr>
              <a:t>REST ?</a:t>
            </a:r>
            <a:endParaRPr lang="zh-CN" alt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89337FF-929C-4C02-9CE5-90A333A5D3AF}"/>
              </a:ext>
            </a:extLst>
          </p:cNvPr>
          <p:cNvSpPr txBox="1"/>
          <p:nvPr/>
        </p:nvSpPr>
        <p:spPr>
          <a:xfrm>
            <a:off x="690880" y="1772920"/>
            <a:ext cx="11115040" cy="2251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Representational State Transfer (REST): by Dr. Roy Thomas Fielding (2000)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>
                <a:latin typeface="Calibri" panose="020F0502020204030204" pitchFamily="34" charset="0"/>
                <a:cs typeface="Calibri" panose="020F0502020204030204" pitchFamily="34" charset="0"/>
              </a:rPr>
              <a:t>A web 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software architecture style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Simple for transferring information between different programs through network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Based on HTTP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99233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6909844-D323-474D-8DC9-39B36F4D05A3}"/>
              </a:ext>
            </a:extLst>
          </p:cNvPr>
          <p:cNvSpPr txBox="1"/>
          <p:nvPr/>
        </p:nvSpPr>
        <p:spPr>
          <a:xfrm>
            <a:off x="690880" y="457200"/>
            <a:ext cx="4846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Calibri" panose="020F0502020204030204" pitchFamily="34" charset="0"/>
                <a:cs typeface="Calibri" panose="020F0502020204030204" pitchFamily="34" charset="0"/>
              </a:rPr>
              <a:t>API Search Strategies</a:t>
            </a:r>
            <a:endParaRPr lang="zh-CN" alt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E7F069A-CEE8-419C-8C7E-F9C15323D6B1}"/>
              </a:ext>
            </a:extLst>
          </p:cNvPr>
          <p:cNvSpPr txBox="1"/>
          <p:nvPr/>
        </p:nvSpPr>
        <p:spPr>
          <a:xfrm>
            <a:off x="735012" y="1702733"/>
            <a:ext cx="5589588" cy="25376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Random Walk</a:t>
            </a:r>
            <a:endParaRPr lang="en-US" altLang="zh-CN" sz="28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Randomly selecting one request in </a:t>
            </a:r>
            <a:r>
              <a:rPr lang="en-US" altLang="zh-CN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seqSet</a:t>
            </a:r>
            <a:endParaRPr lang="en-US" altLang="zh-C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Randomly selecting one request in </a:t>
            </a:r>
            <a:r>
              <a:rPr lang="en-US" altLang="zh-CN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reqSet</a:t>
            </a:r>
            <a:endParaRPr lang="en-US" altLang="zh-C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Until all the dependencies of that pair are satisfied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Restart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1A2C6877-A3A2-4A09-A14E-B102A42F76C2}"/>
              </a:ext>
            </a:extLst>
          </p:cNvPr>
          <p:cNvGrpSpPr/>
          <p:nvPr/>
        </p:nvGrpSpPr>
        <p:grpSpPr>
          <a:xfrm>
            <a:off x="6305550" y="1092681"/>
            <a:ext cx="5715000" cy="4467057"/>
            <a:chOff x="6153150" y="1045269"/>
            <a:chExt cx="5715000" cy="4467057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C0562C5E-4C48-4D2E-8D62-8476FEF96986}"/>
                </a:ext>
              </a:extLst>
            </p:cNvPr>
            <p:cNvSpPr txBox="1"/>
            <p:nvPr/>
          </p:nvSpPr>
          <p:spPr>
            <a:xfrm>
              <a:off x="6153150" y="1045269"/>
              <a:ext cx="5715000" cy="44670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400" b="1" dirty="0" err="1">
                  <a:latin typeface="Calibri" panose="020F0502020204030204" pitchFamily="34" charset="0"/>
                  <a:cs typeface="Calibri" panose="020F0502020204030204" pitchFamily="34" charset="0"/>
                </a:rPr>
                <a:t>reqSet</a:t>
              </a:r>
              <a:r>
                <a:rPr lang="en-US" altLang="zh-CN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: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{                                                                              }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2400" b="1" dirty="0" err="1">
                  <a:latin typeface="Calibri" panose="020F0502020204030204" pitchFamily="34" charset="0"/>
                  <a:cs typeface="Calibri" panose="020F0502020204030204" pitchFamily="34" charset="0"/>
                </a:rPr>
                <a:t>seqSet</a:t>
              </a:r>
              <a:r>
                <a:rPr lang="en-US" altLang="zh-CN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: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{</a:t>
              </a:r>
            </a:p>
            <a:p>
              <a:pPr>
                <a:lnSpc>
                  <a:spcPct val="150000"/>
                </a:lnSpc>
              </a:pPr>
              <a:endParaRPr lang="en-US" altLang="zh-CN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>
                <a:lnSpc>
                  <a:spcPct val="150000"/>
                </a:lnSpc>
              </a:pPr>
              <a:endParaRPr lang="en-US" altLang="zh-CN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      ……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}</a:t>
              </a:r>
              <a:endParaRPr lang="zh-CN" alt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BA47E362-3B5A-4B76-83D0-D3D9BDA875D4}"/>
                </a:ext>
              </a:extLst>
            </p:cNvPr>
            <p:cNvSpPr txBox="1"/>
            <p:nvPr/>
          </p:nvSpPr>
          <p:spPr>
            <a:xfrm>
              <a:off x="6530975" y="1715919"/>
              <a:ext cx="1009650" cy="523220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REQ1</a:t>
              </a:r>
              <a:endParaRPr lang="zh-CN" altLang="en-US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6AF2DED5-117A-4ED2-8F0B-F93356B7183E}"/>
                </a:ext>
              </a:extLst>
            </p:cNvPr>
            <p:cNvSpPr txBox="1"/>
            <p:nvPr/>
          </p:nvSpPr>
          <p:spPr>
            <a:xfrm>
              <a:off x="7626350" y="3337123"/>
              <a:ext cx="7810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200</a:t>
              </a:r>
              <a:endParaRPr lang="zh-CN" altLang="en-US" sz="28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DB7CA9DA-7A88-4703-B00B-3521EE025466}"/>
                </a:ext>
              </a:extLst>
            </p:cNvPr>
            <p:cNvSpPr txBox="1"/>
            <p:nvPr/>
          </p:nvSpPr>
          <p:spPr>
            <a:xfrm>
              <a:off x="7651750" y="1715919"/>
              <a:ext cx="1009650" cy="523220"/>
            </a:xfrm>
            <a:prstGeom prst="rect">
              <a:avLst/>
            </a:prstGeom>
            <a:solidFill>
              <a:schemeClr val="accent6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REQ2</a:t>
              </a:r>
              <a:endParaRPr lang="zh-CN" altLang="en-US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BA96A5F9-47E8-4760-BDC1-E6839BA29AEA}"/>
                </a:ext>
              </a:extLst>
            </p:cNvPr>
            <p:cNvSpPr txBox="1"/>
            <p:nvPr/>
          </p:nvSpPr>
          <p:spPr>
            <a:xfrm>
              <a:off x="8772525" y="1715919"/>
              <a:ext cx="1009650" cy="523220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REQ3</a:t>
              </a:r>
              <a:endParaRPr lang="zh-CN" altLang="en-US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D94B974C-3A3B-4855-A3A5-5FE7F7F51D8D}"/>
                </a:ext>
              </a:extLst>
            </p:cNvPr>
            <p:cNvSpPr txBox="1"/>
            <p:nvPr/>
          </p:nvSpPr>
          <p:spPr>
            <a:xfrm>
              <a:off x="9893300" y="1715919"/>
              <a:ext cx="1009650" cy="523220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REQ4</a:t>
              </a:r>
              <a:endParaRPr lang="zh-CN" altLang="en-US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D73E8AE6-FD8C-4145-84BC-A9B6E90FAC77}"/>
                </a:ext>
              </a:extLst>
            </p:cNvPr>
            <p:cNvSpPr txBox="1"/>
            <p:nvPr/>
          </p:nvSpPr>
          <p:spPr>
            <a:xfrm>
              <a:off x="6642100" y="3296791"/>
              <a:ext cx="1009650" cy="523220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REQ1</a:t>
              </a:r>
              <a:endParaRPr lang="zh-CN" altLang="en-US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52519EA1-D98A-4AA0-B5DB-A7DFFC6904A8}"/>
                </a:ext>
              </a:extLst>
            </p:cNvPr>
            <p:cNvSpPr txBox="1"/>
            <p:nvPr/>
          </p:nvSpPr>
          <p:spPr>
            <a:xfrm>
              <a:off x="6642100" y="3915440"/>
              <a:ext cx="1009650" cy="523220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REQ1</a:t>
              </a:r>
              <a:endParaRPr lang="zh-CN" altLang="en-US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07D41C8F-1712-4944-BF28-B2550ABD8D88}"/>
                </a:ext>
              </a:extLst>
            </p:cNvPr>
            <p:cNvSpPr txBox="1"/>
            <p:nvPr/>
          </p:nvSpPr>
          <p:spPr>
            <a:xfrm>
              <a:off x="8407400" y="3296791"/>
              <a:ext cx="1009650" cy="523220"/>
            </a:xfrm>
            <a:prstGeom prst="rect">
              <a:avLst/>
            </a:prstGeom>
            <a:solidFill>
              <a:schemeClr val="accent6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REQ2</a:t>
              </a:r>
              <a:endParaRPr lang="zh-CN" altLang="en-US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7109181C-A987-4BA6-BF84-336929832A09}"/>
                </a:ext>
              </a:extLst>
            </p:cNvPr>
            <p:cNvSpPr txBox="1"/>
            <p:nvPr/>
          </p:nvSpPr>
          <p:spPr>
            <a:xfrm>
              <a:off x="7613650" y="3913664"/>
              <a:ext cx="7810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200</a:t>
              </a:r>
              <a:endParaRPr lang="zh-CN" altLang="en-US" sz="28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C1A3EBEA-DD08-4D96-AD6B-28828DEC7725}"/>
                </a:ext>
              </a:extLst>
            </p:cNvPr>
            <p:cNvSpPr txBox="1"/>
            <p:nvPr/>
          </p:nvSpPr>
          <p:spPr>
            <a:xfrm>
              <a:off x="8407400" y="3913664"/>
              <a:ext cx="1009650" cy="523220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REQ3</a:t>
              </a:r>
              <a:endParaRPr lang="zh-CN" altLang="en-US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1F28FFEC-07DE-424E-BB71-D4118CA36C59}"/>
                </a:ext>
              </a:extLst>
            </p:cNvPr>
            <p:cNvSpPr txBox="1"/>
            <p:nvPr/>
          </p:nvSpPr>
          <p:spPr>
            <a:xfrm>
              <a:off x="9417050" y="3316957"/>
              <a:ext cx="7810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accent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200</a:t>
              </a:r>
              <a:endParaRPr lang="zh-CN" altLang="en-US" sz="280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2A8FDE89-8940-4280-932B-0B26E851EEDE}"/>
                </a:ext>
              </a:extLst>
            </p:cNvPr>
            <p:cNvSpPr txBox="1"/>
            <p:nvPr/>
          </p:nvSpPr>
          <p:spPr>
            <a:xfrm>
              <a:off x="9417050" y="3913664"/>
              <a:ext cx="7810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accent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200</a:t>
              </a:r>
              <a:endParaRPr lang="zh-CN" altLang="en-US" sz="28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89153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6909844-D323-474D-8DC9-39B36F4D05A3}"/>
              </a:ext>
            </a:extLst>
          </p:cNvPr>
          <p:cNvSpPr txBox="1"/>
          <p:nvPr/>
        </p:nvSpPr>
        <p:spPr>
          <a:xfrm>
            <a:off x="690880" y="457200"/>
            <a:ext cx="4846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Calibri" panose="020F0502020204030204" pitchFamily="34" charset="0"/>
                <a:cs typeface="Calibri" panose="020F0502020204030204" pitchFamily="34" charset="0"/>
              </a:rPr>
              <a:t>Evaluation</a:t>
            </a:r>
            <a:endParaRPr lang="zh-CN" alt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E7F069A-CEE8-419C-8C7E-F9C15323D6B1}"/>
              </a:ext>
            </a:extLst>
          </p:cNvPr>
          <p:cNvSpPr txBox="1"/>
          <p:nvPr/>
        </p:nvSpPr>
        <p:spPr>
          <a:xfrm>
            <a:off x="690880" y="1258233"/>
            <a:ext cx="10307638" cy="671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Inferring Dependencies &amp; Analyzing Dynamic Feedback  </a:t>
            </a:r>
            <a:r>
              <a:rPr lang="en-US" altLang="zh-CN" sz="28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Necessary?</a:t>
            </a: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933E8A15-A512-43C5-80FE-281D1D3BF0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880" y="2692400"/>
            <a:ext cx="5326391" cy="2704167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2D91CCAD-F5A5-43B1-B097-CC1CEC0CAA16}"/>
              </a:ext>
            </a:extLst>
          </p:cNvPr>
          <p:cNvSpPr/>
          <p:nvPr/>
        </p:nvSpPr>
        <p:spPr>
          <a:xfrm>
            <a:off x="6565900" y="2916535"/>
            <a:ext cx="5143500" cy="923330"/>
          </a:xfrm>
          <a:prstGeom prst="rect">
            <a:avLst/>
          </a:prstGeom>
          <a:solidFill>
            <a:srgbClr val="282C34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CF68E1"/>
                </a:solidFill>
                <a:effectLst/>
                <a:latin typeface="Menlo, Consolas,  Courier New"/>
              </a:rPr>
              <a:t>if</a:t>
            </a:r>
            <a:r>
              <a:rPr lang="en-US" altLang="zh-CN" b="0" dirty="0">
                <a:solidFill>
                  <a:srgbClr val="838FA7"/>
                </a:solidFill>
                <a:effectLst/>
                <a:latin typeface="Menlo, Consolas,  Courier New"/>
              </a:rPr>
              <a:t> (</a:t>
            </a:r>
            <a:r>
              <a:rPr lang="en-US" altLang="zh-CN" b="0" dirty="0" err="1">
                <a:solidFill>
                  <a:srgbClr val="838FA7"/>
                </a:solidFill>
                <a:effectLst/>
                <a:latin typeface="Menlo, Consolas,  Courier New"/>
              </a:rPr>
              <a:t>oldChecksum</a:t>
            </a:r>
            <a:r>
              <a:rPr lang="en-US" altLang="zh-CN" b="0" dirty="0">
                <a:solidFill>
                  <a:srgbClr val="838FA7"/>
                </a:solidFill>
                <a:effectLst/>
                <a:latin typeface="Menlo, Consolas,  Courier New"/>
              </a:rPr>
              <a:t> </a:t>
            </a:r>
            <a:r>
              <a:rPr lang="en-US" altLang="zh-CN" b="0" dirty="0">
                <a:solidFill>
                  <a:srgbClr val="CF68E1"/>
                </a:solidFill>
                <a:effectLst/>
                <a:latin typeface="Menlo, Consolas,  Courier New"/>
              </a:rPr>
              <a:t>==</a:t>
            </a:r>
            <a:r>
              <a:rPr lang="en-US" altLang="zh-CN" b="0" dirty="0">
                <a:solidFill>
                  <a:srgbClr val="838FA7"/>
                </a:solidFill>
                <a:effectLst/>
                <a:latin typeface="Menlo, Consolas,  Courier New"/>
              </a:rPr>
              <a:t> </a:t>
            </a:r>
            <a:r>
              <a:rPr lang="en-US" altLang="zh-CN" b="0" dirty="0" err="1">
                <a:solidFill>
                  <a:srgbClr val="838FA7"/>
                </a:solidFill>
                <a:effectLst/>
                <a:latin typeface="Menlo, Consolas,  Courier New"/>
              </a:rPr>
              <a:t>postChecksum</a:t>
            </a:r>
            <a:r>
              <a:rPr lang="en-US" altLang="zh-CN" b="0" dirty="0">
                <a:solidFill>
                  <a:srgbClr val="838FA7"/>
                </a:solidFill>
                <a:effectLst/>
                <a:latin typeface="Menlo, Consolas,  Courier New"/>
              </a:rPr>
              <a:t>) {</a:t>
            </a:r>
          </a:p>
          <a:p>
            <a:r>
              <a:rPr lang="en-US" altLang="zh-CN" b="0" dirty="0">
                <a:solidFill>
                  <a:srgbClr val="838FA7"/>
                </a:solidFill>
                <a:effectLst/>
                <a:latin typeface="Menlo, Consolas,  Courier New"/>
              </a:rPr>
              <a:t>    </a:t>
            </a:r>
            <a:r>
              <a:rPr lang="en-US" altLang="zh-CN" b="0" dirty="0">
                <a:solidFill>
                  <a:srgbClr val="CF68E1"/>
                </a:solidFill>
                <a:effectLst/>
                <a:latin typeface="Menlo, Consolas,  Courier New"/>
              </a:rPr>
              <a:t>throw</a:t>
            </a:r>
            <a:r>
              <a:rPr lang="en-US" altLang="zh-CN" b="0" dirty="0">
                <a:solidFill>
                  <a:srgbClr val="838FA7"/>
                </a:solidFill>
                <a:effectLst/>
                <a:latin typeface="Menlo, Consolas,  Courier New"/>
              </a:rPr>
              <a:t> </a:t>
            </a:r>
            <a:r>
              <a:rPr lang="en-US" altLang="zh-CN" b="0" dirty="0">
                <a:solidFill>
                  <a:srgbClr val="6494ED"/>
                </a:solidFill>
                <a:effectLst/>
                <a:latin typeface="Menlo, Consolas,  Courier New"/>
              </a:rPr>
              <a:t>exception</a:t>
            </a:r>
            <a:r>
              <a:rPr lang="en-US" altLang="zh-CN" b="0" dirty="0">
                <a:solidFill>
                  <a:srgbClr val="838FA7"/>
                </a:solidFill>
                <a:effectLst/>
                <a:latin typeface="Menlo, Consolas,  Courier New"/>
              </a:rPr>
              <a:t>()</a:t>
            </a:r>
            <a:r>
              <a:rPr lang="en-US" altLang="zh-CN" b="0" dirty="0">
                <a:solidFill>
                  <a:srgbClr val="676E95"/>
                </a:solidFill>
                <a:effectLst/>
                <a:latin typeface="Menlo, Consolas,  Courier New"/>
              </a:rPr>
              <a:t>;</a:t>
            </a:r>
            <a:endParaRPr lang="en-US" altLang="zh-CN" b="0" dirty="0">
              <a:solidFill>
                <a:srgbClr val="838FA7"/>
              </a:solidFill>
              <a:effectLst/>
              <a:latin typeface="Menlo, Consolas,  Courier New"/>
            </a:endParaRPr>
          </a:p>
          <a:p>
            <a:r>
              <a:rPr lang="en-US" altLang="zh-CN" b="0" dirty="0">
                <a:solidFill>
                  <a:srgbClr val="838FA7"/>
                </a:solidFill>
                <a:effectLst/>
                <a:latin typeface="Menlo, Consolas,  Courier New"/>
              </a:rPr>
              <a:t>}</a:t>
            </a:r>
          </a:p>
        </p:txBody>
      </p:sp>
      <p:cxnSp>
        <p:nvCxnSpPr>
          <p:cNvPr id="21" name="连接符: 曲线 20">
            <a:extLst>
              <a:ext uri="{FF2B5EF4-FFF2-40B4-BE49-F238E27FC236}">
                <a16:creationId xmlns:a16="http://schemas.microsoft.com/office/drawing/2014/main" id="{5878B6F4-8976-4975-AB3A-19720C28295D}"/>
              </a:ext>
            </a:extLst>
          </p:cNvPr>
          <p:cNvCxnSpPr>
            <a:cxnSpLocks/>
            <a:endCxn id="3" idx="2"/>
          </p:cNvCxnSpPr>
          <p:nvPr/>
        </p:nvCxnSpPr>
        <p:spPr>
          <a:xfrm flipV="1">
            <a:off x="5905500" y="3839865"/>
            <a:ext cx="3232150" cy="922635"/>
          </a:xfrm>
          <a:prstGeom prst="curved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66901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6909844-D323-474D-8DC9-39B36F4D05A3}"/>
              </a:ext>
            </a:extLst>
          </p:cNvPr>
          <p:cNvSpPr txBox="1"/>
          <p:nvPr/>
        </p:nvSpPr>
        <p:spPr>
          <a:xfrm>
            <a:off x="690880" y="457200"/>
            <a:ext cx="4846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Calibri" panose="020F0502020204030204" pitchFamily="34" charset="0"/>
                <a:cs typeface="Calibri" panose="020F0502020204030204" pitchFamily="34" charset="0"/>
              </a:rPr>
              <a:t>Evaluation</a:t>
            </a:r>
            <a:endParaRPr lang="zh-CN" alt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E7F069A-CEE8-419C-8C7E-F9C15323D6B1}"/>
              </a:ext>
            </a:extLst>
          </p:cNvPr>
          <p:cNvSpPr txBox="1"/>
          <p:nvPr/>
        </p:nvSpPr>
        <p:spPr>
          <a:xfrm>
            <a:off x="690880" y="1258233"/>
            <a:ext cx="10307638" cy="671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Inferring Dependencies &amp; Analyzing Dynamic Feedback  </a:t>
            </a:r>
            <a:r>
              <a:rPr lang="en-US" altLang="zh-CN" sz="28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Necessary?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FD44CC3-DF11-4EBC-8EDA-54C6E5BBB069}"/>
              </a:ext>
            </a:extLst>
          </p:cNvPr>
          <p:cNvSpPr txBox="1"/>
          <p:nvPr/>
        </p:nvSpPr>
        <p:spPr>
          <a:xfrm>
            <a:off x="690880" y="2203085"/>
            <a:ext cx="8605520" cy="2294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600" dirty="0">
                <a:latin typeface="Calibri" panose="020F0502020204030204" pitchFamily="34" charset="0"/>
                <a:cs typeface="Calibri" panose="020F0502020204030204" pitchFamily="34" charset="0"/>
              </a:rPr>
              <a:t>Configuration</a:t>
            </a:r>
            <a:endParaRPr lang="en-US" altLang="zh-CN" sz="26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❌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Inferring Dependencies; </a:t>
            </a:r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✔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 Analyzing dynamic feedback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✔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Inferring Dependencies; </a:t>
            </a:r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✖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Analyzing dynamic feedback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✔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Inferring Dependencies; </a:t>
            </a:r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✔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Analyzing dynamic feedback</a:t>
            </a:r>
          </a:p>
        </p:txBody>
      </p:sp>
    </p:spTree>
    <p:extLst>
      <p:ext uri="{BB962C8B-B14F-4D97-AF65-F5344CB8AC3E}">
        <p14:creationId xmlns:p14="http://schemas.microsoft.com/office/powerpoint/2010/main" val="1159126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restler-tech">
            <a:extLst>
              <a:ext uri="{FF2B5EF4-FFF2-40B4-BE49-F238E27FC236}">
                <a16:creationId xmlns:a16="http://schemas.microsoft.com/office/drawing/2014/main" id="{6FB87333-4233-492A-96E5-17BC422F45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5" t="3745" r="3473" b="18242"/>
          <a:stretch/>
        </p:blipFill>
        <p:spPr bwMode="auto">
          <a:xfrm>
            <a:off x="317500" y="1951772"/>
            <a:ext cx="8161020" cy="4384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46909844-D323-474D-8DC9-39B36F4D05A3}"/>
              </a:ext>
            </a:extLst>
          </p:cNvPr>
          <p:cNvSpPr txBox="1"/>
          <p:nvPr/>
        </p:nvSpPr>
        <p:spPr>
          <a:xfrm>
            <a:off x="690880" y="457200"/>
            <a:ext cx="4846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Calibri" panose="020F0502020204030204" pitchFamily="34" charset="0"/>
                <a:cs typeface="Calibri" panose="020F0502020204030204" pitchFamily="34" charset="0"/>
              </a:rPr>
              <a:t>Evaluation</a:t>
            </a:r>
            <a:endParaRPr lang="zh-CN" alt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E7F069A-CEE8-419C-8C7E-F9C15323D6B1}"/>
              </a:ext>
            </a:extLst>
          </p:cNvPr>
          <p:cNvSpPr txBox="1"/>
          <p:nvPr/>
        </p:nvSpPr>
        <p:spPr>
          <a:xfrm>
            <a:off x="690880" y="1041975"/>
            <a:ext cx="10307638" cy="671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Inferring Dependencies &amp; Analyzing Dynamic Feedback  </a:t>
            </a:r>
            <a:r>
              <a:rPr lang="en-US" altLang="zh-CN" sz="28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Necessary?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56BE787-6461-4BA9-8D52-0566E6D323A0}"/>
              </a:ext>
            </a:extLst>
          </p:cNvPr>
          <p:cNvSpPr txBox="1"/>
          <p:nvPr/>
        </p:nvSpPr>
        <p:spPr>
          <a:xfrm>
            <a:off x="8521700" y="2862610"/>
            <a:ext cx="3479800" cy="1697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Coverage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HTTP response validity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Time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40306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6909844-D323-474D-8DC9-39B36F4D05A3}"/>
              </a:ext>
            </a:extLst>
          </p:cNvPr>
          <p:cNvSpPr txBox="1"/>
          <p:nvPr/>
        </p:nvSpPr>
        <p:spPr>
          <a:xfrm>
            <a:off x="690880" y="457200"/>
            <a:ext cx="4846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Calibri" panose="020F0502020204030204" pitchFamily="34" charset="0"/>
                <a:cs typeface="Calibri" panose="020F0502020204030204" pitchFamily="34" charset="0"/>
              </a:rPr>
              <a:t>Evaluation</a:t>
            </a:r>
            <a:endParaRPr lang="zh-CN" alt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E7F069A-CEE8-419C-8C7E-F9C15323D6B1}"/>
              </a:ext>
            </a:extLst>
          </p:cNvPr>
          <p:cNvSpPr txBox="1"/>
          <p:nvPr/>
        </p:nvSpPr>
        <p:spPr>
          <a:xfrm>
            <a:off x="690880" y="1194375"/>
            <a:ext cx="10307638" cy="671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Inferring Dependencies &amp; Analyzing Dynamic Feedback  </a:t>
            </a:r>
            <a:r>
              <a:rPr lang="en-US" altLang="zh-CN" sz="28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Necessary?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56BE787-6461-4BA9-8D52-0566E6D323A0}"/>
              </a:ext>
            </a:extLst>
          </p:cNvPr>
          <p:cNvSpPr txBox="1"/>
          <p:nvPr/>
        </p:nvSpPr>
        <p:spPr>
          <a:xfrm>
            <a:off x="774700" y="2148870"/>
            <a:ext cx="6959600" cy="1697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More coverage – more server-side logic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More valid HTTP response – efficiency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Less time - efficiency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714751C-08E9-4275-A444-D805BC74D3E8}"/>
              </a:ext>
            </a:extLst>
          </p:cNvPr>
          <p:cNvSpPr/>
          <p:nvPr/>
        </p:nvSpPr>
        <p:spPr>
          <a:xfrm>
            <a:off x="774700" y="4280982"/>
            <a:ext cx="200145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Necessary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7764479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tler-gitlab">
            <a:extLst>
              <a:ext uri="{FF2B5EF4-FFF2-40B4-BE49-F238E27FC236}">
                <a16:creationId xmlns:a16="http://schemas.microsoft.com/office/drawing/2014/main" id="{044FF6D6-6286-4AB3-BF31-D432208B2A5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8" r="3764" b="19149"/>
          <a:stretch/>
        </p:blipFill>
        <p:spPr bwMode="auto">
          <a:xfrm>
            <a:off x="535304" y="1693044"/>
            <a:ext cx="5001896" cy="4968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46909844-D323-474D-8DC9-39B36F4D05A3}"/>
              </a:ext>
            </a:extLst>
          </p:cNvPr>
          <p:cNvSpPr txBox="1"/>
          <p:nvPr/>
        </p:nvSpPr>
        <p:spPr>
          <a:xfrm>
            <a:off x="690880" y="457200"/>
            <a:ext cx="4846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Calibri" panose="020F0502020204030204" pitchFamily="34" charset="0"/>
                <a:cs typeface="Calibri" panose="020F0502020204030204" pitchFamily="34" charset="0"/>
              </a:rPr>
              <a:t>Evaluation</a:t>
            </a:r>
            <a:endParaRPr lang="zh-CN" alt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E7F069A-CEE8-419C-8C7E-F9C15323D6B1}"/>
              </a:ext>
            </a:extLst>
          </p:cNvPr>
          <p:cNvSpPr txBox="1"/>
          <p:nvPr/>
        </p:nvSpPr>
        <p:spPr>
          <a:xfrm>
            <a:off x="690880" y="1025056"/>
            <a:ext cx="10307638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Sequence length increases </a:t>
            </a:r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→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? Deeper server-side logic</a:t>
            </a:r>
            <a:endParaRPr lang="en-US" altLang="zh-CN" sz="2400" b="1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56BE787-6461-4BA9-8D52-0566E6D323A0}"/>
              </a:ext>
            </a:extLst>
          </p:cNvPr>
          <p:cNvSpPr txBox="1"/>
          <p:nvPr/>
        </p:nvSpPr>
        <p:spPr>
          <a:xfrm>
            <a:off x="5537200" y="2858468"/>
            <a:ext cx="6452941" cy="1429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Some of the service functionality can only be exercised after at least a few requests are executed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BFS – </a:t>
            </a:r>
            <a:r>
              <a:rPr lang="en-US" altLang="zh-CN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seqSet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 grow quickly</a:t>
            </a:r>
            <a:r>
              <a:rPr lang="zh-CN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(even worse without two tech.)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67C71F7-1522-485B-8A44-FDEA2E358FB2}"/>
              </a:ext>
            </a:extLst>
          </p:cNvPr>
          <p:cNvSpPr txBox="1"/>
          <p:nvPr/>
        </p:nvSpPr>
        <p:spPr>
          <a:xfrm>
            <a:off x="5537200" y="2070923"/>
            <a:ext cx="3423920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GitLab: 5-hour-fuzzing</a:t>
            </a:r>
            <a:endParaRPr lang="en-US" altLang="zh-CN" sz="2400" b="1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49492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6909844-D323-474D-8DC9-39B36F4D05A3}"/>
              </a:ext>
            </a:extLst>
          </p:cNvPr>
          <p:cNvSpPr txBox="1"/>
          <p:nvPr/>
        </p:nvSpPr>
        <p:spPr>
          <a:xfrm>
            <a:off x="690880" y="457200"/>
            <a:ext cx="4846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Calibri" panose="020F0502020204030204" pitchFamily="34" charset="0"/>
                <a:cs typeface="Calibri" panose="020F0502020204030204" pitchFamily="34" charset="0"/>
              </a:rPr>
              <a:t>Evaluation</a:t>
            </a:r>
            <a:endParaRPr lang="zh-CN" alt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E7F069A-CEE8-419C-8C7E-F9C15323D6B1}"/>
              </a:ext>
            </a:extLst>
          </p:cNvPr>
          <p:cNvSpPr txBox="1"/>
          <p:nvPr/>
        </p:nvSpPr>
        <p:spPr>
          <a:xfrm>
            <a:off x="690880" y="1115547"/>
            <a:ext cx="2865821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Search strategies</a:t>
            </a:r>
            <a:endParaRPr lang="en-US" altLang="zh-CN" sz="2400" b="1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050" name="Picture 2" descr="restler-search-strategies">
            <a:extLst>
              <a:ext uri="{FF2B5EF4-FFF2-40B4-BE49-F238E27FC236}">
                <a16:creationId xmlns:a16="http://schemas.microsoft.com/office/drawing/2014/main" id="{404D2931-D41D-4502-BED6-800F4EC854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3" t="3685" r="1737" b="16111"/>
          <a:stretch/>
        </p:blipFill>
        <p:spPr bwMode="auto">
          <a:xfrm>
            <a:off x="2449260" y="1949793"/>
            <a:ext cx="9255793" cy="4451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39313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1B083B8-CEC3-4824-879E-530465F64DA7}"/>
              </a:ext>
            </a:extLst>
          </p:cNvPr>
          <p:cNvSpPr txBox="1"/>
          <p:nvPr/>
        </p:nvSpPr>
        <p:spPr>
          <a:xfrm>
            <a:off x="2875721" y="2870421"/>
            <a:ext cx="64405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err="1">
                <a:latin typeface="Calibri" panose="020F0502020204030204" pitchFamily="34" charset="0"/>
                <a:cs typeface="Calibri" panose="020F0502020204030204" pitchFamily="34" charset="0"/>
              </a:rPr>
              <a:t>RESTler</a:t>
            </a:r>
            <a:r>
              <a:rPr lang="en-US" altLang="zh-CN" sz="3600" dirty="0">
                <a:latin typeface="Calibri" panose="020F0502020204030204" pitchFamily="34" charset="0"/>
                <a:cs typeface="Calibri" panose="020F0502020204030204" pitchFamily="34" charset="0"/>
              </a:rPr>
              <a:t>: Stateful REST API Fuzzing</a:t>
            </a:r>
            <a:endParaRPr lang="zh-CN" alt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16D45F8-FF56-47D1-968C-A547EF900207}"/>
              </a:ext>
            </a:extLst>
          </p:cNvPr>
          <p:cNvSpPr/>
          <p:nvPr/>
        </p:nvSpPr>
        <p:spPr>
          <a:xfrm>
            <a:off x="4054687" y="4230069"/>
            <a:ext cx="408262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Shared by: Jingtang Zhang @2019.09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10B35BD-E75E-4FD4-8186-78472EB0DDEF}"/>
              </a:ext>
            </a:extLst>
          </p:cNvPr>
          <p:cNvSpPr txBox="1"/>
          <p:nvPr/>
        </p:nvSpPr>
        <p:spPr>
          <a:xfrm>
            <a:off x="5151337" y="1722057"/>
            <a:ext cx="18893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latin typeface="Calibri" panose="020F0502020204030204" pitchFamily="34" charset="0"/>
                <a:cs typeface="Calibri" panose="020F0502020204030204" pitchFamily="34" charset="0"/>
              </a:rPr>
              <a:t>Thanks.</a:t>
            </a:r>
            <a:endParaRPr lang="zh-CN" altLang="en-US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818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6909844-D323-474D-8DC9-39B36F4D05A3}"/>
              </a:ext>
            </a:extLst>
          </p:cNvPr>
          <p:cNvSpPr txBox="1"/>
          <p:nvPr/>
        </p:nvSpPr>
        <p:spPr>
          <a:xfrm>
            <a:off x="690880" y="457200"/>
            <a:ext cx="13512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Calibri" panose="020F0502020204030204" pitchFamily="34" charset="0"/>
                <a:cs typeface="Calibri" panose="020F0502020204030204" pitchFamily="34" charset="0"/>
              </a:rPr>
              <a:t>REST ?</a:t>
            </a:r>
            <a:endParaRPr lang="zh-CN" alt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89337FF-929C-4C02-9CE5-90A333A5D3AF}"/>
              </a:ext>
            </a:extLst>
          </p:cNvPr>
          <p:cNvSpPr txBox="1"/>
          <p:nvPr/>
        </p:nvSpPr>
        <p:spPr>
          <a:xfrm>
            <a:off x="1366520" y="1833880"/>
            <a:ext cx="7970520" cy="4097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Resource – URI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Operation (CRUD) – HTTP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Create – HTTP POST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Read – HTTP GET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Update – HTTP PUT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Delete – HTTP DELETE</a:t>
            </a:r>
          </a:p>
          <a:p>
            <a:pPr>
              <a:lnSpc>
                <a:spcPct val="150000"/>
              </a:lnSpc>
            </a:pPr>
            <a:endParaRPr lang="en-US" altLang="zh-C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Stateless, scalable, browser as client – platform independent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F5C6890-F265-46EC-B306-3DE8DE223D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6880" y="399599"/>
            <a:ext cx="6289040" cy="4951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233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6909844-D323-474D-8DC9-39B36F4D05A3}"/>
              </a:ext>
            </a:extLst>
          </p:cNvPr>
          <p:cNvSpPr txBox="1"/>
          <p:nvPr/>
        </p:nvSpPr>
        <p:spPr>
          <a:xfrm>
            <a:off x="690880" y="457200"/>
            <a:ext cx="32461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Calibri" panose="020F0502020204030204" pitchFamily="34" charset="0"/>
                <a:cs typeface="Calibri" panose="020F0502020204030204" pitchFamily="34" charset="0"/>
              </a:rPr>
              <a:t>A REST Example</a:t>
            </a:r>
            <a:endParaRPr lang="zh-CN" alt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89337FF-929C-4C02-9CE5-90A333A5D3AF}"/>
              </a:ext>
            </a:extLst>
          </p:cNvPr>
          <p:cNvSpPr txBox="1"/>
          <p:nvPr/>
        </p:nvSpPr>
        <p:spPr>
          <a:xfrm>
            <a:off x="1336040" y="1397540"/>
            <a:ext cx="3058160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GitHub REST API v3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F7F1A20-7DBF-43DD-96B3-997FCD61E166}"/>
              </a:ext>
            </a:extLst>
          </p:cNvPr>
          <p:cNvSpPr/>
          <p:nvPr/>
        </p:nvSpPr>
        <p:spPr>
          <a:xfrm>
            <a:off x="1336040" y="2484222"/>
            <a:ext cx="9092281" cy="18895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Consolas" panose="020B0609020204030204" pitchFamily="49" charset="0"/>
              </a:rPr>
              <a:t>GET https://api.github.com/repos/:owner/:repo/contents/:path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Consolas" panose="020B0609020204030204" pitchFamily="49" charset="0"/>
              </a:rPr>
              <a:t>POST https://api.github.com/repos/:owner/:repo/git/commits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Consolas" panose="020B0609020204030204" pitchFamily="49" charset="0"/>
              </a:rPr>
              <a:t>PUT https://api.github.com/repos/:owner/:repo/topics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Consolas" panose="020B0609020204030204" pitchFamily="49" charset="0"/>
              </a:rPr>
              <a:t>DELETE https://api.github.com/repos/:owner/:repo</a:t>
            </a:r>
          </a:p>
        </p:txBody>
      </p:sp>
    </p:spTree>
    <p:extLst>
      <p:ext uri="{BB962C8B-B14F-4D97-AF65-F5344CB8AC3E}">
        <p14:creationId xmlns:p14="http://schemas.microsoft.com/office/powerpoint/2010/main" val="2300538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6909844-D323-474D-8DC9-39B36F4D05A3}"/>
              </a:ext>
            </a:extLst>
          </p:cNvPr>
          <p:cNvSpPr txBox="1"/>
          <p:nvPr/>
        </p:nvSpPr>
        <p:spPr>
          <a:xfrm>
            <a:off x="690880" y="457200"/>
            <a:ext cx="38557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Calibri" panose="020F0502020204030204" pitchFamily="34" charset="0"/>
                <a:cs typeface="Calibri" panose="020F0502020204030204" pitchFamily="34" charset="0"/>
              </a:rPr>
              <a:t>Swagger (</a:t>
            </a:r>
            <a:r>
              <a:rPr lang="en-US" altLang="zh-CN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OpenAPI</a:t>
            </a:r>
            <a:r>
              <a:rPr lang="en-US" altLang="zh-CN" sz="32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zh-CN" alt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89337FF-929C-4C02-9CE5-90A333A5D3AF}"/>
              </a:ext>
            </a:extLst>
          </p:cNvPr>
          <p:cNvSpPr txBox="1"/>
          <p:nvPr/>
        </p:nvSpPr>
        <p:spPr>
          <a:xfrm>
            <a:off x="1264920" y="1349280"/>
            <a:ext cx="9865360" cy="114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A specification for machine-readable interface files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for describing, producing, consuming, and visualizing RESTful web services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9323D26-81DC-4CD1-B334-5CBEE6C5F462}"/>
              </a:ext>
            </a:extLst>
          </p:cNvPr>
          <p:cNvSpPr txBox="1"/>
          <p:nvPr/>
        </p:nvSpPr>
        <p:spPr>
          <a:xfrm>
            <a:off x="1696720" y="4034024"/>
            <a:ext cx="1844040" cy="114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JSON/YAML</a:t>
            </a:r>
          </a:p>
          <a:p>
            <a:pPr algn="ctr">
              <a:lnSpc>
                <a:spcPct val="150000"/>
              </a:lnSpc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Specification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3295CB6-3782-4CB4-B408-A78A502E97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0591" y="3429000"/>
            <a:ext cx="4237794" cy="292544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EF89793-0AF4-4AF2-BB91-3731272D5B19}"/>
              </a:ext>
            </a:extLst>
          </p:cNvPr>
          <p:cNvSpPr txBox="1"/>
          <p:nvPr/>
        </p:nvSpPr>
        <p:spPr>
          <a:xfrm>
            <a:off x="8491220" y="3925308"/>
            <a:ext cx="3362960" cy="1429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Automated documentation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Code generation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Test-case generation</a:t>
            </a:r>
          </a:p>
        </p:txBody>
      </p:sp>
      <p:cxnSp>
        <p:nvCxnSpPr>
          <p:cNvPr id="10" name="连接符: 曲线 9">
            <a:extLst>
              <a:ext uri="{FF2B5EF4-FFF2-40B4-BE49-F238E27FC236}">
                <a16:creationId xmlns:a16="http://schemas.microsoft.com/office/drawing/2014/main" id="{FF6D65E6-7D91-40E2-89FA-0C2C62D4E57A}"/>
              </a:ext>
            </a:extLst>
          </p:cNvPr>
          <p:cNvCxnSpPr>
            <a:stCxn id="6" idx="0"/>
            <a:endCxn id="7" idx="0"/>
          </p:cNvCxnSpPr>
          <p:nvPr/>
        </p:nvCxnSpPr>
        <p:spPr>
          <a:xfrm rot="5400000" flipH="1" flipV="1">
            <a:off x="4036602" y="2011138"/>
            <a:ext cx="605024" cy="3440748"/>
          </a:xfrm>
          <a:prstGeom prst="curvedConnector3">
            <a:avLst>
              <a:gd name="adj1" fmla="val 181865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连接符: 曲线 12">
            <a:extLst>
              <a:ext uri="{FF2B5EF4-FFF2-40B4-BE49-F238E27FC236}">
                <a16:creationId xmlns:a16="http://schemas.microsoft.com/office/drawing/2014/main" id="{EF9A23AF-862C-4E10-A1EA-DA9449BA5E82}"/>
              </a:ext>
            </a:extLst>
          </p:cNvPr>
          <p:cNvCxnSpPr>
            <a:stCxn id="7" idx="0"/>
            <a:endCxn id="8" idx="0"/>
          </p:cNvCxnSpPr>
          <p:nvPr/>
        </p:nvCxnSpPr>
        <p:spPr>
          <a:xfrm rot="16200000" flipH="1">
            <a:off x="7867940" y="1620548"/>
            <a:ext cx="496308" cy="4113212"/>
          </a:xfrm>
          <a:prstGeom prst="curvedConnector3">
            <a:avLst>
              <a:gd name="adj1" fmla="val -102355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7030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6909844-D323-474D-8DC9-39B36F4D05A3}"/>
              </a:ext>
            </a:extLst>
          </p:cNvPr>
          <p:cNvSpPr txBox="1"/>
          <p:nvPr/>
        </p:nvSpPr>
        <p:spPr>
          <a:xfrm>
            <a:off x="690880" y="457200"/>
            <a:ext cx="4846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Calibri" panose="020F0502020204030204" pitchFamily="34" charset="0"/>
                <a:cs typeface="Calibri" panose="020F0502020204030204" pitchFamily="34" charset="0"/>
              </a:rPr>
              <a:t>Swagger Example - blog</a:t>
            </a:r>
            <a:endParaRPr lang="zh-CN" alt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1E233A2-3A06-4EEF-8F84-72EB967FF438}"/>
              </a:ext>
            </a:extLst>
          </p:cNvPr>
          <p:cNvSpPr txBox="1"/>
          <p:nvPr/>
        </p:nvSpPr>
        <p:spPr>
          <a:xfrm>
            <a:off x="1442721" y="1374453"/>
            <a:ext cx="492759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e.g. Specification</a:t>
            </a:r>
          </a:p>
          <a:p>
            <a:r>
              <a:rPr lang="en-US" altLang="zh-CN" sz="1050" dirty="0">
                <a:hlinkClick r:id="rId2"/>
              </a:rPr>
              <a:t>https://github.com/mrdrivingduck/paper-outline/blob/master/Web%20Security/RESTler%20-%20Stateful%20REST%20API%20Fuzzing/Outline%20-%20RESTler%20-%20Stateful%20REST%20API%20Fuzzing.md</a:t>
            </a:r>
            <a:endParaRPr lang="zh-CN" altLang="en-US" sz="105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FC9DE2DE-17B1-4EA9-8CF2-676C0286CD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2278" y="2820564"/>
            <a:ext cx="6047443" cy="307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066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6909844-D323-474D-8DC9-39B36F4D05A3}"/>
              </a:ext>
            </a:extLst>
          </p:cNvPr>
          <p:cNvSpPr txBox="1"/>
          <p:nvPr/>
        </p:nvSpPr>
        <p:spPr>
          <a:xfrm>
            <a:off x="690880" y="457200"/>
            <a:ext cx="4846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Calibri" panose="020F0502020204030204" pitchFamily="34" charset="0"/>
                <a:cs typeface="Calibri" panose="020F0502020204030204" pitchFamily="34" charset="0"/>
              </a:rPr>
              <a:t>Fuzzing RESTful Service</a:t>
            </a:r>
            <a:endParaRPr lang="zh-CN" alt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FC9DE2DE-17B1-4EA9-8CF2-676C0286CD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880" y="2134182"/>
            <a:ext cx="5100799" cy="2589636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D64AC7CD-F601-460C-9E81-9B1C730172A4}"/>
              </a:ext>
            </a:extLst>
          </p:cNvPr>
          <p:cNvSpPr txBox="1"/>
          <p:nvPr/>
        </p:nvSpPr>
        <p:spPr>
          <a:xfrm>
            <a:off x="6400323" y="2561924"/>
            <a:ext cx="4734560" cy="1521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Fuzzing target: HTTP Response Code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{200} / {400} </a:t>
            </a:r>
            <a:r>
              <a:rPr lang="zh-CN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→ 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Success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{500} / timeout </a:t>
            </a:r>
            <a:r>
              <a:rPr lang="zh-CN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→ 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Server bugs</a:t>
            </a:r>
            <a:endParaRPr lang="zh-CN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91905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6909844-D323-474D-8DC9-39B36F4D05A3}"/>
              </a:ext>
            </a:extLst>
          </p:cNvPr>
          <p:cNvSpPr txBox="1"/>
          <p:nvPr/>
        </p:nvSpPr>
        <p:spPr>
          <a:xfrm>
            <a:off x="690880" y="457200"/>
            <a:ext cx="4846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Calibri" panose="020F0502020204030204" pitchFamily="34" charset="0"/>
                <a:cs typeface="Calibri" panose="020F0502020204030204" pitchFamily="34" charset="0"/>
              </a:rPr>
              <a:t>Stateful Fuzzing</a:t>
            </a:r>
            <a:endParaRPr lang="zh-CN" alt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FC9DE2DE-17B1-4EA9-8CF2-676C0286CD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9023" y="376813"/>
            <a:ext cx="5090159" cy="2584234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D64AC7CD-F601-460C-9E81-9B1C730172A4}"/>
              </a:ext>
            </a:extLst>
          </p:cNvPr>
          <p:cNvSpPr txBox="1"/>
          <p:nvPr/>
        </p:nvSpPr>
        <p:spPr>
          <a:xfrm>
            <a:off x="3545840" y="4204970"/>
            <a:ext cx="2344420" cy="58907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GET /blog/posts/</a:t>
            </a:r>
            <a:endParaRPr lang="zh-CN" altLang="en-US" sz="2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765038A-368B-46E6-93AC-7DDF2BACA654}"/>
              </a:ext>
            </a:extLst>
          </p:cNvPr>
          <p:cNvSpPr txBox="1"/>
          <p:nvPr/>
        </p:nvSpPr>
        <p:spPr>
          <a:xfrm>
            <a:off x="6096002" y="4204970"/>
            <a:ext cx="2849880" cy="58907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GET /blog/posts/{id}</a:t>
            </a:r>
            <a:endParaRPr lang="zh-CN" altLang="en-US" sz="2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D238D95-014F-4220-91BE-B08D421B30AD}"/>
              </a:ext>
            </a:extLst>
          </p:cNvPr>
          <p:cNvSpPr txBox="1"/>
          <p:nvPr/>
        </p:nvSpPr>
        <p:spPr>
          <a:xfrm>
            <a:off x="9151624" y="4204970"/>
            <a:ext cx="2849880" cy="58907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PUT /blog/posts/{id}</a:t>
            </a:r>
            <a:endParaRPr lang="zh-CN" altLang="en-US" sz="2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03B1714-763E-4B51-BC47-ED7FEE2090F9}"/>
              </a:ext>
            </a:extLst>
          </p:cNvPr>
          <p:cNvSpPr txBox="1"/>
          <p:nvPr/>
        </p:nvSpPr>
        <p:spPr>
          <a:xfrm>
            <a:off x="894080" y="4204970"/>
            <a:ext cx="2494280" cy="58907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POST /blog/posts/</a:t>
            </a:r>
            <a:endParaRPr lang="zh-CN" altLang="en-US" sz="2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5160133-8D3C-4183-822F-9B5D8A9AEA5C}"/>
              </a:ext>
            </a:extLst>
          </p:cNvPr>
          <p:cNvSpPr txBox="1"/>
          <p:nvPr/>
        </p:nvSpPr>
        <p:spPr>
          <a:xfrm>
            <a:off x="802640" y="2668350"/>
            <a:ext cx="1051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Client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EE316C1-E5B3-4B10-9089-3BE6539F3530}"/>
              </a:ext>
            </a:extLst>
          </p:cNvPr>
          <p:cNvSpPr txBox="1"/>
          <p:nvPr/>
        </p:nvSpPr>
        <p:spPr>
          <a:xfrm>
            <a:off x="447040" y="5846217"/>
            <a:ext cx="1051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Server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6D3B8D2-BE70-4847-9CCF-2DD61C0AC552}"/>
              </a:ext>
            </a:extLst>
          </p:cNvPr>
          <p:cNvSpPr txBox="1"/>
          <p:nvPr/>
        </p:nvSpPr>
        <p:spPr>
          <a:xfrm>
            <a:off x="1234439" y="3396113"/>
            <a:ext cx="1813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Blog content</a:t>
            </a:r>
            <a:endParaRPr lang="zh-CN" altLang="en-US" sz="2400" dirty="0">
              <a:solidFill>
                <a:schemeClr val="accent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2" name="连接符: 肘形 11">
            <a:extLst>
              <a:ext uri="{FF2B5EF4-FFF2-40B4-BE49-F238E27FC236}">
                <a16:creationId xmlns:a16="http://schemas.microsoft.com/office/drawing/2014/main" id="{C9A589EC-37EA-439C-8A93-EC813ACD4528}"/>
              </a:ext>
            </a:extLst>
          </p:cNvPr>
          <p:cNvCxnSpPr>
            <a:stCxn id="11" idx="2"/>
            <a:endCxn id="7" idx="0"/>
          </p:cNvCxnSpPr>
          <p:nvPr/>
        </p:nvCxnSpPr>
        <p:spPr>
          <a:xfrm rot="16200000" flipH="1">
            <a:off x="1967623" y="4031373"/>
            <a:ext cx="347192" cy="1"/>
          </a:xfrm>
          <a:prstGeom prst="bentConnector3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9B81A0D6-8E25-4DD3-87E9-BB8DB4A21B45}"/>
              </a:ext>
            </a:extLst>
          </p:cNvPr>
          <p:cNvSpPr txBox="1"/>
          <p:nvPr/>
        </p:nvSpPr>
        <p:spPr>
          <a:xfrm>
            <a:off x="1594644" y="5846216"/>
            <a:ext cx="26339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Blog content + SHA</a:t>
            </a:r>
            <a:endParaRPr lang="zh-CN" altLang="en-US" sz="2400" dirty="0">
              <a:solidFill>
                <a:schemeClr val="accent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圆柱体 13">
            <a:extLst>
              <a:ext uri="{FF2B5EF4-FFF2-40B4-BE49-F238E27FC236}">
                <a16:creationId xmlns:a16="http://schemas.microsoft.com/office/drawing/2014/main" id="{656C3B76-A715-4B87-87E4-11CCF44D4879}"/>
              </a:ext>
            </a:extLst>
          </p:cNvPr>
          <p:cNvSpPr/>
          <p:nvPr/>
        </p:nvSpPr>
        <p:spPr>
          <a:xfrm>
            <a:off x="381000" y="5575559"/>
            <a:ext cx="1117600" cy="852231"/>
          </a:xfrm>
          <a:prstGeom prst="ca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E8C55B91-CD09-45CF-8F3A-207EC282B2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061" y="2643892"/>
            <a:ext cx="510579" cy="510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连接符: 肘形 15">
            <a:extLst>
              <a:ext uri="{FF2B5EF4-FFF2-40B4-BE49-F238E27FC236}">
                <a16:creationId xmlns:a16="http://schemas.microsoft.com/office/drawing/2014/main" id="{55145C26-6FE5-44A6-954C-30E8381302D0}"/>
              </a:ext>
            </a:extLst>
          </p:cNvPr>
          <p:cNvCxnSpPr>
            <a:stCxn id="7" idx="2"/>
            <a:endCxn id="13" idx="0"/>
          </p:cNvCxnSpPr>
          <p:nvPr/>
        </p:nvCxnSpPr>
        <p:spPr>
          <a:xfrm rot="16200000" flipH="1">
            <a:off x="2000340" y="4934921"/>
            <a:ext cx="1052174" cy="770415"/>
          </a:xfrm>
          <a:prstGeom prst="bentConnector3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604ED364-D6C0-4599-B8D7-D1DEDE847EEF}"/>
              </a:ext>
            </a:extLst>
          </p:cNvPr>
          <p:cNvSpPr txBox="1"/>
          <p:nvPr/>
        </p:nvSpPr>
        <p:spPr>
          <a:xfrm>
            <a:off x="4078368" y="3379119"/>
            <a:ext cx="128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Blog List</a:t>
            </a:r>
            <a:endParaRPr lang="zh-CN" altLang="en-US" sz="2400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2" name="连接符: 肘形 21">
            <a:extLst>
              <a:ext uri="{FF2B5EF4-FFF2-40B4-BE49-F238E27FC236}">
                <a16:creationId xmlns:a16="http://schemas.microsoft.com/office/drawing/2014/main" id="{84E6056E-E21D-4885-A086-6BE665E1DB6E}"/>
              </a:ext>
            </a:extLst>
          </p:cNvPr>
          <p:cNvCxnSpPr>
            <a:cxnSpLocks/>
            <a:stCxn id="3" idx="0"/>
            <a:endCxn id="20" idx="2"/>
          </p:cNvCxnSpPr>
          <p:nvPr/>
        </p:nvCxnSpPr>
        <p:spPr>
          <a:xfrm rot="5400000" flipH="1" flipV="1">
            <a:off x="4536156" y="4022678"/>
            <a:ext cx="364186" cy="39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E3E0644A-9EC7-4ABA-9EF9-6C5B7A2F8E79}"/>
              </a:ext>
            </a:extLst>
          </p:cNvPr>
          <p:cNvSpPr txBox="1"/>
          <p:nvPr/>
        </p:nvSpPr>
        <p:spPr>
          <a:xfrm>
            <a:off x="6202362" y="5838255"/>
            <a:ext cx="26339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Blog content + SHA</a:t>
            </a:r>
            <a:endParaRPr lang="zh-CN" altLang="en-US" sz="2400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96DFFC23-86A8-4827-A588-06DB321BFE30}"/>
              </a:ext>
            </a:extLst>
          </p:cNvPr>
          <p:cNvSpPr txBox="1"/>
          <p:nvPr/>
        </p:nvSpPr>
        <p:spPr>
          <a:xfrm>
            <a:off x="6970000" y="3379118"/>
            <a:ext cx="1101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Blog ID</a:t>
            </a:r>
            <a:endParaRPr lang="zh-CN" altLang="en-US" sz="2400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86744AE4-232D-48CF-83EF-C09C9351B5F0}"/>
              </a:ext>
            </a:extLst>
          </p:cNvPr>
          <p:cNvCxnSpPr>
            <a:stCxn id="20" idx="3"/>
            <a:endCxn id="33" idx="1"/>
          </p:cNvCxnSpPr>
          <p:nvPr/>
        </p:nvCxnSpPr>
        <p:spPr>
          <a:xfrm flipV="1">
            <a:off x="5358528" y="3609951"/>
            <a:ext cx="161147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3B610E0A-A0B0-40D8-85FA-89CB28AA2FA2}"/>
              </a:ext>
            </a:extLst>
          </p:cNvPr>
          <p:cNvCxnSpPr>
            <a:stCxn id="33" idx="2"/>
            <a:endCxn id="5" idx="0"/>
          </p:cNvCxnSpPr>
          <p:nvPr/>
        </p:nvCxnSpPr>
        <p:spPr>
          <a:xfrm>
            <a:off x="7520942" y="3840783"/>
            <a:ext cx="0" cy="364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67256A84-7DDC-443B-B835-B77F46B2704C}"/>
              </a:ext>
            </a:extLst>
          </p:cNvPr>
          <p:cNvSpPr txBox="1"/>
          <p:nvPr/>
        </p:nvSpPr>
        <p:spPr>
          <a:xfrm>
            <a:off x="9333796" y="3191879"/>
            <a:ext cx="24855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Old blog ID + SHA</a:t>
            </a:r>
          </a:p>
          <a:p>
            <a:r>
              <a:rPr lang="en-US" altLang="zh-CN" sz="24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New blog content</a:t>
            </a:r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037B835F-C899-4B4B-8A8E-F4279D27B7C1}"/>
              </a:ext>
            </a:extLst>
          </p:cNvPr>
          <p:cNvCxnSpPr>
            <a:stCxn id="26" idx="0"/>
            <a:endCxn id="5" idx="2"/>
          </p:cNvCxnSpPr>
          <p:nvPr/>
        </p:nvCxnSpPr>
        <p:spPr>
          <a:xfrm flipV="1">
            <a:off x="7519353" y="4794042"/>
            <a:ext cx="1589" cy="1044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38FF4B4F-A0A6-4663-A48D-3A65A9985CC7}"/>
              </a:ext>
            </a:extLst>
          </p:cNvPr>
          <p:cNvSpPr txBox="1"/>
          <p:nvPr/>
        </p:nvSpPr>
        <p:spPr>
          <a:xfrm>
            <a:off x="4247082" y="5838254"/>
            <a:ext cx="9419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Blogs</a:t>
            </a:r>
            <a:endParaRPr lang="zh-CN" altLang="en-US" sz="2400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0" name="连接符: 肘形 49">
            <a:extLst>
              <a:ext uri="{FF2B5EF4-FFF2-40B4-BE49-F238E27FC236}">
                <a16:creationId xmlns:a16="http://schemas.microsoft.com/office/drawing/2014/main" id="{8AE42A01-281C-4096-B159-EDD9EBF6EFE8}"/>
              </a:ext>
            </a:extLst>
          </p:cNvPr>
          <p:cNvCxnSpPr>
            <a:stCxn id="49" idx="0"/>
            <a:endCxn id="3" idx="2"/>
          </p:cNvCxnSpPr>
          <p:nvPr/>
        </p:nvCxnSpPr>
        <p:spPr>
          <a:xfrm rot="16200000" flipV="1">
            <a:off x="4195946" y="5316146"/>
            <a:ext cx="1044212" cy="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7011CEDE-3947-4D3F-BB69-0725373C6448}"/>
              </a:ext>
            </a:extLst>
          </p:cNvPr>
          <p:cNvCxnSpPr>
            <a:stCxn id="5" idx="0"/>
            <a:endCxn id="38" idx="1"/>
          </p:cNvCxnSpPr>
          <p:nvPr/>
        </p:nvCxnSpPr>
        <p:spPr>
          <a:xfrm flipV="1">
            <a:off x="7520942" y="3607378"/>
            <a:ext cx="1812854" cy="597592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>
            <a:extLst>
              <a:ext uri="{FF2B5EF4-FFF2-40B4-BE49-F238E27FC236}">
                <a16:creationId xmlns:a16="http://schemas.microsoft.com/office/drawing/2014/main" id="{E1B69A86-A4C2-4C05-9466-8AB4E6ECE167}"/>
              </a:ext>
            </a:extLst>
          </p:cNvPr>
          <p:cNvSpPr txBox="1"/>
          <p:nvPr/>
        </p:nvSpPr>
        <p:spPr>
          <a:xfrm>
            <a:off x="9333952" y="5653587"/>
            <a:ext cx="24855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New blog content</a:t>
            </a:r>
          </a:p>
          <a:p>
            <a:pPr algn="ctr"/>
            <a:r>
              <a:rPr lang="en-US" altLang="zh-CN" sz="24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New SHA</a:t>
            </a:r>
          </a:p>
        </p:txBody>
      </p: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0C9151AE-FB95-4C4F-B5B5-D08E37583503}"/>
              </a:ext>
            </a:extLst>
          </p:cNvPr>
          <p:cNvCxnSpPr>
            <a:stCxn id="6" idx="2"/>
            <a:endCxn id="54" idx="0"/>
          </p:cNvCxnSpPr>
          <p:nvPr/>
        </p:nvCxnSpPr>
        <p:spPr>
          <a:xfrm>
            <a:off x="10576564" y="4794042"/>
            <a:ext cx="156" cy="859545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15411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6909844-D323-474D-8DC9-39B36F4D05A3}"/>
              </a:ext>
            </a:extLst>
          </p:cNvPr>
          <p:cNvSpPr txBox="1"/>
          <p:nvPr/>
        </p:nvSpPr>
        <p:spPr>
          <a:xfrm>
            <a:off x="690880" y="457200"/>
            <a:ext cx="4846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Calibri" panose="020F0502020204030204" pitchFamily="34" charset="0"/>
                <a:cs typeface="Calibri" panose="020F0502020204030204" pitchFamily="34" charset="0"/>
              </a:rPr>
              <a:t>Issues</a:t>
            </a:r>
            <a:endParaRPr lang="zh-CN" alt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FC9DE2DE-17B1-4EA9-8CF2-676C0286CD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936750"/>
            <a:ext cx="5678441" cy="28829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4E7F069A-CEE8-419C-8C7E-F9C15323D6B1}"/>
              </a:ext>
            </a:extLst>
          </p:cNvPr>
          <p:cNvSpPr txBox="1"/>
          <p:nvPr/>
        </p:nvSpPr>
        <p:spPr>
          <a:xfrm>
            <a:off x="843282" y="2468706"/>
            <a:ext cx="5090158" cy="1697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Inferring dependences (type, value)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Validity – dynamic feedback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API search strategies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38218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480</TotalTime>
  <Words>845</Words>
  <Application>Microsoft Office PowerPoint</Application>
  <PresentationFormat>宽屏</PresentationFormat>
  <Paragraphs>364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4" baseType="lpstr">
      <vt:lpstr>Menlo, Consolas,  Courier New</vt:lpstr>
      <vt:lpstr>等线</vt:lpstr>
      <vt:lpstr>等线 Light</vt:lpstr>
      <vt:lpstr>Arial</vt:lpstr>
      <vt:lpstr>Calibri</vt:lpstr>
      <vt:lpstr>Consolas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 Jingtang</dc:creator>
  <cp:lastModifiedBy>Zhang Jingtang</cp:lastModifiedBy>
  <cp:revision>2</cp:revision>
  <dcterms:created xsi:type="dcterms:W3CDTF">2019-09-19T01:02:58Z</dcterms:created>
  <dcterms:modified xsi:type="dcterms:W3CDTF">2019-09-21T02:11:09Z</dcterms:modified>
</cp:coreProperties>
</file>