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66" r:id="rId8"/>
    <p:sldId id="275" r:id="rId9"/>
    <p:sldId id="276" r:id="rId10"/>
    <p:sldId id="269" r:id="rId11"/>
    <p:sldId id="277" r:id="rId12"/>
    <p:sldId id="271" r:id="rId13"/>
    <p:sldId id="278" r:id="rId14"/>
    <p:sldId id="279" r:id="rId15"/>
    <p:sldId id="270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1581E-AFA4-4721-913E-33DEE7A3DE17}" v="64" dt="2020-02-27T02:05:1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FA41581E-AFA4-4721-913E-33DEE7A3DE17}"/>
    <pc:docChg chg="undo custSel addSld delSld modSld sldOrd">
      <pc:chgData name="Zhang Jingtang" userId="ee48b5fb4da25d10" providerId="LiveId" clId="{FA41581E-AFA4-4721-913E-33DEE7A3DE17}" dt="2020-02-27T02:05:19.317" v="1593"/>
      <pc:docMkLst>
        <pc:docMk/>
      </pc:docMkLst>
      <pc:sldChg chg="addSp">
        <pc:chgData name="Zhang Jingtang" userId="ee48b5fb4da25d10" providerId="LiveId" clId="{FA41581E-AFA4-4721-913E-33DEE7A3DE17}" dt="2020-02-27T02:05:19.317" v="1593"/>
        <pc:sldMkLst>
          <pc:docMk/>
          <pc:sldMk cId="929353541" sldId="256"/>
        </pc:sldMkLst>
        <pc:spChg chg="add">
          <ac:chgData name="Zhang Jingtang" userId="ee48b5fb4da25d10" providerId="LiveId" clId="{FA41581E-AFA4-4721-913E-33DEE7A3DE17}" dt="2020-02-27T02:05:19.317" v="1593"/>
          <ac:spMkLst>
            <pc:docMk/>
            <pc:sldMk cId="929353541" sldId="256"/>
            <ac:spMk id="6" creationId="{0A0FB192-8837-401E-BEEC-B45856EAD2B7}"/>
          </ac:spMkLst>
        </pc:spChg>
      </pc:sldChg>
      <pc:sldChg chg="delSp modSp mod">
        <pc:chgData name="Zhang Jingtang" userId="ee48b5fb4da25d10" providerId="LiveId" clId="{FA41581E-AFA4-4721-913E-33DEE7A3DE17}" dt="2020-02-25T02:24:11.292" v="179" actId="1076"/>
        <pc:sldMkLst>
          <pc:docMk/>
          <pc:sldMk cId="2866551792" sldId="257"/>
        </pc:sldMkLst>
        <pc:spChg chg="mod">
          <ac:chgData name="Zhang Jingtang" userId="ee48b5fb4da25d10" providerId="LiveId" clId="{FA41581E-AFA4-4721-913E-33DEE7A3DE17}" dt="2020-02-25T02:24:11.292" v="179" actId="1076"/>
          <ac:spMkLst>
            <pc:docMk/>
            <pc:sldMk cId="2866551792" sldId="257"/>
            <ac:spMk id="3" creationId="{A6C7A82C-2CD1-4707-A3F6-F698F8F986EC}"/>
          </ac:spMkLst>
        </pc:spChg>
        <pc:spChg chg="mod">
          <ac:chgData name="Zhang Jingtang" userId="ee48b5fb4da25d10" providerId="LiveId" clId="{FA41581E-AFA4-4721-913E-33DEE7A3DE17}" dt="2020-02-25T02:24:11.292" v="179" actId="1076"/>
          <ac:spMkLst>
            <pc:docMk/>
            <pc:sldMk cId="2866551792" sldId="257"/>
            <ac:spMk id="4" creationId="{6AD73C84-02C2-4C6D-B479-0B0A823FB8CB}"/>
          </ac:spMkLst>
        </pc:spChg>
        <pc:spChg chg="mod">
          <ac:chgData name="Zhang Jingtang" userId="ee48b5fb4da25d10" providerId="LiveId" clId="{FA41581E-AFA4-4721-913E-33DEE7A3DE17}" dt="2020-02-25T02:24:11.292" v="179" actId="1076"/>
          <ac:spMkLst>
            <pc:docMk/>
            <pc:sldMk cId="2866551792" sldId="257"/>
            <ac:spMk id="5" creationId="{A83799DA-8CCE-4547-8AF3-84118FE8BD13}"/>
          </ac:spMkLst>
        </pc:spChg>
        <pc:spChg chg="mod">
          <ac:chgData name="Zhang Jingtang" userId="ee48b5fb4da25d10" providerId="LiveId" clId="{FA41581E-AFA4-4721-913E-33DEE7A3DE17}" dt="2020-02-25T02:24:06.670" v="178" actId="1076"/>
          <ac:spMkLst>
            <pc:docMk/>
            <pc:sldMk cId="2866551792" sldId="257"/>
            <ac:spMk id="7" creationId="{80566186-CE53-4997-B7C6-1C6B9F973E9F}"/>
          </ac:spMkLst>
        </pc:spChg>
        <pc:spChg chg="del">
          <ac:chgData name="Zhang Jingtang" userId="ee48b5fb4da25d10" providerId="LiveId" clId="{FA41581E-AFA4-4721-913E-33DEE7A3DE17}" dt="2020-02-25T02:24:02.986" v="177" actId="478"/>
          <ac:spMkLst>
            <pc:docMk/>
            <pc:sldMk cId="2866551792" sldId="257"/>
            <ac:spMk id="8" creationId="{9A73D64C-C637-46A2-B923-6B7CA8946EBB}"/>
          </ac:spMkLst>
        </pc:spChg>
      </pc:sldChg>
      <pc:sldChg chg="modSp mod">
        <pc:chgData name="Zhang Jingtang" userId="ee48b5fb4da25d10" providerId="LiveId" clId="{FA41581E-AFA4-4721-913E-33DEE7A3DE17}" dt="2020-02-25T06:19:22.173" v="652" actId="20577"/>
        <pc:sldMkLst>
          <pc:docMk/>
          <pc:sldMk cId="1451840348" sldId="258"/>
        </pc:sldMkLst>
        <pc:spChg chg="mod">
          <ac:chgData name="Zhang Jingtang" userId="ee48b5fb4da25d10" providerId="LiveId" clId="{FA41581E-AFA4-4721-913E-33DEE7A3DE17}" dt="2020-02-25T06:19:22.173" v="652" actId="20577"/>
          <ac:spMkLst>
            <pc:docMk/>
            <pc:sldMk cId="1451840348" sldId="258"/>
            <ac:spMk id="7" creationId="{80566186-CE53-4997-B7C6-1C6B9F973E9F}"/>
          </ac:spMkLst>
        </pc:spChg>
      </pc:sldChg>
      <pc:sldChg chg="ord">
        <pc:chgData name="Zhang Jingtang" userId="ee48b5fb4da25d10" providerId="LiveId" clId="{FA41581E-AFA4-4721-913E-33DEE7A3DE17}" dt="2020-02-25T06:19:12.955" v="651"/>
        <pc:sldMkLst>
          <pc:docMk/>
          <pc:sldMk cId="3714190917" sldId="259"/>
        </pc:sldMkLst>
      </pc:sldChg>
      <pc:sldChg chg="modSp mod ord">
        <pc:chgData name="Zhang Jingtang" userId="ee48b5fb4da25d10" providerId="LiveId" clId="{FA41581E-AFA4-4721-913E-33DEE7A3DE17}" dt="2020-02-25T06:19:12.955" v="651"/>
        <pc:sldMkLst>
          <pc:docMk/>
          <pc:sldMk cId="2555027869" sldId="260"/>
        </pc:sldMkLst>
        <pc:spChg chg="mod">
          <ac:chgData name="Zhang Jingtang" userId="ee48b5fb4da25d10" providerId="LiveId" clId="{FA41581E-AFA4-4721-913E-33DEE7A3DE17}" dt="2020-02-24T01:22:30.448" v="25" actId="20577"/>
          <ac:spMkLst>
            <pc:docMk/>
            <pc:sldMk cId="2555027869" sldId="260"/>
            <ac:spMk id="32" creationId="{8BCFDF0E-616C-4B40-8EF7-A027FE981749}"/>
          </ac:spMkLst>
        </pc:spChg>
      </pc:sldChg>
      <pc:sldChg chg="ord">
        <pc:chgData name="Zhang Jingtang" userId="ee48b5fb4da25d10" providerId="LiveId" clId="{FA41581E-AFA4-4721-913E-33DEE7A3DE17}" dt="2020-02-25T06:19:12.955" v="651"/>
        <pc:sldMkLst>
          <pc:docMk/>
          <pc:sldMk cId="1416938350" sldId="261"/>
        </pc:sldMkLst>
      </pc:sldChg>
      <pc:sldChg chg="ord">
        <pc:chgData name="Zhang Jingtang" userId="ee48b5fb4da25d10" providerId="LiveId" clId="{FA41581E-AFA4-4721-913E-33DEE7A3DE17}" dt="2020-02-25T06:19:12.955" v="651"/>
        <pc:sldMkLst>
          <pc:docMk/>
          <pc:sldMk cId="3981998339" sldId="262"/>
        </pc:sldMkLst>
      </pc:sldChg>
      <pc:sldChg chg="ord">
        <pc:chgData name="Zhang Jingtang" userId="ee48b5fb4da25d10" providerId="LiveId" clId="{FA41581E-AFA4-4721-913E-33DEE7A3DE17}" dt="2020-02-25T06:19:12.955" v="651"/>
        <pc:sldMkLst>
          <pc:docMk/>
          <pc:sldMk cId="107437307" sldId="263"/>
        </pc:sldMkLst>
      </pc:sldChg>
      <pc:sldChg chg="ord">
        <pc:chgData name="Zhang Jingtang" userId="ee48b5fb4da25d10" providerId="LiveId" clId="{FA41581E-AFA4-4721-913E-33DEE7A3DE17}" dt="2020-02-25T06:19:12.955" v="651"/>
        <pc:sldMkLst>
          <pc:docMk/>
          <pc:sldMk cId="2570189495" sldId="264"/>
        </pc:sldMkLst>
      </pc:sldChg>
      <pc:sldChg chg="ord">
        <pc:chgData name="Zhang Jingtang" userId="ee48b5fb4da25d10" providerId="LiveId" clId="{FA41581E-AFA4-4721-913E-33DEE7A3DE17}" dt="2020-02-25T06:19:12.955" v="651"/>
        <pc:sldMkLst>
          <pc:docMk/>
          <pc:sldMk cId="1719539862" sldId="265"/>
        </pc:sldMkLst>
      </pc:sldChg>
      <pc:sldChg chg="modSp mod">
        <pc:chgData name="Zhang Jingtang" userId="ee48b5fb4da25d10" providerId="LiveId" clId="{FA41581E-AFA4-4721-913E-33DEE7A3DE17}" dt="2020-02-25T06:20:22.670" v="665" actId="1076"/>
        <pc:sldMkLst>
          <pc:docMk/>
          <pc:sldMk cId="3214656875" sldId="266"/>
        </pc:sldMkLst>
        <pc:spChg chg="mod">
          <ac:chgData name="Zhang Jingtang" userId="ee48b5fb4da25d10" providerId="LiveId" clId="{FA41581E-AFA4-4721-913E-33DEE7A3DE17}" dt="2020-02-25T06:19:54.784" v="657" actId="20577"/>
          <ac:spMkLst>
            <pc:docMk/>
            <pc:sldMk cId="3214656875" sldId="266"/>
            <ac:spMk id="2" creationId="{90BA2057-9E62-4B6B-862F-C721F73C4C89}"/>
          </ac:spMkLst>
        </pc:spChg>
        <pc:spChg chg="mod">
          <ac:chgData name="Zhang Jingtang" userId="ee48b5fb4da25d10" providerId="LiveId" clId="{FA41581E-AFA4-4721-913E-33DEE7A3DE17}" dt="2020-02-25T06:20:20.929" v="664" actId="1076"/>
          <ac:spMkLst>
            <pc:docMk/>
            <pc:sldMk cId="3214656875" sldId="266"/>
            <ac:spMk id="34" creationId="{71400F58-D299-4EF5-AD2A-E4CE3AD8D5D9}"/>
          </ac:spMkLst>
        </pc:spChg>
        <pc:picChg chg="mod">
          <ac:chgData name="Zhang Jingtang" userId="ee48b5fb4da25d10" providerId="LiveId" clId="{FA41581E-AFA4-4721-913E-33DEE7A3DE17}" dt="2020-02-25T06:20:22.670" v="665" actId="1076"/>
          <ac:picMkLst>
            <pc:docMk/>
            <pc:sldMk cId="3214656875" sldId="266"/>
            <ac:picMk id="3" creationId="{959CF459-3E34-4460-9248-1C472825A092}"/>
          </ac:picMkLst>
        </pc:picChg>
      </pc:sldChg>
      <pc:sldChg chg="del">
        <pc:chgData name="Zhang Jingtang" userId="ee48b5fb4da25d10" providerId="LiveId" clId="{FA41581E-AFA4-4721-913E-33DEE7A3DE17}" dt="2020-02-25T06:21:18.688" v="666" actId="47"/>
        <pc:sldMkLst>
          <pc:docMk/>
          <pc:sldMk cId="1344933148" sldId="267"/>
        </pc:sldMkLst>
      </pc:sldChg>
      <pc:sldChg chg="del">
        <pc:chgData name="Zhang Jingtang" userId="ee48b5fb4da25d10" providerId="LiveId" clId="{FA41581E-AFA4-4721-913E-33DEE7A3DE17}" dt="2020-02-25T06:27:39.178" v="822" actId="47"/>
        <pc:sldMkLst>
          <pc:docMk/>
          <pc:sldMk cId="2593993046" sldId="268"/>
        </pc:sldMkLst>
      </pc:sldChg>
      <pc:sldChg chg="modSp mod">
        <pc:chgData name="Zhang Jingtang" userId="ee48b5fb4da25d10" providerId="LiveId" clId="{FA41581E-AFA4-4721-913E-33DEE7A3DE17}" dt="2020-02-25T06:27:48.588" v="839" actId="14100"/>
        <pc:sldMkLst>
          <pc:docMk/>
          <pc:sldMk cId="2650465311" sldId="269"/>
        </pc:sldMkLst>
        <pc:spChg chg="mod">
          <ac:chgData name="Zhang Jingtang" userId="ee48b5fb4da25d10" providerId="LiveId" clId="{FA41581E-AFA4-4721-913E-33DEE7A3DE17}" dt="2020-02-25T06:27:48.588" v="839" actId="14100"/>
          <ac:spMkLst>
            <pc:docMk/>
            <pc:sldMk cId="2650465311" sldId="269"/>
            <ac:spMk id="2" creationId="{90BA2057-9E62-4B6B-862F-C721F73C4C89}"/>
          </ac:spMkLst>
        </pc:spChg>
      </pc:sldChg>
      <pc:sldChg chg="modSp mod ord">
        <pc:chgData name="Zhang Jingtang" userId="ee48b5fb4da25d10" providerId="LiveId" clId="{FA41581E-AFA4-4721-913E-33DEE7A3DE17}" dt="2020-02-27T01:14:07.614" v="1592"/>
        <pc:sldMkLst>
          <pc:docMk/>
          <pc:sldMk cId="1429942781" sldId="270"/>
        </pc:sldMkLst>
        <pc:spChg chg="mod">
          <ac:chgData name="Zhang Jingtang" userId="ee48b5fb4da25d10" providerId="LiveId" clId="{FA41581E-AFA4-4721-913E-33DEE7A3DE17}" dt="2020-02-25T06:37:01.916" v="844" actId="20577"/>
          <ac:spMkLst>
            <pc:docMk/>
            <pc:sldMk cId="1429942781" sldId="270"/>
            <ac:spMk id="20" creationId="{133CE2FE-8A76-4ADA-A1BA-FB412E98CCB9}"/>
          </ac:spMkLst>
        </pc:spChg>
      </pc:sldChg>
      <pc:sldChg chg="addSp modSp mod">
        <pc:chgData name="Zhang Jingtang" userId="ee48b5fb4da25d10" providerId="LiveId" clId="{FA41581E-AFA4-4721-913E-33DEE7A3DE17}" dt="2020-02-25T06:54:23.053" v="1219" actId="1076"/>
        <pc:sldMkLst>
          <pc:docMk/>
          <pc:sldMk cId="2262711937" sldId="271"/>
        </pc:sldMkLst>
        <pc:picChg chg="add mod">
          <ac:chgData name="Zhang Jingtang" userId="ee48b5fb4da25d10" providerId="LiveId" clId="{FA41581E-AFA4-4721-913E-33DEE7A3DE17}" dt="2020-02-25T06:54:23.053" v="1219" actId="1076"/>
          <ac:picMkLst>
            <pc:docMk/>
            <pc:sldMk cId="2262711937" sldId="271"/>
            <ac:picMk id="3" creationId="{01606B45-B36B-40D6-BCE9-26B363F69D6C}"/>
          </ac:picMkLst>
        </pc:picChg>
        <pc:picChg chg="mod">
          <ac:chgData name="Zhang Jingtang" userId="ee48b5fb4da25d10" providerId="LiveId" clId="{FA41581E-AFA4-4721-913E-33DEE7A3DE17}" dt="2020-02-25T06:53:56.121" v="1215" actId="1076"/>
          <ac:picMkLst>
            <pc:docMk/>
            <pc:sldMk cId="2262711937" sldId="271"/>
            <ac:picMk id="4" creationId="{54110FA3-78DA-4D0F-8824-57161E2ADEC6}"/>
          </ac:picMkLst>
        </pc:picChg>
      </pc:sldChg>
      <pc:sldChg chg="addSp delSp modSp add mod">
        <pc:chgData name="Zhang Jingtang" userId="ee48b5fb4da25d10" providerId="LiveId" clId="{FA41581E-AFA4-4721-913E-33DEE7A3DE17}" dt="2020-02-25T07:15:44.181" v="1590" actId="14100"/>
        <pc:sldMkLst>
          <pc:docMk/>
          <pc:sldMk cId="1453290417" sldId="272"/>
        </pc:sldMkLst>
        <pc:spChg chg="mod">
          <ac:chgData name="Zhang Jingtang" userId="ee48b5fb4da25d10" providerId="LiveId" clId="{FA41581E-AFA4-4721-913E-33DEE7A3DE17}" dt="2020-02-25T01:53:02.046" v="29"/>
          <ac:spMkLst>
            <pc:docMk/>
            <pc:sldMk cId="1453290417" sldId="272"/>
            <ac:spMk id="2" creationId="{90BA2057-9E62-4B6B-862F-C721F73C4C89}"/>
          </ac:spMkLst>
        </pc:spChg>
        <pc:spChg chg="del">
          <ac:chgData name="Zhang Jingtang" userId="ee48b5fb4da25d10" providerId="LiveId" clId="{FA41581E-AFA4-4721-913E-33DEE7A3DE17}" dt="2020-02-25T02:28:15.176" v="265" actId="478"/>
          <ac:spMkLst>
            <pc:docMk/>
            <pc:sldMk cId="1453290417" sldId="272"/>
            <ac:spMk id="3" creationId="{A6C7A82C-2CD1-4707-A3F6-F698F8F986EC}"/>
          </ac:spMkLst>
        </pc:spChg>
        <pc:spChg chg="del">
          <ac:chgData name="Zhang Jingtang" userId="ee48b5fb4da25d10" providerId="LiveId" clId="{FA41581E-AFA4-4721-913E-33DEE7A3DE17}" dt="2020-02-25T02:28:15.176" v="265" actId="478"/>
          <ac:spMkLst>
            <pc:docMk/>
            <pc:sldMk cId="1453290417" sldId="272"/>
            <ac:spMk id="4" creationId="{6AD73C84-02C2-4C6D-B479-0B0A823FB8CB}"/>
          </ac:spMkLst>
        </pc:spChg>
        <pc:spChg chg="del">
          <ac:chgData name="Zhang Jingtang" userId="ee48b5fb4da25d10" providerId="LiveId" clId="{FA41581E-AFA4-4721-913E-33DEE7A3DE17}" dt="2020-02-25T02:28:15.176" v="265" actId="478"/>
          <ac:spMkLst>
            <pc:docMk/>
            <pc:sldMk cId="1453290417" sldId="272"/>
            <ac:spMk id="5" creationId="{A83799DA-8CCE-4547-8AF3-84118FE8BD13}"/>
          </ac:spMkLst>
        </pc:spChg>
        <pc:spChg chg="mod">
          <ac:chgData name="Zhang Jingtang" userId="ee48b5fb4da25d10" providerId="LiveId" clId="{FA41581E-AFA4-4721-913E-33DEE7A3DE17}" dt="2020-02-25T02:28:17.431" v="266" actId="20577"/>
          <ac:spMkLst>
            <pc:docMk/>
            <pc:sldMk cId="1453290417" sldId="272"/>
            <ac:spMk id="7" creationId="{80566186-CE53-4997-B7C6-1C6B9F973E9F}"/>
          </ac:spMkLst>
        </pc:spChg>
        <pc:spChg chg="del mod">
          <ac:chgData name="Zhang Jingtang" userId="ee48b5fb4da25d10" providerId="LiveId" clId="{FA41581E-AFA4-4721-913E-33DEE7A3DE17}" dt="2020-02-25T02:28:15.176" v="265" actId="478"/>
          <ac:spMkLst>
            <pc:docMk/>
            <pc:sldMk cId="1453290417" sldId="272"/>
            <ac:spMk id="8" creationId="{9A73D64C-C637-46A2-B923-6B7CA8946EBB}"/>
          </ac:spMkLst>
        </pc:spChg>
        <pc:spChg chg="add mod">
          <ac:chgData name="Zhang Jingtang" userId="ee48b5fb4da25d10" providerId="LiveId" clId="{FA41581E-AFA4-4721-913E-33DEE7A3DE17}" dt="2020-02-25T07:15:44.181" v="1590" actId="14100"/>
          <ac:spMkLst>
            <pc:docMk/>
            <pc:sldMk cId="1453290417" sldId="272"/>
            <ac:spMk id="9" creationId="{5ADAB3A5-2AA1-4F81-A824-8F190F4CA2E4}"/>
          </ac:spMkLst>
        </pc:spChg>
      </pc:sldChg>
      <pc:sldChg chg="addSp modSp add mod">
        <pc:chgData name="Zhang Jingtang" userId="ee48b5fb4da25d10" providerId="LiveId" clId="{FA41581E-AFA4-4721-913E-33DEE7A3DE17}" dt="2020-02-25T02:30:44.992" v="401" actId="20577"/>
        <pc:sldMkLst>
          <pc:docMk/>
          <pc:sldMk cId="1311345400" sldId="273"/>
        </pc:sldMkLst>
        <pc:spChg chg="mod">
          <ac:chgData name="Zhang Jingtang" userId="ee48b5fb4da25d10" providerId="LiveId" clId="{FA41581E-AFA4-4721-913E-33DEE7A3DE17}" dt="2020-02-25T02:30:36.905" v="368" actId="1036"/>
          <ac:spMkLst>
            <pc:docMk/>
            <pc:sldMk cId="1311345400" sldId="273"/>
            <ac:spMk id="7" creationId="{80566186-CE53-4997-B7C6-1C6B9F973E9F}"/>
          </ac:spMkLst>
        </pc:spChg>
        <pc:spChg chg="mod">
          <ac:chgData name="Zhang Jingtang" userId="ee48b5fb4da25d10" providerId="LiveId" clId="{FA41581E-AFA4-4721-913E-33DEE7A3DE17}" dt="2020-02-25T02:30:44.992" v="401" actId="20577"/>
          <ac:spMkLst>
            <pc:docMk/>
            <pc:sldMk cId="1311345400" sldId="273"/>
            <ac:spMk id="8" creationId="{9A73D64C-C637-46A2-B923-6B7CA8946EBB}"/>
          </ac:spMkLst>
        </pc:spChg>
        <pc:cxnChg chg="add mod">
          <ac:chgData name="Zhang Jingtang" userId="ee48b5fb4da25d10" providerId="LiveId" clId="{FA41581E-AFA4-4721-913E-33DEE7A3DE17}" dt="2020-02-25T02:30:15.332" v="341" actId="1582"/>
          <ac:cxnSpMkLst>
            <pc:docMk/>
            <pc:sldMk cId="1311345400" sldId="273"/>
            <ac:cxnSpMk id="9" creationId="{92158A9A-D7CA-46E4-A180-E4C4E59D4AAE}"/>
          </ac:cxnSpMkLst>
        </pc:cxnChg>
      </pc:sldChg>
      <pc:sldChg chg="delSp modSp add mod">
        <pc:chgData name="Zhang Jingtang" userId="ee48b5fb4da25d10" providerId="LiveId" clId="{FA41581E-AFA4-4721-913E-33DEE7A3DE17}" dt="2020-02-25T02:39:47.697" v="573" actId="478"/>
        <pc:sldMkLst>
          <pc:docMk/>
          <pc:sldMk cId="4054214335" sldId="274"/>
        </pc:sldMkLst>
        <pc:spChg chg="del">
          <ac:chgData name="Zhang Jingtang" userId="ee48b5fb4da25d10" providerId="LiveId" clId="{FA41581E-AFA4-4721-913E-33DEE7A3DE17}" dt="2020-02-25T02:39:44.733" v="572" actId="478"/>
          <ac:spMkLst>
            <pc:docMk/>
            <pc:sldMk cId="4054214335" sldId="274"/>
            <ac:spMk id="3" creationId="{A6C7A82C-2CD1-4707-A3F6-F698F8F986EC}"/>
          </ac:spMkLst>
        </pc:spChg>
        <pc:spChg chg="del">
          <ac:chgData name="Zhang Jingtang" userId="ee48b5fb4da25d10" providerId="LiveId" clId="{FA41581E-AFA4-4721-913E-33DEE7A3DE17}" dt="2020-02-25T02:39:47.697" v="573" actId="478"/>
          <ac:spMkLst>
            <pc:docMk/>
            <pc:sldMk cId="4054214335" sldId="274"/>
            <ac:spMk id="4" creationId="{6AD73C84-02C2-4C6D-B479-0B0A823FB8CB}"/>
          </ac:spMkLst>
        </pc:spChg>
        <pc:spChg chg="del">
          <ac:chgData name="Zhang Jingtang" userId="ee48b5fb4da25d10" providerId="LiveId" clId="{FA41581E-AFA4-4721-913E-33DEE7A3DE17}" dt="2020-02-25T02:39:44.733" v="572" actId="478"/>
          <ac:spMkLst>
            <pc:docMk/>
            <pc:sldMk cId="4054214335" sldId="274"/>
            <ac:spMk id="5" creationId="{A83799DA-8CCE-4547-8AF3-84118FE8BD13}"/>
          </ac:spMkLst>
        </pc:spChg>
        <pc:spChg chg="mod">
          <ac:chgData name="Zhang Jingtang" userId="ee48b5fb4da25d10" providerId="LiveId" clId="{FA41581E-AFA4-4721-913E-33DEE7A3DE17}" dt="2020-02-25T02:39:35.298" v="571" actId="20577"/>
          <ac:spMkLst>
            <pc:docMk/>
            <pc:sldMk cId="4054214335" sldId="274"/>
            <ac:spMk id="7" creationId="{80566186-CE53-4997-B7C6-1C6B9F973E9F}"/>
          </ac:spMkLst>
        </pc:spChg>
        <pc:spChg chg="del">
          <ac:chgData name="Zhang Jingtang" userId="ee48b5fb4da25d10" providerId="LiveId" clId="{FA41581E-AFA4-4721-913E-33DEE7A3DE17}" dt="2020-02-25T02:39:44.733" v="572" actId="478"/>
          <ac:spMkLst>
            <pc:docMk/>
            <pc:sldMk cId="4054214335" sldId="274"/>
            <ac:spMk id="8" creationId="{9A73D64C-C637-46A2-B923-6B7CA8946EBB}"/>
          </ac:spMkLst>
        </pc:spChg>
        <pc:cxnChg chg="del mod">
          <ac:chgData name="Zhang Jingtang" userId="ee48b5fb4da25d10" providerId="LiveId" clId="{FA41581E-AFA4-4721-913E-33DEE7A3DE17}" dt="2020-02-25T02:39:44.733" v="572" actId="478"/>
          <ac:cxnSpMkLst>
            <pc:docMk/>
            <pc:sldMk cId="4054214335" sldId="274"/>
            <ac:cxnSpMk id="9" creationId="{92158A9A-D7CA-46E4-A180-E4C4E59D4AAE}"/>
          </ac:cxnSpMkLst>
        </pc:cxnChg>
      </pc:sldChg>
      <pc:sldChg chg="addSp delSp modSp add mod">
        <pc:chgData name="Zhang Jingtang" userId="ee48b5fb4da25d10" providerId="LiveId" clId="{FA41581E-AFA4-4721-913E-33DEE7A3DE17}" dt="2020-02-25T06:23:33.959" v="818" actId="20577"/>
        <pc:sldMkLst>
          <pc:docMk/>
          <pc:sldMk cId="1399558534" sldId="275"/>
        </pc:sldMkLst>
        <pc:spChg chg="mod">
          <ac:chgData name="Zhang Jingtang" userId="ee48b5fb4da25d10" providerId="LiveId" clId="{FA41581E-AFA4-4721-913E-33DEE7A3DE17}" dt="2020-02-25T06:21:49.965" v="686" actId="20577"/>
          <ac:spMkLst>
            <pc:docMk/>
            <pc:sldMk cId="1399558534" sldId="275"/>
            <ac:spMk id="2" creationId="{90BA2057-9E62-4B6B-862F-C721F73C4C89}"/>
          </ac:spMkLst>
        </pc:spChg>
        <pc:spChg chg="add del">
          <ac:chgData name="Zhang Jingtang" userId="ee48b5fb4da25d10" providerId="LiveId" clId="{FA41581E-AFA4-4721-913E-33DEE7A3DE17}" dt="2020-02-25T06:22:39.494" v="691" actId="478"/>
          <ac:spMkLst>
            <pc:docMk/>
            <pc:sldMk cId="1399558534" sldId="275"/>
            <ac:spMk id="4" creationId="{221DF097-4049-474E-A77F-7CEB57C8BA0A}"/>
          </ac:spMkLst>
        </pc:spChg>
        <pc:spChg chg="del">
          <ac:chgData name="Zhang Jingtang" userId="ee48b5fb4da25d10" providerId="LiveId" clId="{FA41581E-AFA4-4721-913E-33DEE7A3DE17}" dt="2020-02-25T06:22:36.892" v="690" actId="478"/>
          <ac:spMkLst>
            <pc:docMk/>
            <pc:sldMk cId="1399558534" sldId="275"/>
            <ac:spMk id="5" creationId="{DDC28837-7CDF-4271-9F32-8711CDC8481A}"/>
          </ac:spMkLst>
        </pc:spChg>
        <pc:spChg chg="mod">
          <ac:chgData name="Zhang Jingtang" userId="ee48b5fb4da25d10" providerId="LiveId" clId="{FA41581E-AFA4-4721-913E-33DEE7A3DE17}" dt="2020-02-25T06:23:33.959" v="818" actId="20577"/>
          <ac:spMkLst>
            <pc:docMk/>
            <pc:sldMk cId="1399558534" sldId="275"/>
            <ac:spMk id="7" creationId="{80566186-CE53-4997-B7C6-1C6B9F973E9F}"/>
          </ac:spMkLst>
        </pc:spChg>
      </pc:sldChg>
      <pc:sldChg chg="modSp add mod">
        <pc:chgData name="Zhang Jingtang" userId="ee48b5fb4da25d10" providerId="LiveId" clId="{FA41581E-AFA4-4721-913E-33DEE7A3DE17}" dt="2020-02-25T06:27:09.195" v="821" actId="207"/>
        <pc:sldMkLst>
          <pc:docMk/>
          <pc:sldMk cId="3260809508" sldId="276"/>
        </pc:sldMkLst>
        <pc:spChg chg="mod">
          <ac:chgData name="Zhang Jingtang" userId="ee48b5fb4da25d10" providerId="LiveId" clId="{FA41581E-AFA4-4721-913E-33DEE7A3DE17}" dt="2020-02-25T06:27:09.195" v="821" actId="207"/>
          <ac:spMkLst>
            <pc:docMk/>
            <pc:sldMk cId="3260809508" sldId="276"/>
            <ac:spMk id="34" creationId="{71400F58-D299-4EF5-AD2A-E4CE3AD8D5D9}"/>
          </ac:spMkLst>
        </pc:spChg>
      </pc:sldChg>
      <pc:sldChg chg="addSp delSp modSp add mod">
        <pc:chgData name="Zhang Jingtang" userId="ee48b5fb4da25d10" providerId="LiveId" clId="{FA41581E-AFA4-4721-913E-33DEE7A3DE17}" dt="2020-02-25T07:09:30.134" v="1547" actId="14100"/>
        <pc:sldMkLst>
          <pc:docMk/>
          <pc:sldMk cId="1883279384" sldId="277"/>
        </pc:sldMkLst>
        <pc:spChg chg="mod">
          <ac:chgData name="Zhang Jingtang" userId="ee48b5fb4da25d10" providerId="LiveId" clId="{FA41581E-AFA4-4721-913E-33DEE7A3DE17}" dt="2020-02-25T06:37:45.555" v="855" actId="20577"/>
          <ac:spMkLst>
            <pc:docMk/>
            <pc:sldMk cId="1883279384" sldId="277"/>
            <ac:spMk id="2" creationId="{90BA2057-9E62-4B6B-862F-C721F73C4C89}"/>
          </ac:spMkLst>
        </pc:spChg>
        <pc:spChg chg="add del mod">
          <ac:chgData name="Zhang Jingtang" userId="ee48b5fb4da25d10" providerId="LiveId" clId="{FA41581E-AFA4-4721-913E-33DEE7A3DE17}" dt="2020-02-25T06:40:43.331" v="910" actId="478"/>
          <ac:spMkLst>
            <pc:docMk/>
            <pc:sldMk cId="1883279384" sldId="277"/>
            <ac:spMk id="5" creationId="{01828D0E-953D-4875-BE70-86DECACDFC4E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6" creationId="{0873C8E7-83D3-4699-B331-5BFB2A88D8AA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7" creationId="{166AF1EF-64E5-416A-8696-7921D4FE5DF3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8" creationId="{143E2CA5-9AC7-4544-A9D1-06CECBCC0327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9" creationId="{2CAFDB4F-F834-4EC7-B31F-E3F65B90B49E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0" creationId="{8A2D83E9-23E4-464F-900F-ED47B2ABD6DD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1" creationId="{96336CD9-35AE-42C2-BD31-136A4962777C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2" creationId="{DD7B2F73-4D52-4F27-8548-6C124DD6EB52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3" creationId="{4D957F2C-8034-4A15-9864-0FB5AF3786F2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4" creationId="{FE5CED5A-FDB9-4DFC-8220-952536CC6B17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5" creationId="{C27B2304-F9DD-4244-85E8-64D430EDAC21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6" creationId="{7E7F6CAE-1253-4B74-8A66-22B6A280F7B9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7" creationId="{DA8B2374-DB61-4BC3-92E8-7C827443131D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18" creationId="{822663B6-4796-477E-ADFA-080C173CFBB4}"/>
          </ac:spMkLst>
        </pc:spChg>
        <pc:spChg chg="add mod">
          <ac:chgData name="Zhang Jingtang" userId="ee48b5fb4da25d10" providerId="LiveId" clId="{FA41581E-AFA4-4721-913E-33DEE7A3DE17}" dt="2020-02-25T07:09:30.134" v="1547" actId="14100"/>
          <ac:spMkLst>
            <pc:docMk/>
            <pc:sldMk cId="1883279384" sldId="277"/>
            <ac:spMk id="22" creationId="{54A3AC7D-EAE3-46D7-AA24-C8404D9BAC02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29" creationId="{8C951656-CE83-40E6-BFAE-F3966B636759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34" creationId="{ACD64CF2-C4F6-49DE-B22F-6F1F218B2FCB}"/>
          </ac:spMkLst>
        </pc:spChg>
        <pc:spChg chg="add mod">
          <ac:chgData name="Zhang Jingtang" userId="ee48b5fb4da25d10" providerId="LiveId" clId="{FA41581E-AFA4-4721-913E-33DEE7A3DE17}" dt="2020-02-25T06:53:44.342" v="1212" actId="1037"/>
          <ac:spMkLst>
            <pc:docMk/>
            <pc:sldMk cId="1883279384" sldId="277"/>
            <ac:spMk id="35" creationId="{B1612987-E3EA-4185-A1C7-DB0525A514EF}"/>
          </ac:spMkLst>
        </pc:spChg>
        <pc:picChg chg="del">
          <ac:chgData name="Zhang Jingtang" userId="ee48b5fb4da25d10" providerId="LiveId" clId="{FA41581E-AFA4-4721-913E-33DEE7A3DE17}" dt="2020-02-25T06:37:47.194" v="856" actId="478"/>
          <ac:picMkLst>
            <pc:docMk/>
            <pc:sldMk cId="1883279384" sldId="277"/>
            <ac:picMk id="4" creationId="{54110FA3-78DA-4D0F-8824-57161E2ADEC6}"/>
          </ac:picMkLst>
        </pc:picChg>
        <pc:cxnChg chg="add mod">
          <ac:chgData name="Zhang Jingtang" userId="ee48b5fb4da25d10" providerId="LiveId" clId="{FA41581E-AFA4-4721-913E-33DEE7A3DE17}" dt="2020-02-25T06:53:44.342" v="1212" actId="1037"/>
          <ac:cxnSpMkLst>
            <pc:docMk/>
            <pc:sldMk cId="1883279384" sldId="277"/>
            <ac:cxnSpMk id="19" creationId="{3CEE0DE7-2419-41C6-9DB0-7868BEB12346}"/>
          </ac:cxnSpMkLst>
        </pc:cxnChg>
        <pc:cxnChg chg="add mod">
          <ac:chgData name="Zhang Jingtang" userId="ee48b5fb4da25d10" providerId="LiveId" clId="{FA41581E-AFA4-4721-913E-33DEE7A3DE17}" dt="2020-02-25T07:09:30.134" v="1547" actId="14100"/>
          <ac:cxnSpMkLst>
            <pc:docMk/>
            <pc:sldMk cId="1883279384" sldId="277"/>
            <ac:cxnSpMk id="24" creationId="{2F0FC047-E210-4296-B6DE-DC8DA9C31CB5}"/>
          </ac:cxnSpMkLst>
        </pc:cxnChg>
        <pc:cxnChg chg="add mod">
          <ac:chgData name="Zhang Jingtang" userId="ee48b5fb4da25d10" providerId="LiveId" clId="{FA41581E-AFA4-4721-913E-33DEE7A3DE17}" dt="2020-02-25T06:53:44.342" v="1212" actId="1037"/>
          <ac:cxnSpMkLst>
            <pc:docMk/>
            <pc:sldMk cId="1883279384" sldId="277"/>
            <ac:cxnSpMk id="26" creationId="{237C6F08-6B90-436A-A7E7-19F347B6AE8A}"/>
          </ac:cxnSpMkLst>
        </pc:cxnChg>
        <pc:cxnChg chg="add mod">
          <ac:chgData name="Zhang Jingtang" userId="ee48b5fb4da25d10" providerId="LiveId" clId="{FA41581E-AFA4-4721-913E-33DEE7A3DE17}" dt="2020-02-25T06:53:44.342" v="1212" actId="1037"/>
          <ac:cxnSpMkLst>
            <pc:docMk/>
            <pc:sldMk cId="1883279384" sldId="277"/>
            <ac:cxnSpMk id="31" creationId="{D7871692-C02B-4678-9402-4324E2E2AAFB}"/>
          </ac:cxnSpMkLst>
        </pc:cxnChg>
      </pc:sldChg>
      <pc:sldChg chg="addSp modSp add mod">
        <pc:chgData name="Zhang Jingtang" userId="ee48b5fb4da25d10" providerId="LiveId" clId="{FA41581E-AFA4-4721-913E-33DEE7A3DE17}" dt="2020-02-25T07:08:52.436" v="1546" actId="1036"/>
        <pc:sldMkLst>
          <pc:docMk/>
          <pc:sldMk cId="2332625005" sldId="278"/>
        </pc:sldMkLst>
        <pc:spChg chg="mod">
          <ac:chgData name="Zhang Jingtang" userId="ee48b5fb4da25d10" providerId="LiveId" clId="{FA41581E-AFA4-4721-913E-33DEE7A3DE17}" dt="2020-02-25T06:55:50.345" v="1248" actId="14100"/>
          <ac:spMkLst>
            <pc:docMk/>
            <pc:sldMk cId="2332625005" sldId="278"/>
            <ac:spMk id="2" creationId="{90BA2057-9E62-4B6B-862F-C721F73C4C89}"/>
          </ac:spMkLst>
        </pc:spChg>
        <pc:spChg chg="add mod">
          <ac:chgData name="Zhang Jingtang" userId="ee48b5fb4da25d10" providerId="LiveId" clId="{FA41581E-AFA4-4721-913E-33DEE7A3DE17}" dt="2020-02-25T07:08:40.978" v="1532" actId="1038"/>
          <ac:spMkLst>
            <pc:docMk/>
            <pc:sldMk cId="2332625005" sldId="278"/>
            <ac:spMk id="3" creationId="{0A7297BD-4978-4C94-A695-2523546F24EB}"/>
          </ac:spMkLst>
        </pc:spChg>
        <pc:spChg chg="add mod">
          <ac:chgData name="Zhang Jingtang" userId="ee48b5fb4da25d10" providerId="LiveId" clId="{FA41581E-AFA4-4721-913E-33DEE7A3DE17}" dt="2020-02-25T07:08:40.978" v="1532" actId="1038"/>
          <ac:spMkLst>
            <pc:docMk/>
            <pc:sldMk cId="2332625005" sldId="278"/>
            <ac:spMk id="5" creationId="{9F4F0131-C8EC-410D-9DB5-6571BBCF0B40}"/>
          </ac:spMkLst>
        </pc:spChg>
        <pc:spChg chg="add mod">
          <ac:chgData name="Zhang Jingtang" userId="ee48b5fb4da25d10" providerId="LiveId" clId="{FA41581E-AFA4-4721-913E-33DEE7A3DE17}" dt="2020-02-25T07:08:33.157" v="1524" actId="1037"/>
          <ac:spMkLst>
            <pc:docMk/>
            <pc:sldMk cId="2332625005" sldId="278"/>
            <ac:spMk id="6" creationId="{582381EE-3EE1-4F4A-9181-53986B506B96}"/>
          </ac:spMkLst>
        </pc:spChg>
        <pc:spChg chg="add mod">
          <ac:chgData name="Zhang Jingtang" userId="ee48b5fb4da25d10" providerId="LiveId" clId="{FA41581E-AFA4-4721-913E-33DEE7A3DE17}" dt="2020-02-25T07:08:52.436" v="1546" actId="1036"/>
          <ac:spMkLst>
            <pc:docMk/>
            <pc:sldMk cId="2332625005" sldId="278"/>
            <ac:spMk id="10" creationId="{C7742701-C1A5-4D7B-B153-EE9BA5F5AC26}"/>
          </ac:spMkLst>
        </pc:spChg>
        <pc:spChg chg="mod">
          <ac:chgData name="Zhang Jingtang" userId="ee48b5fb4da25d10" providerId="LiveId" clId="{FA41581E-AFA4-4721-913E-33DEE7A3DE17}" dt="2020-02-25T07:08:40.978" v="1532" actId="1038"/>
          <ac:spMkLst>
            <pc:docMk/>
            <pc:sldMk cId="2332625005" sldId="278"/>
            <ac:spMk id="34" creationId="{71400F58-D299-4EF5-AD2A-E4CE3AD8D5D9}"/>
          </ac:spMkLst>
        </pc:spChg>
        <pc:cxnChg chg="add mod">
          <ac:chgData name="Zhang Jingtang" userId="ee48b5fb4da25d10" providerId="LiveId" clId="{FA41581E-AFA4-4721-913E-33DEE7A3DE17}" dt="2020-02-25T07:08:40.978" v="1532" actId="1038"/>
          <ac:cxnSpMkLst>
            <pc:docMk/>
            <pc:sldMk cId="2332625005" sldId="278"/>
            <ac:cxnSpMk id="7" creationId="{97EDFF49-1DCB-4808-BC68-FBAB3758A5F5}"/>
          </ac:cxnSpMkLst>
        </pc:cxnChg>
      </pc:sldChg>
      <pc:sldChg chg="delSp modSp add mod">
        <pc:chgData name="Zhang Jingtang" userId="ee48b5fb4da25d10" providerId="LiveId" clId="{FA41581E-AFA4-4721-913E-33DEE7A3DE17}" dt="2020-02-25T07:10:18.970" v="1565" actId="478"/>
        <pc:sldMkLst>
          <pc:docMk/>
          <pc:sldMk cId="542160072" sldId="279"/>
        </pc:sldMkLst>
        <pc:spChg chg="del mod">
          <ac:chgData name="Zhang Jingtang" userId="ee48b5fb4da25d10" providerId="LiveId" clId="{FA41581E-AFA4-4721-913E-33DEE7A3DE17}" dt="2020-02-25T07:10:18.970" v="1565" actId="478"/>
          <ac:spMkLst>
            <pc:docMk/>
            <pc:sldMk cId="542160072" sldId="279"/>
            <ac:spMk id="2" creationId="{90BA2057-9E62-4B6B-862F-C721F73C4C89}"/>
          </ac:spMkLst>
        </pc:spChg>
        <pc:spChg chg="del">
          <ac:chgData name="Zhang Jingtang" userId="ee48b5fb4da25d10" providerId="LiveId" clId="{FA41581E-AFA4-4721-913E-33DEE7A3DE17}" dt="2020-02-25T07:10:04.339" v="1549" actId="478"/>
          <ac:spMkLst>
            <pc:docMk/>
            <pc:sldMk cId="542160072" sldId="279"/>
            <ac:spMk id="3" creationId="{0A7297BD-4978-4C94-A695-2523546F24EB}"/>
          </ac:spMkLst>
        </pc:spChg>
        <pc:spChg chg="del">
          <ac:chgData name="Zhang Jingtang" userId="ee48b5fb4da25d10" providerId="LiveId" clId="{FA41581E-AFA4-4721-913E-33DEE7A3DE17}" dt="2020-02-25T07:10:04.339" v="1549" actId="478"/>
          <ac:spMkLst>
            <pc:docMk/>
            <pc:sldMk cId="542160072" sldId="279"/>
            <ac:spMk id="5" creationId="{9F4F0131-C8EC-410D-9DB5-6571BBCF0B40}"/>
          </ac:spMkLst>
        </pc:spChg>
        <pc:spChg chg="del">
          <ac:chgData name="Zhang Jingtang" userId="ee48b5fb4da25d10" providerId="LiveId" clId="{FA41581E-AFA4-4721-913E-33DEE7A3DE17}" dt="2020-02-25T07:10:04.339" v="1549" actId="478"/>
          <ac:spMkLst>
            <pc:docMk/>
            <pc:sldMk cId="542160072" sldId="279"/>
            <ac:spMk id="6" creationId="{582381EE-3EE1-4F4A-9181-53986B506B96}"/>
          </ac:spMkLst>
        </pc:spChg>
        <pc:spChg chg="del">
          <ac:chgData name="Zhang Jingtang" userId="ee48b5fb4da25d10" providerId="LiveId" clId="{FA41581E-AFA4-4721-913E-33DEE7A3DE17}" dt="2020-02-25T07:10:04.339" v="1549" actId="478"/>
          <ac:spMkLst>
            <pc:docMk/>
            <pc:sldMk cId="542160072" sldId="279"/>
            <ac:spMk id="10" creationId="{C7742701-C1A5-4D7B-B153-EE9BA5F5AC26}"/>
          </ac:spMkLst>
        </pc:spChg>
        <pc:spChg chg="del">
          <ac:chgData name="Zhang Jingtang" userId="ee48b5fb4da25d10" providerId="LiveId" clId="{FA41581E-AFA4-4721-913E-33DEE7A3DE17}" dt="2020-02-25T07:10:04.339" v="1549" actId="478"/>
          <ac:spMkLst>
            <pc:docMk/>
            <pc:sldMk cId="542160072" sldId="279"/>
            <ac:spMk id="34" creationId="{71400F58-D299-4EF5-AD2A-E4CE3AD8D5D9}"/>
          </ac:spMkLst>
        </pc:spChg>
        <pc:cxnChg chg="del mod">
          <ac:chgData name="Zhang Jingtang" userId="ee48b5fb4da25d10" providerId="LiveId" clId="{FA41581E-AFA4-4721-913E-33DEE7A3DE17}" dt="2020-02-25T07:10:04.339" v="1549" actId="478"/>
          <ac:cxnSpMkLst>
            <pc:docMk/>
            <pc:sldMk cId="542160072" sldId="279"/>
            <ac:cxnSpMk id="7" creationId="{97EDFF49-1DCB-4808-BC68-FBAB3758A5F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D2B8-B04D-490E-AD97-AE16EA38B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394E-0E3A-411B-AF4E-16F5ED390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0ACE6-6167-487F-A792-0E78CFAF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E0B2B-EAE7-4973-B1E5-74DC4114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5E7BF-99DA-477A-8370-8CFCBFB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8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03BC6-13DA-4C65-B6B4-B9FDBEE8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6B622-B76C-4229-A6DE-22D9EFDC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FE98D-323F-4B9D-8792-A0858033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68518-064F-466D-91D6-BD23E46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D62F3-69B2-47D8-A610-FEC915B1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BCC9A-E86E-49C8-8AEC-088933D87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81AEA-89C1-4FEE-9B13-40867BB1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4EB6B-51E5-4BD7-AFDD-E99D844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F49E9-72B4-40CC-A6A3-203E94E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39795-D682-45B4-B358-805F956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6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5B8D9-8CF5-4527-9BC5-933305EA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9BE2D-63B2-468C-8DA7-0E0BF4F1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B021B-CE65-4BE6-B433-8B329BDE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AE25A-8FA8-436C-8513-9222F0D0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03E2B-DB11-495F-B1C3-AC53B7F3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1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635F-61D0-45E2-B5C1-8A335D31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A77D6-7024-4767-A0D4-46F86C56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B62B3-30A7-40F1-9917-EE712CBD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530DC-3E36-4E9F-A2F1-8F9318A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BDAA3-8E08-46E4-AD30-51851446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7B6EB-8884-44B4-AD39-6B3A99C6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12146-46D5-4591-B9DA-A59C87CF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664D7C-E390-4D85-B604-55B24FCF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34A33-0D25-4FB7-A3C3-E6E7941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E4D87-1008-4866-8A8A-2E3E14F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9FEE3-9105-4ED0-9814-BCC49654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8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13374-F845-4DF2-B88F-09E5A5FC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4DDD9-4037-4174-9000-30E8B691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A5420-3500-443C-95B5-4C3F8720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09D41F-1FF2-4315-A685-CCA74E42D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18F0D-321D-46DE-ADCD-59FD62F8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75305-7A37-42A0-A6EF-09E4696A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D4E47-4114-4BC1-B53B-D79E41A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24A033-3645-448F-9234-E28BFC0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083B-182B-421F-B2F4-B8F9E0E8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C2B025-E732-4C4D-9F9C-855F873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B6C595-FCDF-4B75-B27B-005D4A37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036D7-34C3-478B-B66A-19D541E1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1A461C-0663-48C3-8818-A2577D7E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F38A0-D168-45BD-B345-CB5E112C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C9B61-66F3-4462-88EF-2909FDC9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1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AAF8-9668-431A-984E-F379278F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1C943-C890-4055-B022-AF75A237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99227-223B-42CD-9DB8-66034E39A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87A37-F550-4A5A-9F00-AD97DA29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E5510-2515-48EE-BED7-E04AC10C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E9DAC-FC78-4EC9-9F33-A08D941E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BF92-3110-4F66-97CA-B6FA17F4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1B85A7-EFC8-4ED6-993D-8FF17538D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E3ADD-F9E7-44EC-8FE9-22C39EC3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F19EA-E9C3-490C-A91E-A48EE725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866D5-B668-4D70-8FE3-97A6C00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CC81B-C2EF-4024-A8AC-6779B61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3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AF774F-7AE1-4316-B03F-E0FFF851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45D83-7977-4F12-A3FF-1270EE69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36303-A87C-4ADD-9D24-D6FCDB4D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32C4-F80B-4738-9830-25C3577D0FC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7CE9C-8D81-484E-BD21-0C348CD3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33517-E122-474C-9ACD-D5C120EA4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2BA5-9C71-42F0-B6E8-380A076CA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441BDC-9C7A-4EFC-BF39-D934CB1A5C28}"/>
              </a:ext>
            </a:extLst>
          </p:cNvPr>
          <p:cNvSpPr txBox="1"/>
          <p:nvPr/>
        </p:nvSpPr>
        <p:spPr>
          <a:xfrm>
            <a:off x="922020" y="2037080"/>
            <a:ext cx="1034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ContractFuzzer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Fuzzing Smart Contracts for Vulnerability Detection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C2C48-D22C-490B-8674-C23787CCAAC1}"/>
              </a:ext>
            </a:extLst>
          </p:cNvPr>
          <p:cNvSpPr txBox="1"/>
          <p:nvPr/>
        </p:nvSpPr>
        <p:spPr>
          <a:xfrm>
            <a:off x="1385570" y="3327400"/>
            <a:ext cx="942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33rd IEEE/ACM International Conference on Automated Software Engineering (ASE 2018)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0FB192-8837-401E-BEEC-B45856EAD2B7}"/>
              </a:ext>
            </a:extLst>
          </p:cNvPr>
          <p:cNvSpPr txBox="1"/>
          <p:nvPr/>
        </p:nvSpPr>
        <p:spPr>
          <a:xfrm>
            <a:off x="3158835" y="4871258"/>
            <a:ext cx="5874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Shared by Jingtang Zhang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2020.02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5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19" y="350520"/>
            <a:ext cx="742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Input Generation – Dealing with Address Type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813C24-29B7-4C60-8B2D-647FEA528076}"/>
              </a:ext>
            </a:extLst>
          </p:cNvPr>
          <p:cNvSpPr txBox="1"/>
          <p:nvPr/>
        </p:nvSpPr>
        <p:spPr>
          <a:xfrm>
            <a:off x="858520" y="3778203"/>
            <a:ext cx="4612640" cy="20621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A {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foo() returns 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address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setAddr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provider.getSet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setAddr.call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32276-5D25-4E22-B43F-D8323319C0F7}"/>
              </a:ext>
            </a:extLst>
          </p:cNvPr>
          <p:cNvSpPr txBox="1"/>
          <p:nvPr/>
        </p:nvSpPr>
        <p:spPr>
          <a:xfrm>
            <a:off x="5887720" y="4578423"/>
            <a:ext cx="5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Map&lt;function, Set&lt;selector&gt;&gt;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C2CD12-F40A-4BB4-A110-57989628A102}"/>
              </a:ext>
            </a:extLst>
          </p:cNvPr>
          <p:cNvSpPr txBox="1"/>
          <p:nvPr/>
        </p:nvSpPr>
        <p:spPr>
          <a:xfrm>
            <a:off x="858520" y="2386285"/>
            <a:ext cx="176276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A {…}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24FABC-3FC2-4336-A401-513F4C6EE843}"/>
              </a:ext>
            </a:extLst>
          </p:cNvPr>
          <p:cNvSpPr txBox="1"/>
          <p:nvPr/>
        </p:nvSpPr>
        <p:spPr>
          <a:xfrm>
            <a:off x="858520" y="2792685"/>
            <a:ext cx="176276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B {…}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3D9F3E-130C-48D4-8A45-40907C994725}"/>
              </a:ext>
            </a:extLst>
          </p:cNvPr>
          <p:cNvSpPr txBox="1"/>
          <p:nvPr/>
        </p:nvSpPr>
        <p:spPr>
          <a:xfrm>
            <a:off x="858520" y="3220069"/>
            <a:ext cx="176276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… {…}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7CEC12-DB6D-43F7-8FF9-996D3A03382C}"/>
              </a:ext>
            </a:extLst>
          </p:cNvPr>
          <p:cNvSpPr txBox="1"/>
          <p:nvPr/>
        </p:nvSpPr>
        <p:spPr>
          <a:xfrm>
            <a:off x="5872480" y="2724839"/>
            <a:ext cx="5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Map&lt;selector, Set&lt;address&gt;&gt;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A077E6-012D-40F3-824B-4A58B440F2B1}"/>
              </a:ext>
            </a:extLst>
          </p:cNvPr>
          <p:cNvCxnSpPr>
            <a:cxnSpLocks/>
          </p:cNvCxnSpPr>
          <p:nvPr/>
        </p:nvCxnSpPr>
        <p:spPr>
          <a:xfrm>
            <a:off x="3241040" y="2946400"/>
            <a:ext cx="27838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133301-3200-4950-98E7-A0A8641495AE}"/>
              </a:ext>
            </a:extLst>
          </p:cNvPr>
          <p:cNvCxnSpPr>
            <a:cxnSpLocks/>
          </p:cNvCxnSpPr>
          <p:nvPr/>
        </p:nvCxnSpPr>
        <p:spPr>
          <a:xfrm>
            <a:off x="5567680" y="4810760"/>
            <a:ext cx="6400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C21D694-981A-40DA-81D3-F969A76EA724}"/>
              </a:ext>
            </a:extLst>
          </p:cNvPr>
          <p:cNvSpPr txBox="1"/>
          <p:nvPr/>
        </p:nvSpPr>
        <p:spPr>
          <a:xfrm>
            <a:off x="5831840" y="5584262"/>
            <a:ext cx="5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Map&lt;function, Set&lt;address&gt;&gt;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71E18AA-912F-4ACE-A43B-7B85D86B6DCF}"/>
              </a:ext>
            </a:extLst>
          </p:cNvPr>
          <p:cNvCxnSpPr>
            <a:stCxn id="9" idx="3"/>
            <a:endCxn id="15" idx="3"/>
          </p:cNvCxnSpPr>
          <p:nvPr/>
        </p:nvCxnSpPr>
        <p:spPr>
          <a:xfrm flipH="1">
            <a:off x="11399520" y="2955672"/>
            <a:ext cx="40640" cy="2859423"/>
          </a:xfrm>
          <a:prstGeom prst="bentConnector3">
            <a:avLst>
              <a:gd name="adj1" fmla="val -5625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ADE4823-7B4E-476D-9DD5-262A9461BBAE}"/>
              </a:ext>
            </a:extLst>
          </p:cNvPr>
          <p:cNvCxnSpPr>
            <a:stCxn id="5" idx="3"/>
            <a:endCxn id="15" idx="3"/>
          </p:cNvCxnSpPr>
          <p:nvPr/>
        </p:nvCxnSpPr>
        <p:spPr>
          <a:xfrm flipH="1">
            <a:off x="11399520" y="4809256"/>
            <a:ext cx="55880" cy="1005839"/>
          </a:xfrm>
          <a:prstGeom prst="bentConnector3">
            <a:avLst>
              <a:gd name="adj1" fmla="val -40909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60BC3CC-EEEA-492E-AB54-999F90232593}"/>
              </a:ext>
            </a:extLst>
          </p:cNvPr>
          <p:cNvSpPr txBox="1"/>
          <p:nvPr/>
        </p:nvSpPr>
        <p:spPr>
          <a:xfrm>
            <a:off x="8615680" y="6276759"/>
            <a:ext cx="247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Contract Pool</a:t>
            </a:r>
            <a:endParaRPr lang="zh-CN" alt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3CE2FE-8A76-4ADA-A1BA-FB412E98CCB9}"/>
              </a:ext>
            </a:extLst>
          </p:cNvPr>
          <p:cNvSpPr/>
          <p:nvPr/>
        </p:nvSpPr>
        <p:spPr>
          <a:xfrm>
            <a:off x="858520" y="1093192"/>
            <a:ext cx="781812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4 bytes of arguments for Call() function –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function selector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4 bytes SHA-3 hash of function signature</a:t>
            </a:r>
          </a:p>
        </p:txBody>
      </p:sp>
    </p:spTree>
    <p:extLst>
      <p:ext uri="{BB962C8B-B14F-4D97-AF65-F5344CB8AC3E}">
        <p14:creationId xmlns:p14="http://schemas.microsoft.com/office/powerpoint/2010/main" val="265046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73C8E7-83D3-4699-B331-5BFB2A88D8AA}"/>
              </a:ext>
            </a:extLst>
          </p:cNvPr>
          <p:cNvSpPr/>
          <p:nvPr/>
        </p:nvSpPr>
        <p:spPr>
          <a:xfrm>
            <a:off x="1812178" y="4370629"/>
            <a:ext cx="2011680" cy="64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6AF1EF-64E5-416A-8696-7921D4FE5DF3}"/>
              </a:ext>
            </a:extLst>
          </p:cNvPr>
          <p:cNvSpPr/>
          <p:nvPr/>
        </p:nvSpPr>
        <p:spPr>
          <a:xfrm>
            <a:off x="592978" y="17821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3E2CA5-9AC7-4544-A9D1-06CECBCC0327}"/>
              </a:ext>
            </a:extLst>
          </p:cNvPr>
          <p:cNvSpPr/>
          <p:nvPr/>
        </p:nvSpPr>
        <p:spPr>
          <a:xfrm>
            <a:off x="745378" y="19345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AFDB4F-F834-4EC7-B31F-E3F65B90B49E}"/>
              </a:ext>
            </a:extLst>
          </p:cNvPr>
          <p:cNvSpPr/>
          <p:nvPr/>
        </p:nvSpPr>
        <p:spPr>
          <a:xfrm>
            <a:off x="897778" y="20869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2D83E9-23E4-464F-900F-ED47B2ABD6DD}"/>
              </a:ext>
            </a:extLst>
          </p:cNvPr>
          <p:cNvSpPr/>
          <p:nvPr/>
        </p:nvSpPr>
        <p:spPr>
          <a:xfrm>
            <a:off x="1050178" y="22393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336CD9-35AE-42C2-BD31-136A4962777C}"/>
              </a:ext>
            </a:extLst>
          </p:cNvPr>
          <p:cNvSpPr/>
          <p:nvPr/>
        </p:nvSpPr>
        <p:spPr>
          <a:xfrm>
            <a:off x="1202578" y="23917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B2F73-4D52-4F27-8548-6C124DD6EB52}"/>
              </a:ext>
            </a:extLst>
          </p:cNvPr>
          <p:cNvSpPr/>
          <p:nvPr/>
        </p:nvSpPr>
        <p:spPr>
          <a:xfrm>
            <a:off x="1354978" y="25441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957F2C-8034-4A15-9864-0FB5AF3786F2}"/>
              </a:ext>
            </a:extLst>
          </p:cNvPr>
          <p:cNvSpPr/>
          <p:nvPr/>
        </p:nvSpPr>
        <p:spPr>
          <a:xfrm>
            <a:off x="1507378" y="26965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5CED5A-FDB9-4DFC-8220-952536CC6B17}"/>
              </a:ext>
            </a:extLst>
          </p:cNvPr>
          <p:cNvSpPr/>
          <p:nvPr/>
        </p:nvSpPr>
        <p:spPr>
          <a:xfrm>
            <a:off x="1659778" y="28489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7B2304-F9DD-4244-85E8-64D430EDAC21}"/>
              </a:ext>
            </a:extLst>
          </p:cNvPr>
          <p:cNvSpPr/>
          <p:nvPr/>
        </p:nvSpPr>
        <p:spPr>
          <a:xfrm>
            <a:off x="1812178" y="3001340"/>
            <a:ext cx="201168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7F6CAE-1253-4B74-8A66-22B6A280F7B9}"/>
              </a:ext>
            </a:extLst>
          </p:cNvPr>
          <p:cNvSpPr/>
          <p:nvPr/>
        </p:nvSpPr>
        <p:spPr>
          <a:xfrm>
            <a:off x="4476873" y="1559092"/>
            <a:ext cx="2011680" cy="3739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8B2374-DB61-4BC3-92E8-7C827443131D}"/>
              </a:ext>
            </a:extLst>
          </p:cNvPr>
          <p:cNvSpPr/>
          <p:nvPr/>
        </p:nvSpPr>
        <p:spPr>
          <a:xfrm>
            <a:off x="4476873" y="1140665"/>
            <a:ext cx="20116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2663B6-4796-477E-ADFA-080C173CFBB4}"/>
              </a:ext>
            </a:extLst>
          </p:cNvPr>
          <p:cNvSpPr/>
          <p:nvPr/>
        </p:nvSpPr>
        <p:spPr>
          <a:xfrm>
            <a:off x="4629273" y="2951945"/>
            <a:ext cx="1709640" cy="733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Generation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EE0DE7-2419-41C6-9DB0-7868BEB12346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3823858" y="3318627"/>
            <a:ext cx="805415" cy="275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4A3AC7D-EAE3-46D7-AA24-C8404D9BAC02}"/>
              </a:ext>
            </a:extLst>
          </p:cNvPr>
          <p:cNvSpPr/>
          <p:nvPr/>
        </p:nvSpPr>
        <p:spPr>
          <a:xfrm>
            <a:off x="480290" y="1663885"/>
            <a:ext cx="3556001" cy="2095316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F0FC047-E210-4296-B6DE-DC8DA9C31CB5}"/>
              </a:ext>
            </a:extLst>
          </p:cNvPr>
          <p:cNvCxnSpPr>
            <a:cxnSpLocks/>
            <a:stCxn id="22" idx="3"/>
            <a:endCxn id="18" idx="0"/>
          </p:cNvCxnSpPr>
          <p:nvPr/>
        </p:nvCxnSpPr>
        <p:spPr>
          <a:xfrm>
            <a:off x="4036291" y="2711543"/>
            <a:ext cx="1447802" cy="240402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7C6F08-6B90-436A-A7E7-19F347B6AE8A}"/>
              </a:ext>
            </a:extLst>
          </p:cNvPr>
          <p:cNvCxnSpPr>
            <a:stCxn id="15" idx="2"/>
            <a:endCxn id="6" idx="0"/>
          </p:cNvCxnSpPr>
          <p:nvPr/>
        </p:nvCxnSpPr>
        <p:spPr>
          <a:xfrm>
            <a:off x="2818018" y="3641420"/>
            <a:ext cx="0" cy="7292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C951656-CE83-40E6-BFAE-F3966B636759}"/>
              </a:ext>
            </a:extLst>
          </p:cNvPr>
          <p:cNvSpPr/>
          <p:nvPr/>
        </p:nvSpPr>
        <p:spPr>
          <a:xfrm>
            <a:off x="4627892" y="4321936"/>
            <a:ext cx="1709640" cy="733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Oracles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871692-C02B-4678-9402-4324E2E2AAF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823858" y="4688618"/>
            <a:ext cx="804034" cy="205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CD64CF2-C4F6-49DE-B22F-6F1F218B2FCB}"/>
              </a:ext>
            </a:extLst>
          </p:cNvPr>
          <p:cNvSpPr/>
          <p:nvPr/>
        </p:nvSpPr>
        <p:spPr>
          <a:xfrm>
            <a:off x="1812178" y="4976798"/>
            <a:ext cx="20116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(Instrumentation)</a:t>
            </a:r>
            <a:endParaRPr lang="zh-CN" alt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612987-E3EA-4185-A1C7-DB0525A514EF}"/>
              </a:ext>
            </a:extLst>
          </p:cNvPr>
          <p:cNvSpPr txBox="1"/>
          <p:nvPr/>
        </p:nvSpPr>
        <p:spPr>
          <a:xfrm>
            <a:off x="6731448" y="1802668"/>
            <a:ext cx="51215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6991 smart contracts from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Etherscan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7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110FA3-78DA-4D0F-8824-57161E2A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250986"/>
            <a:ext cx="5657754" cy="309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606B45-B36B-40D6-BCE9-26B363F6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74" y="2059709"/>
            <a:ext cx="5624249" cy="17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1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19" y="350520"/>
            <a:ext cx="903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Imprecise definition of Test Oracle – Timestamp Dependency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/>
              <p:nvPr/>
            </p:nvSpPr>
            <p:spPr>
              <a:xfrm>
                <a:off x="802871" y="1837572"/>
                <a:ext cx="6881784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TimestampOp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TIMESTAMP opcode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call is a send()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value of call() is greater than 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TimestampOp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⋁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71" y="1837572"/>
                <a:ext cx="6881784" cy="2352182"/>
              </a:xfrm>
              <a:prstGeom prst="rect">
                <a:avLst/>
              </a:prstGeom>
              <a:blipFill>
                <a:blip r:embed="rId2"/>
                <a:stretch>
                  <a:fillRect l="-974" b="-3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A7297BD-4978-4C94-A695-2523546F24EB}"/>
              </a:ext>
            </a:extLst>
          </p:cNvPr>
          <p:cNvSpPr/>
          <p:nvPr/>
        </p:nvSpPr>
        <p:spPr>
          <a:xfrm>
            <a:off x="655782" y="1837572"/>
            <a:ext cx="6881785" cy="5084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F0131-C8EC-410D-9DB5-6571BBCF0B40}"/>
              </a:ext>
            </a:extLst>
          </p:cNvPr>
          <p:cNvSpPr/>
          <p:nvPr/>
        </p:nvSpPr>
        <p:spPr>
          <a:xfrm>
            <a:off x="655782" y="2346034"/>
            <a:ext cx="6881785" cy="914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2381EE-3EE1-4F4A-9181-53986B506B96}"/>
              </a:ext>
            </a:extLst>
          </p:cNvPr>
          <p:cNvSpPr txBox="1"/>
          <p:nvPr/>
        </p:nvSpPr>
        <p:spPr>
          <a:xfrm>
            <a:off x="8331206" y="1782156"/>
            <a:ext cx="3232726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Time time = TIMESTAMP();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…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 (time == xxx)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xxx.call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7EDFF49-1DCB-4808-BC68-FBAB3758A5F5}"/>
              </a:ext>
            </a:extLst>
          </p:cNvPr>
          <p:cNvCxnSpPr>
            <a:stCxn id="3" idx="3"/>
            <a:endCxn id="5" idx="3"/>
          </p:cNvCxnSpPr>
          <p:nvPr/>
        </p:nvCxnSpPr>
        <p:spPr>
          <a:xfrm>
            <a:off x="7537567" y="2091803"/>
            <a:ext cx="12700" cy="711431"/>
          </a:xfrm>
          <a:prstGeom prst="bentConnector3">
            <a:avLst>
              <a:gd name="adj1" fmla="val 38363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7742701-C1A5-4D7B-B153-EE9BA5F5AC26}"/>
              </a:ext>
            </a:extLst>
          </p:cNvPr>
          <p:cNvSpPr/>
          <p:nvPr/>
        </p:nvSpPr>
        <p:spPr>
          <a:xfrm>
            <a:off x="6999550" y="3319758"/>
            <a:ext cx="1858814" cy="914400"/>
          </a:xfrm>
          <a:prstGeom prst="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Data-flow dependency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2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1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Fuzzing – Reentrancy Agent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3CE2FE-8A76-4ADA-A1BA-FB412E98CCB9}"/>
              </a:ext>
            </a:extLst>
          </p:cNvPr>
          <p:cNvSpPr/>
          <p:nvPr/>
        </p:nvSpPr>
        <p:spPr>
          <a:xfrm>
            <a:off x="6096000" y="2776185"/>
            <a:ext cx="5747056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reentrant attack scenario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Try to  trigger reentrancy vulnerability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367D61-138A-4633-B484-81D32CA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5" y="1021080"/>
            <a:ext cx="5790624" cy="56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Gasless Send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932180" y="1413063"/>
            <a:ext cx="43281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Signature – fall back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send()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Out-of-Gas exception – 2300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1DF097-4049-474E-A77F-7CEB57C8BA0A}"/>
              </a:ext>
            </a:extLst>
          </p:cNvPr>
          <p:cNvSpPr txBox="1"/>
          <p:nvPr/>
        </p:nvSpPr>
        <p:spPr>
          <a:xfrm>
            <a:off x="5910580" y="1413063"/>
            <a:ext cx="5514340" cy="40318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Mallory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SimpleDAO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public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dao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SimpleDAO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(0x354...);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address owner;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Mallory()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owner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msg.sender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function()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dao.withdraw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dao.queryCredit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(this));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getJackpot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owner.send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this.balance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28837-7CDF-4271-9F32-8711CDC8481A}"/>
              </a:ext>
            </a:extLst>
          </p:cNvPr>
          <p:cNvSpPr txBox="1"/>
          <p:nvPr/>
        </p:nvSpPr>
        <p:spPr>
          <a:xfrm>
            <a:off x="932180" y="3747870"/>
            <a:ext cx="43281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 of call() == 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Gas limit == 2300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EVM: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ErrOutOfGas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Exception Disorder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932180" y="1413063"/>
            <a:ext cx="4020820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&lt;xxx&gt;.&lt;function&gt;()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Low-level call on address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call() /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delegatecall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() / send()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5F2680-598D-42AA-9331-82FC05B2BE4E}"/>
              </a:ext>
            </a:extLst>
          </p:cNvPr>
          <p:cNvSpPr/>
          <p:nvPr/>
        </p:nvSpPr>
        <p:spPr>
          <a:xfrm>
            <a:off x="5354320" y="1219530"/>
            <a:ext cx="1346200" cy="461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AB2646-56D6-4E48-AF97-F4A8B1EEA63F}"/>
              </a:ext>
            </a:extLst>
          </p:cNvPr>
          <p:cNvSpPr/>
          <p:nvPr/>
        </p:nvSpPr>
        <p:spPr>
          <a:xfrm>
            <a:off x="6565902" y="1727880"/>
            <a:ext cx="1346200" cy="461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CE3498-32EC-42FA-BD9A-FB688C663444}"/>
              </a:ext>
            </a:extLst>
          </p:cNvPr>
          <p:cNvSpPr/>
          <p:nvPr/>
        </p:nvSpPr>
        <p:spPr>
          <a:xfrm>
            <a:off x="7754620" y="2236230"/>
            <a:ext cx="1346200" cy="461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0A340B-0472-4337-A30B-7923EECE2ACC}"/>
              </a:ext>
            </a:extLst>
          </p:cNvPr>
          <p:cNvSpPr/>
          <p:nvPr/>
        </p:nvSpPr>
        <p:spPr>
          <a:xfrm>
            <a:off x="8940800" y="2744580"/>
            <a:ext cx="1346200" cy="461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C0E7144-159D-4FF3-A51E-AC91AB56FC22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6157850" y="1550557"/>
            <a:ext cx="277622" cy="538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2DB79AC-1EAD-44D8-8B55-F4D2A828DDA2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7358000" y="2070339"/>
            <a:ext cx="277622" cy="51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A9FC89C-20E7-42DE-BD83-945C57B5EF36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8545449" y="2579958"/>
            <a:ext cx="277622" cy="513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D0D81D8-2018-4592-8111-48C5E0DB956D}"/>
              </a:ext>
            </a:extLst>
          </p:cNvPr>
          <p:cNvSpPr/>
          <p:nvPr/>
        </p:nvSpPr>
        <p:spPr>
          <a:xfrm>
            <a:off x="5354320" y="3484324"/>
            <a:ext cx="1346200" cy="461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6C9AE1-69EF-4A94-B961-F2029934F26B}"/>
              </a:ext>
            </a:extLst>
          </p:cNvPr>
          <p:cNvSpPr/>
          <p:nvPr/>
        </p:nvSpPr>
        <p:spPr>
          <a:xfrm>
            <a:off x="6565902" y="3992674"/>
            <a:ext cx="1346200" cy="461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Call()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9EC1E7-7D12-4D86-9EFF-9FDD8C232F77}"/>
              </a:ext>
            </a:extLst>
          </p:cNvPr>
          <p:cNvSpPr/>
          <p:nvPr/>
        </p:nvSpPr>
        <p:spPr>
          <a:xfrm>
            <a:off x="7754620" y="4501024"/>
            <a:ext cx="1346200" cy="461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7E05E8-51B7-415E-9D19-926D36501E82}"/>
              </a:ext>
            </a:extLst>
          </p:cNvPr>
          <p:cNvSpPr/>
          <p:nvPr/>
        </p:nvSpPr>
        <p:spPr>
          <a:xfrm>
            <a:off x="8940800" y="5009374"/>
            <a:ext cx="1346200" cy="461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Direct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DBF2552-C16A-49B9-AE43-C12FDF4439C3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16200000" flipH="1">
            <a:off x="6157850" y="3815351"/>
            <a:ext cx="277622" cy="538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7EED2C6-F693-4A8F-888B-DB80633153DB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16200000" flipH="1">
            <a:off x="7358000" y="4335133"/>
            <a:ext cx="277622" cy="51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E2E8B-050B-4C0F-A218-718F155848F4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16200000" flipH="1">
            <a:off x="8545449" y="4844752"/>
            <a:ext cx="277622" cy="513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0A39497-AA53-473C-9EA5-5AB6B9F79B77}"/>
              </a:ext>
            </a:extLst>
          </p:cNvPr>
          <p:cNvCxnSpPr/>
          <p:nvPr/>
        </p:nvCxnSpPr>
        <p:spPr>
          <a:xfrm flipH="1">
            <a:off x="5730240" y="5908040"/>
            <a:ext cx="42976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A4F6846-02E2-4A15-903E-106FFA42641F}"/>
              </a:ext>
            </a:extLst>
          </p:cNvPr>
          <p:cNvSpPr/>
          <p:nvPr/>
        </p:nvSpPr>
        <p:spPr>
          <a:xfrm>
            <a:off x="6027420" y="5384244"/>
            <a:ext cx="1346200" cy="461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Rollback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CFDF0E-616C-4B40-8EF7-A027FE981749}"/>
              </a:ext>
            </a:extLst>
          </p:cNvPr>
          <p:cNvSpPr txBox="1"/>
          <p:nvPr/>
        </p:nvSpPr>
        <p:spPr>
          <a:xfrm>
            <a:off x="932180" y="4125783"/>
            <a:ext cx="402082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Root call doesn’t throw exception while at least one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of its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nested calls throws exception</a:t>
            </a:r>
          </a:p>
        </p:txBody>
      </p:sp>
    </p:spTree>
    <p:extLst>
      <p:ext uri="{BB962C8B-B14F-4D97-AF65-F5344CB8AC3E}">
        <p14:creationId xmlns:p14="http://schemas.microsoft.com/office/powerpoint/2010/main" val="255502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Reentrancy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932180" y="732343"/>
            <a:ext cx="105130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malicious contract deliberately invokes caller’s function in a reentrant manner.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F5A144-93C1-4FEA-8A10-31732E02A019}"/>
              </a:ext>
            </a:extLst>
          </p:cNvPr>
          <p:cNvSpPr txBox="1"/>
          <p:nvPr/>
        </p:nvSpPr>
        <p:spPr>
          <a:xfrm>
            <a:off x="932180" y="1360125"/>
            <a:ext cx="5057140" cy="30469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SimpleDAO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mapping (address =&gt;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public credit;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donate(address to)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credit[to] +=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msg.value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withdraw(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amount)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msg.sender.call.value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(amount)();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credit[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msg.sender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 -= amount;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08727D-0030-425E-8C07-F59347CB1297}"/>
              </a:ext>
            </a:extLst>
          </p:cNvPr>
          <p:cNvSpPr txBox="1"/>
          <p:nvPr/>
        </p:nvSpPr>
        <p:spPr>
          <a:xfrm>
            <a:off x="6202682" y="2579325"/>
            <a:ext cx="5057140" cy="181588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Mallory {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function()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dao.withdraw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dao.queryCredit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(this));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00F58-D299-4EF5-AD2A-E4CE3AD8D5D9}"/>
              </a:ext>
            </a:extLst>
          </p:cNvPr>
          <p:cNvSpPr txBox="1"/>
          <p:nvPr/>
        </p:nvSpPr>
        <p:spPr>
          <a:xfrm>
            <a:off x="932180" y="4450080"/>
            <a:ext cx="10777220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ReentrancyCall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function call A appears more than once within the call chain originated from call 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CallAgentWithValue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call() with value greater than 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Enough gas stipend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of the call() is the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agent contract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provided by our tool</a:t>
            </a:r>
          </a:p>
        </p:txBody>
      </p:sp>
    </p:spTree>
    <p:extLst>
      <p:ext uri="{BB962C8B-B14F-4D97-AF65-F5344CB8AC3E}">
        <p14:creationId xmlns:p14="http://schemas.microsoft.com/office/powerpoint/2010/main" val="141693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02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Timestamp Dependency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/>
              <p:nvPr/>
            </p:nvSpPr>
            <p:spPr>
              <a:xfrm>
                <a:off x="932180" y="1264920"/>
                <a:ext cx="10777220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TimestampOp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TIMESTAMP opcode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call is a send()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value of call() is greater than 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TimestampOp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⋁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current contract has used block timestamp, and the contract has transferred ether.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0" y="1264920"/>
                <a:ext cx="10777220" cy="3188693"/>
              </a:xfrm>
              <a:prstGeom prst="rect">
                <a:avLst/>
              </a:prstGeom>
              <a:blipFill>
                <a:blip r:embed="rId2"/>
                <a:stretch>
                  <a:fillRect l="-622" b="-1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2133600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C7A82C-2CD1-4707-A3F6-F698F8F986EC}"/>
              </a:ext>
            </a:extLst>
          </p:cNvPr>
          <p:cNvSpPr/>
          <p:nvPr/>
        </p:nvSpPr>
        <p:spPr>
          <a:xfrm>
            <a:off x="7778865" y="5315541"/>
            <a:ext cx="201168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73C84-02C2-4C6D-B479-0B0A823FB8CB}"/>
              </a:ext>
            </a:extLst>
          </p:cNvPr>
          <p:cNvSpPr/>
          <p:nvPr/>
        </p:nvSpPr>
        <p:spPr>
          <a:xfrm>
            <a:off x="7778865" y="4624661"/>
            <a:ext cx="2011680" cy="64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3799DA-8CCE-4547-8AF3-84118FE8BD13}"/>
              </a:ext>
            </a:extLst>
          </p:cNvPr>
          <p:cNvSpPr/>
          <p:nvPr/>
        </p:nvSpPr>
        <p:spPr>
          <a:xfrm>
            <a:off x="7778865" y="3933781"/>
            <a:ext cx="20116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779780" y="1418256"/>
            <a:ext cx="9010765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Ethereum Smart Contract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Computer programs that can be executed by a network of distrusting nodes.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 transaction-based state machine.</a:t>
            </a:r>
          </a:p>
        </p:txBody>
      </p:sp>
    </p:spTree>
    <p:extLst>
      <p:ext uri="{BB962C8B-B14F-4D97-AF65-F5344CB8AC3E}">
        <p14:creationId xmlns:p14="http://schemas.microsoft.com/office/powerpoint/2010/main" val="286655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Block Number Dependency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/>
              <p:nvPr/>
            </p:nvSpPr>
            <p:spPr>
              <a:xfrm>
                <a:off x="932180" y="1264920"/>
                <a:ext cx="10777220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BlockNumberOp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NUMBER opcode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call is a send()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value of call() is greater than 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BlockNumberOp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⋁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current contract has used block number, and the contract has transferred ether.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0" y="1264920"/>
                <a:ext cx="10777220" cy="3188693"/>
              </a:xfrm>
              <a:prstGeom prst="rect">
                <a:avLst/>
              </a:prstGeom>
              <a:blipFill>
                <a:blip r:embed="rId2"/>
                <a:stretch>
                  <a:fillRect l="-622" b="-1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3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Dangerous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DelegateCall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00F58-D299-4EF5-AD2A-E4CE3AD8D5D9}"/>
              </a:ext>
            </a:extLst>
          </p:cNvPr>
          <p:cNvSpPr txBox="1"/>
          <p:nvPr/>
        </p:nvSpPr>
        <p:spPr>
          <a:xfrm>
            <a:off x="516890" y="1214120"/>
            <a:ext cx="1115822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code at the target address is executed in the context of the calling contract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Dynamically load code from a different address at runtime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storage refers to the calling contract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argument of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delegatecall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is set as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msg.data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attacker can make the victim contract to call whatever function it provides (within victim’s context)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E5C8DC-027C-4C30-9FD1-87A79D209050}"/>
              </a:ext>
            </a:extLst>
          </p:cNvPr>
          <p:cNvSpPr txBox="1"/>
          <p:nvPr/>
        </p:nvSpPr>
        <p:spPr>
          <a:xfrm>
            <a:off x="238760" y="4093165"/>
            <a:ext cx="5750560" cy="25545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library Set { function version() returns 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contract Bob {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getSetVersion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returns 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address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setAddr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provider.getSet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Set(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setAddr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).version();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469DC3-72FD-4671-AA82-4AE19BC69125}"/>
              </a:ext>
            </a:extLst>
          </p:cNvPr>
          <p:cNvSpPr txBox="1"/>
          <p:nvPr/>
        </p:nvSpPr>
        <p:spPr>
          <a:xfrm>
            <a:off x="6202682" y="4291285"/>
            <a:ext cx="5057140" cy="181588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library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MaliciousSet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address constant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attackerAddr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0x42;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function version() returns(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uint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addackerAddr.send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this.balance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1;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18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Freezing Ether Contract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00F58-D299-4EF5-AD2A-E4CE3AD8D5D9}"/>
              </a:ext>
            </a:extLst>
          </p:cNvPr>
          <p:cNvSpPr txBox="1"/>
          <p:nvPr/>
        </p:nvSpPr>
        <p:spPr>
          <a:xfrm>
            <a:off x="913130" y="1214120"/>
            <a:ext cx="1001903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contract that can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receive ether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send ether to others via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delegatecall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But they themselves contain no functions to send ether to other address.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FreezingEther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contract can receive ether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contract have used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delegatecall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 transfer/send/call/suicide code within current contract itself</a:t>
            </a:r>
          </a:p>
        </p:txBody>
      </p:sp>
    </p:spTree>
    <p:extLst>
      <p:ext uri="{BB962C8B-B14F-4D97-AF65-F5344CB8AC3E}">
        <p14:creationId xmlns:p14="http://schemas.microsoft.com/office/powerpoint/2010/main" val="171953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2133600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1084580" y="1061546"/>
            <a:ext cx="474356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Smart Contract Vulnerabilities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Cryptocurrency – financially related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DAB3A5-2AA1-4F81-A824-8F190F4CA2E4}"/>
              </a:ext>
            </a:extLst>
          </p:cNvPr>
          <p:cNvSpPr txBox="1"/>
          <p:nvPr/>
        </p:nvSpPr>
        <p:spPr>
          <a:xfrm>
            <a:off x="1084580" y="3319837"/>
            <a:ext cx="76530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2016, The DAO, $60,000,000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2017, Parity wallet, $ 60,000,000 + $150,000,000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2133600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C7A82C-2CD1-4707-A3F6-F698F8F986EC}"/>
              </a:ext>
            </a:extLst>
          </p:cNvPr>
          <p:cNvSpPr/>
          <p:nvPr/>
        </p:nvSpPr>
        <p:spPr>
          <a:xfrm>
            <a:off x="1084580" y="4861387"/>
            <a:ext cx="201168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73C84-02C2-4C6D-B479-0B0A823FB8CB}"/>
              </a:ext>
            </a:extLst>
          </p:cNvPr>
          <p:cNvSpPr/>
          <p:nvPr/>
        </p:nvSpPr>
        <p:spPr>
          <a:xfrm>
            <a:off x="1084580" y="4170507"/>
            <a:ext cx="2011680" cy="64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3799DA-8CCE-4547-8AF3-84118FE8BD13}"/>
              </a:ext>
            </a:extLst>
          </p:cNvPr>
          <p:cNvSpPr/>
          <p:nvPr/>
        </p:nvSpPr>
        <p:spPr>
          <a:xfrm>
            <a:off x="1084580" y="3479627"/>
            <a:ext cx="20116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1084580" y="1061546"/>
            <a:ext cx="4743565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Smart Contract Vulnerabilities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Computer programs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73D64C-C637-46A2-B923-6B7CA8946EBB}"/>
              </a:ext>
            </a:extLst>
          </p:cNvPr>
          <p:cNvSpPr txBox="1"/>
          <p:nvPr/>
        </p:nvSpPr>
        <p:spPr>
          <a:xfrm>
            <a:off x="4321232" y="3433447"/>
            <a:ext cx="5460076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Solidity: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Turing-complete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Immutable after deployment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2158A9A-D7CA-46E4-A180-E4C4E59D4AA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260" y="3799667"/>
            <a:ext cx="122497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4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2133600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1084580" y="1061546"/>
            <a:ext cx="4743565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Imprecise, high false positives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Path explosion problem</a:t>
            </a:r>
          </a:p>
        </p:txBody>
      </p:sp>
    </p:spTree>
    <p:extLst>
      <p:ext uri="{BB962C8B-B14F-4D97-AF65-F5344CB8AC3E}">
        <p14:creationId xmlns:p14="http://schemas.microsoft.com/office/powerpoint/2010/main" val="405421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2133600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1084580" y="1386666"/>
            <a:ext cx="10022840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Fuzzing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Instrument the EVM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Define test oracles for different types of vulnerabilities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Input generation</a:t>
            </a:r>
          </a:p>
        </p:txBody>
      </p:sp>
    </p:spTree>
    <p:extLst>
      <p:ext uri="{BB962C8B-B14F-4D97-AF65-F5344CB8AC3E}">
        <p14:creationId xmlns:p14="http://schemas.microsoft.com/office/powerpoint/2010/main" val="145184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71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Instrumenting EVM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400F58-D299-4EF5-AD2A-E4CE3AD8D5D9}"/>
              </a:ext>
            </a:extLst>
          </p:cNvPr>
          <p:cNvSpPr txBox="1"/>
          <p:nvPr/>
        </p:nvSpPr>
        <p:spPr>
          <a:xfrm>
            <a:off x="904817" y="1490793"/>
            <a:ext cx="916559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Instrument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EVM.Call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() &amp;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EVM.DelegateCall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Instrument 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interpreter.Run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() function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9CF459-3E34-4460-9248-1C472825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9" y="3250916"/>
            <a:ext cx="7106720" cy="28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5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Definition of Test Oracles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66186-CE53-4997-B7C6-1C6B9F973E9F}"/>
              </a:ext>
            </a:extLst>
          </p:cNvPr>
          <p:cNvSpPr txBox="1"/>
          <p:nvPr/>
        </p:nvSpPr>
        <p:spPr>
          <a:xfrm>
            <a:off x="932180" y="1413063"/>
            <a:ext cx="432816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Gasless Send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Exception Disorder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Reentrancy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Timestamp Dependency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Number Dependency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Dangerous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DelegateCall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Freezing Ether</a:t>
            </a:r>
          </a:p>
        </p:txBody>
      </p:sp>
    </p:spTree>
    <p:extLst>
      <p:ext uri="{BB962C8B-B14F-4D97-AF65-F5344CB8AC3E}">
        <p14:creationId xmlns:p14="http://schemas.microsoft.com/office/powerpoint/2010/main" val="13995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BA2057-9E62-4B6B-862F-C721F73C4C89}"/>
              </a:ext>
            </a:extLst>
          </p:cNvPr>
          <p:cNvSpPr txBox="1"/>
          <p:nvPr/>
        </p:nvSpPr>
        <p:spPr>
          <a:xfrm>
            <a:off x="375920" y="350520"/>
            <a:ext cx="602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Oracle – Timestamp Dependency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/>
              <p:nvPr/>
            </p:nvSpPr>
            <p:spPr>
              <a:xfrm>
                <a:off x="932180" y="1264920"/>
                <a:ext cx="8673638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TimestampOp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TIMESTAMP opcode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call is a send()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whether the value of call() is greater than 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TimestampOp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SendCall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⋁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EtherTransfer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current contract has used block timestamp, and the contract has transferred ether.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1400F58-D299-4EF5-AD2A-E4CE3AD8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0" y="1264920"/>
                <a:ext cx="8673638" cy="3188693"/>
              </a:xfrm>
              <a:prstGeom prst="rect">
                <a:avLst/>
              </a:prstGeom>
              <a:blipFill>
                <a:blip r:embed="rId2"/>
                <a:stretch>
                  <a:fillRect l="-773" b="-1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0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1010</Words>
  <Application>Microsoft Office PowerPoint</Application>
  <PresentationFormat>宽屏</PresentationFormat>
  <Paragraphs>217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Jingtang</dc:creator>
  <cp:lastModifiedBy>Zhang Jingtang</cp:lastModifiedBy>
  <cp:revision>78</cp:revision>
  <dcterms:created xsi:type="dcterms:W3CDTF">2020-02-22T03:15:31Z</dcterms:created>
  <dcterms:modified xsi:type="dcterms:W3CDTF">2020-02-27T02:05:22Z</dcterms:modified>
</cp:coreProperties>
</file>