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C178F-7ECC-4C14-9934-839624908D9D}" v="1" dt="2019-09-19T14:03:43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43" autoAdjust="0"/>
  </p:normalViewPr>
  <p:slideViewPr>
    <p:cSldViewPr snapToGrid="0">
      <p:cViewPr varScale="1">
        <p:scale>
          <a:sx n="80" d="100"/>
          <a:sy n="80" d="100"/>
        </p:scale>
        <p:origin x="61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Jingtang" userId="ee48b5fb4da25d10" providerId="LiveId" clId="{5B8C178F-7ECC-4C14-9934-839624908D9D}"/>
    <pc:docChg chg="modSld sldOrd">
      <pc:chgData name="Zhang Jingtang" userId="ee48b5fb4da25d10" providerId="LiveId" clId="{5B8C178F-7ECC-4C14-9934-839624908D9D}" dt="2019-09-19T14:03:43.571" v="0"/>
      <pc:docMkLst>
        <pc:docMk/>
      </pc:docMkLst>
      <pc:sldChg chg="ord">
        <pc:chgData name="Zhang Jingtang" userId="ee48b5fb4da25d10" providerId="LiveId" clId="{5B8C178F-7ECC-4C14-9934-839624908D9D}" dt="2019-09-19T14:03:43.571" v="0"/>
        <pc:sldMkLst>
          <pc:docMk/>
          <pc:sldMk cId="853144882" sldId="257"/>
        </pc:sldMkLst>
      </pc:sldChg>
    </pc:docChg>
  </pc:docChgLst>
  <pc:docChgLst>
    <pc:chgData name="Zhang Jingtang" userId="ee48b5fb4da25d10" providerId="LiveId" clId="{393198C4-5F1A-4D76-A67C-7FDD08B5F07F}"/>
    <pc:docChg chg="undo custSel addSld delSld modSld sldOrd">
      <pc:chgData name="Zhang Jingtang" userId="ee48b5fb4da25d10" providerId="LiveId" clId="{393198C4-5F1A-4D76-A67C-7FDD08B5F07F}" dt="2019-09-04T08:52:43.904" v="4709" actId="20577"/>
      <pc:docMkLst>
        <pc:docMk/>
      </pc:docMkLst>
      <pc:sldChg chg="addSp delSp modSp add">
        <pc:chgData name="Zhang Jingtang" userId="ee48b5fb4da25d10" providerId="LiveId" clId="{393198C4-5F1A-4D76-A67C-7FDD08B5F07F}" dt="2019-09-03T12:56:31.170" v="121" actId="1076"/>
        <pc:sldMkLst>
          <pc:docMk/>
          <pc:sldMk cId="3733902081" sldId="256"/>
        </pc:sldMkLst>
        <pc:spChg chg="del">
          <ac:chgData name="Zhang Jingtang" userId="ee48b5fb4da25d10" providerId="LiveId" clId="{393198C4-5F1A-4D76-A67C-7FDD08B5F07F}" dt="2019-09-03T12:50:36.578" v="1"/>
          <ac:spMkLst>
            <pc:docMk/>
            <pc:sldMk cId="3733902081" sldId="256"/>
            <ac:spMk id="2" creationId="{0217D39B-A760-4AA6-AF75-669722B00D43}"/>
          </ac:spMkLst>
        </pc:spChg>
        <pc:spChg chg="del">
          <ac:chgData name="Zhang Jingtang" userId="ee48b5fb4da25d10" providerId="LiveId" clId="{393198C4-5F1A-4D76-A67C-7FDD08B5F07F}" dt="2019-09-03T12:50:36.578" v="1"/>
          <ac:spMkLst>
            <pc:docMk/>
            <pc:sldMk cId="3733902081" sldId="256"/>
            <ac:spMk id="3" creationId="{8D12C879-6C3D-4A96-AB95-92AACC31BDBA}"/>
          </ac:spMkLst>
        </pc:spChg>
        <pc:spChg chg="add del mod">
          <ac:chgData name="Zhang Jingtang" userId="ee48b5fb4da25d10" providerId="LiveId" clId="{393198C4-5F1A-4D76-A67C-7FDD08B5F07F}" dt="2019-09-03T12:51:18.646" v="6"/>
          <ac:spMkLst>
            <pc:docMk/>
            <pc:sldMk cId="3733902081" sldId="256"/>
            <ac:spMk id="4" creationId="{839B095F-1654-4954-9883-481F64940919}"/>
          </ac:spMkLst>
        </pc:spChg>
        <pc:spChg chg="add del">
          <ac:chgData name="Zhang Jingtang" userId="ee48b5fb4da25d10" providerId="LiveId" clId="{393198C4-5F1A-4D76-A67C-7FDD08B5F07F}" dt="2019-09-03T12:51:17.740" v="4"/>
          <ac:spMkLst>
            <pc:docMk/>
            <pc:sldMk cId="3733902081" sldId="256"/>
            <ac:spMk id="5" creationId="{206EA93A-34B3-49FA-8E54-BD9D8D1CD080}"/>
          </ac:spMkLst>
        </pc:spChg>
        <pc:spChg chg="add mod">
          <ac:chgData name="Zhang Jingtang" userId="ee48b5fb4da25d10" providerId="LiveId" clId="{393198C4-5F1A-4D76-A67C-7FDD08B5F07F}" dt="2019-09-03T12:56:31.170" v="121" actId="1076"/>
          <ac:spMkLst>
            <pc:docMk/>
            <pc:sldMk cId="3733902081" sldId="256"/>
            <ac:spMk id="6" creationId="{35A5C400-6A0E-439C-A2CB-F397C0CE590F}"/>
          </ac:spMkLst>
        </pc:spChg>
      </pc:sldChg>
      <pc:sldChg chg="addSp delSp modSp add ord">
        <pc:chgData name="Zhang Jingtang" userId="ee48b5fb4da25d10" providerId="LiveId" clId="{393198C4-5F1A-4D76-A67C-7FDD08B5F07F}" dt="2019-09-04T08:50:38.967" v="4708"/>
        <pc:sldMkLst>
          <pc:docMk/>
          <pc:sldMk cId="853144882" sldId="257"/>
        </pc:sldMkLst>
        <pc:spChg chg="add mod">
          <ac:chgData name="Zhang Jingtang" userId="ee48b5fb4da25d10" providerId="LiveId" clId="{393198C4-5F1A-4D76-A67C-7FDD08B5F07F}" dt="2019-09-03T13:02:38.724" v="145" actId="1076"/>
          <ac:spMkLst>
            <pc:docMk/>
            <pc:sldMk cId="853144882" sldId="257"/>
            <ac:spMk id="2" creationId="{71EC0568-3124-4A95-803F-5D159276B4FB}"/>
          </ac:spMkLst>
        </pc:spChg>
        <pc:spChg chg="add mod">
          <ac:chgData name="Zhang Jingtang" userId="ee48b5fb4da25d10" providerId="LiveId" clId="{393198C4-5F1A-4D76-A67C-7FDD08B5F07F}" dt="2019-09-03T13:14:18.355" v="187" actId="1076"/>
          <ac:spMkLst>
            <pc:docMk/>
            <pc:sldMk cId="853144882" sldId="257"/>
            <ac:spMk id="3" creationId="{08EF8F33-9F2E-438C-A937-8334B2ACA3BC}"/>
          </ac:spMkLst>
        </pc:spChg>
        <pc:spChg chg="add del">
          <ac:chgData name="Zhang Jingtang" userId="ee48b5fb4da25d10" providerId="LiveId" clId="{393198C4-5F1A-4D76-A67C-7FDD08B5F07F}" dt="2019-09-04T05:21:00.786" v="4609" actId="478"/>
          <ac:spMkLst>
            <pc:docMk/>
            <pc:sldMk cId="853144882" sldId="257"/>
            <ac:spMk id="4" creationId="{2C750A17-F5C8-4EC5-A356-5723828A1356}"/>
          </ac:spMkLst>
        </pc:spChg>
        <pc:spChg chg="del">
          <ac:chgData name="Zhang Jingtang" userId="ee48b5fb4da25d10" providerId="LiveId" clId="{393198C4-5F1A-4D76-A67C-7FDD08B5F07F}" dt="2019-09-04T05:21:34.813" v="4616" actId="478"/>
          <ac:spMkLst>
            <pc:docMk/>
            <pc:sldMk cId="853144882" sldId="257"/>
            <ac:spMk id="8" creationId="{921DA7C2-074D-4262-8509-1DC142A08D8C}"/>
          </ac:spMkLst>
        </pc:spChg>
        <pc:spChg chg="del">
          <ac:chgData name="Zhang Jingtang" userId="ee48b5fb4da25d10" providerId="LiveId" clId="{393198C4-5F1A-4D76-A67C-7FDD08B5F07F}" dt="2019-09-04T05:21:30.811" v="4612" actId="478"/>
          <ac:spMkLst>
            <pc:docMk/>
            <pc:sldMk cId="853144882" sldId="257"/>
            <ac:spMk id="9" creationId="{205F318E-964E-4870-B406-EDA7D6529127}"/>
          </ac:spMkLst>
        </pc:spChg>
        <pc:spChg chg="del">
          <ac:chgData name="Zhang Jingtang" userId="ee48b5fb4da25d10" providerId="LiveId" clId="{393198C4-5F1A-4D76-A67C-7FDD08B5F07F}" dt="2019-09-04T05:21:33.701" v="4615" actId="478"/>
          <ac:spMkLst>
            <pc:docMk/>
            <pc:sldMk cId="853144882" sldId="257"/>
            <ac:spMk id="10" creationId="{0E4D897E-5408-4B45-A6C1-F74F14D90C81}"/>
          </ac:spMkLst>
        </pc:spChg>
        <pc:spChg chg="del">
          <ac:chgData name="Zhang Jingtang" userId="ee48b5fb4da25d10" providerId="LiveId" clId="{393198C4-5F1A-4D76-A67C-7FDD08B5F07F}" dt="2019-09-04T05:21:28.524" v="4611" actId="478"/>
          <ac:spMkLst>
            <pc:docMk/>
            <pc:sldMk cId="853144882" sldId="257"/>
            <ac:spMk id="11" creationId="{615E6CEC-1249-476C-A937-FF4C40252E08}"/>
          </ac:spMkLst>
        </pc:spChg>
        <pc:grpChg chg="add del mod">
          <ac:chgData name="Zhang Jingtang" userId="ee48b5fb4da25d10" providerId="LiveId" clId="{393198C4-5F1A-4D76-A67C-7FDD08B5F07F}" dt="2019-09-04T05:21:40.339" v="4620" actId="1076"/>
          <ac:grpSpMkLst>
            <pc:docMk/>
            <pc:sldMk cId="853144882" sldId="257"/>
            <ac:grpSpMk id="6" creationId="{01EDD1B8-A744-45F0-B4FA-9670DF226CE9}"/>
          </ac:grpSpMkLst>
        </pc:grpChg>
        <pc:picChg chg="add del mod">
          <ac:chgData name="Zhang Jingtang" userId="ee48b5fb4da25d10" providerId="LiveId" clId="{393198C4-5F1A-4D76-A67C-7FDD08B5F07F}" dt="2019-09-03T13:17:58.899" v="226" actId="478"/>
          <ac:picMkLst>
            <pc:docMk/>
            <pc:sldMk cId="853144882" sldId="257"/>
            <ac:picMk id="4" creationId="{8798CAF4-58FE-4402-92A5-0B736BEB863F}"/>
          </ac:picMkLst>
        </pc:picChg>
        <pc:picChg chg="add del mod">
          <ac:chgData name="Zhang Jingtang" userId="ee48b5fb4da25d10" providerId="LiveId" clId="{393198C4-5F1A-4D76-A67C-7FDD08B5F07F}" dt="2019-09-04T05:21:26.626" v="4610" actId="338"/>
          <ac:picMkLst>
            <pc:docMk/>
            <pc:sldMk cId="853144882" sldId="257"/>
            <ac:picMk id="5" creationId="{CB848AF3-2F3C-4B90-A564-7B7E4FE0BE75}"/>
          </ac:picMkLst>
        </pc:picChg>
        <pc:picChg chg="add mod">
          <ac:chgData name="Zhang Jingtang" userId="ee48b5fb4da25d10" providerId="LiveId" clId="{393198C4-5F1A-4D76-A67C-7FDD08B5F07F}" dt="2019-09-04T05:21:49.459" v="4625" actId="1076"/>
          <ac:picMkLst>
            <pc:docMk/>
            <pc:sldMk cId="853144882" sldId="257"/>
            <ac:picMk id="29" creationId="{11EAA03C-6C7B-4566-8A09-29048E064063}"/>
          </ac:picMkLst>
        </pc:picChg>
      </pc:sldChg>
      <pc:sldChg chg="addSp delSp modSp add">
        <pc:chgData name="Zhang Jingtang" userId="ee48b5fb4da25d10" providerId="LiveId" clId="{393198C4-5F1A-4D76-A67C-7FDD08B5F07F}" dt="2019-09-04T05:19:27.563" v="4607" actId="14100"/>
        <pc:sldMkLst>
          <pc:docMk/>
          <pc:sldMk cId="1207876957" sldId="258"/>
        </pc:sldMkLst>
        <pc:spChg chg="mod">
          <ac:chgData name="Zhang Jingtang" userId="ee48b5fb4da25d10" providerId="LiveId" clId="{393198C4-5F1A-4D76-A67C-7FDD08B5F07F}" dt="2019-09-04T05:19:27.563" v="4607" actId="14100"/>
          <ac:spMkLst>
            <pc:docMk/>
            <pc:sldMk cId="1207876957" sldId="258"/>
            <ac:spMk id="3" creationId="{08EF8F33-9F2E-438C-A937-8334B2ACA3BC}"/>
          </ac:spMkLst>
        </pc:spChg>
        <pc:picChg chg="del">
          <ac:chgData name="Zhang Jingtang" userId="ee48b5fb4da25d10" providerId="LiveId" clId="{393198C4-5F1A-4D76-A67C-7FDD08B5F07F}" dt="2019-09-03T13:17:38.174" v="207" actId="478"/>
          <ac:picMkLst>
            <pc:docMk/>
            <pc:sldMk cId="1207876957" sldId="258"/>
            <ac:picMk id="4" creationId="{8798CAF4-58FE-4402-92A5-0B736BEB863F}"/>
          </ac:picMkLst>
        </pc:picChg>
        <pc:picChg chg="add mod">
          <ac:chgData name="Zhang Jingtang" userId="ee48b5fb4da25d10" providerId="LiveId" clId="{393198C4-5F1A-4D76-A67C-7FDD08B5F07F}" dt="2019-09-03T13:17:53.927" v="224" actId="1076"/>
          <ac:picMkLst>
            <pc:docMk/>
            <pc:sldMk cId="1207876957" sldId="258"/>
            <ac:picMk id="5" creationId="{58787F36-0E81-46B4-A66A-E16E610E0602}"/>
          </ac:picMkLst>
        </pc:picChg>
      </pc:sldChg>
      <pc:sldChg chg="addSp delSp modSp add">
        <pc:chgData name="Zhang Jingtang" userId="ee48b5fb4da25d10" providerId="LiveId" clId="{393198C4-5F1A-4D76-A67C-7FDD08B5F07F}" dt="2019-09-03T14:21:48.938" v="1148" actId="1036"/>
        <pc:sldMkLst>
          <pc:docMk/>
          <pc:sldMk cId="2797471752" sldId="259"/>
        </pc:sldMkLst>
        <pc:spChg chg="mod">
          <ac:chgData name="Zhang Jingtang" userId="ee48b5fb4da25d10" providerId="LiveId" clId="{393198C4-5F1A-4D76-A67C-7FDD08B5F07F}" dt="2019-09-03T14:21:48.938" v="1148" actId="1036"/>
          <ac:spMkLst>
            <pc:docMk/>
            <pc:sldMk cId="2797471752" sldId="259"/>
            <ac:spMk id="3" creationId="{08EF8F33-9F2E-438C-A937-8334B2ACA3BC}"/>
          </ac:spMkLst>
        </pc:spChg>
        <pc:spChg chg="add mod">
          <ac:chgData name="Zhang Jingtang" userId="ee48b5fb4da25d10" providerId="LiveId" clId="{393198C4-5F1A-4D76-A67C-7FDD08B5F07F}" dt="2019-09-03T13:44:42.815" v="353" actId="1076"/>
          <ac:spMkLst>
            <pc:docMk/>
            <pc:sldMk cId="2797471752" sldId="259"/>
            <ac:spMk id="6" creationId="{BB079BD8-0B7F-45CE-859F-5BEAC76C243F}"/>
          </ac:spMkLst>
        </pc:spChg>
        <pc:picChg chg="add mod">
          <ac:chgData name="Zhang Jingtang" userId="ee48b5fb4da25d10" providerId="LiveId" clId="{393198C4-5F1A-4D76-A67C-7FDD08B5F07F}" dt="2019-09-03T13:39:02.434" v="259" actId="1076"/>
          <ac:picMkLst>
            <pc:docMk/>
            <pc:sldMk cId="2797471752" sldId="259"/>
            <ac:picMk id="4" creationId="{A9E1CF53-5A0C-474F-9F80-A3610625C88D}"/>
          </ac:picMkLst>
        </pc:picChg>
        <pc:picChg chg="del">
          <ac:chgData name="Zhang Jingtang" userId="ee48b5fb4da25d10" providerId="LiveId" clId="{393198C4-5F1A-4D76-A67C-7FDD08B5F07F}" dt="2019-09-03T13:34:35.765" v="240" actId="478"/>
          <ac:picMkLst>
            <pc:docMk/>
            <pc:sldMk cId="2797471752" sldId="259"/>
            <ac:picMk id="5" creationId="{CB848AF3-2F3C-4B90-A564-7B7E4FE0BE75}"/>
          </ac:picMkLst>
        </pc:picChg>
      </pc:sldChg>
      <pc:sldChg chg="addSp delSp modSp add modNotesTx">
        <pc:chgData name="Zhang Jingtang" userId="ee48b5fb4da25d10" providerId="LiveId" clId="{393198C4-5F1A-4D76-A67C-7FDD08B5F07F}" dt="2019-09-03T14:07:35.998" v="755" actId="1038"/>
        <pc:sldMkLst>
          <pc:docMk/>
          <pc:sldMk cId="1371829503" sldId="260"/>
        </pc:sldMkLst>
        <pc:spChg chg="mod">
          <ac:chgData name="Zhang Jingtang" userId="ee48b5fb4da25d10" providerId="LiveId" clId="{393198C4-5F1A-4D76-A67C-7FDD08B5F07F}" dt="2019-09-03T13:46:03.554" v="369" actId="14100"/>
          <ac:spMkLst>
            <pc:docMk/>
            <pc:sldMk cId="1371829503" sldId="260"/>
            <ac:spMk id="2" creationId="{71EC0568-3124-4A95-803F-5D159276B4FB}"/>
          </ac:spMkLst>
        </pc:spChg>
        <pc:spChg chg="mod">
          <ac:chgData name="Zhang Jingtang" userId="ee48b5fb4da25d10" providerId="LiveId" clId="{393198C4-5F1A-4D76-A67C-7FDD08B5F07F}" dt="2019-09-03T13:49:13.934" v="453" actId="1035"/>
          <ac:spMkLst>
            <pc:docMk/>
            <pc:sldMk cId="1371829503" sldId="260"/>
            <ac:spMk id="3" creationId="{08EF8F33-9F2E-438C-A937-8334B2ACA3BC}"/>
          </ac:spMkLst>
        </pc:spChg>
        <pc:spChg chg="add del mod">
          <ac:chgData name="Zhang Jingtang" userId="ee48b5fb4da25d10" providerId="LiveId" clId="{393198C4-5F1A-4D76-A67C-7FDD08B5F07F}" dt="2019-09-03T13:58:51.891" v="513" actId="478"/>
          <ac:spMkLst>
            <pc:docMk/>
            <pc:sldMk cId="1371829503" sldId="260"/>
            <ac:spMk id="5" creationId="{019DBF3B-F77B-4DC8-BBD8-9E8A6A070805}"/>
          </ac:spMkLst>
        </pc:spChg>
        <pc:spChg chg="del">
          <ac:chgData name="Zhang Jingtang" userId="ee48b5fb4da25d10" providerId="LiveId" clId="{393198C4-5F1A-4D76-A67C-7FDD08B5F07F}" dt="2019-09-03T13:48:18.403" v="434" actId="478"/>
          <ac:spMkLst>
            <pc:docMk/>
            <pc:sldMk cId="1371829503" sldId="260"/>
            <ac:spMk id="6" creationId="{BB079BD8-0B7F-45CE-859F-5BEAC76C243F}"/>
          </ac:spMkLst>
        </pc:spChg>
        <pc:spChg chg="add del mod">
          <ac:chgData name="Zhang Jingtang" userId="ee48b5fb4da25d10" providerId="LiveId" clId="{393198C4-5F1A-4D76-A67C-7FDD08B5F07F}" dt="2019-09-03T13:55:42.295" v="456" actId="478"/>
          <ac:spMkLst>
            <pc:docMk/>
            <pc:sldMk cId="1371829503" sldId="260"/>
            <ac:spMk id="7" creationId="{02BED6C3-EE64-43FE-BE06-B86C69B846EA}"/>
          </ac:spMkLst>
        </pc:spChg>
        <pc:spChg chg="add mod">
          <ac:chgData name="Zhang Jingtang" userId="ee48b5fb4da25d10" providerId="LiveId" clId="{393198C4-5F1A-4D76-A67C-7FDD08B5F07F}" dt="2019-09-03T13:57:54.561" v="509" actId="1076"/>
          <ac:spMkLst>
            <pc:docMk/>
            <pc:sldMk cId="1371829503" sldId="260"/>
            <ac:spMk id="8" creationId="{4823D322-28FA-4CA8-9B9E-BE5F6D19FB89}"/>
          </ac:spMkLst>
        </pc:spChg>
        <pc:spChg chg="add del mod">
          <ac:chgData name="Zhang Jingtang" userId="ee48b5fb4da25d10" providerId="LiveId" clId="{393198C4-5F1A-4D76-A67C-7FDD08B5F07F}" dt="2019-09-03T13:59:01.064" v="516" actId="478"/>
          <ac:spMkLst>
            <pc:docMk/>
            <pc:sldMk cId="1371829503" sldId="260"/>
            <ac:spMk id="9" creationId="{158573FA-F2D4-43FB-B49D-B05F8D54AC88}"/>
          </ac:spMkLst>
        </pc:spChg>
        <pc:spChg chg="add del mod">
          <ac:chgData name="Zhang Jingtang" userId="ee48b5fb4da25d10" providerId="LiveId" clId="{393198C4-5F1A-4D76-A67C-7FDD08B5F07F}" dt="2019-09-03T14:02:39.422" v="601" actId="478"/>
          <ac:spMkLst>
            <pc:docMk/>
            <pc:sldMk cId="1371829503" sldId="260"/>
            <ac:spMk id="12" creationId="{9EABA893-758B-4647-B9B2-CAFD00E2C636}"/>
          </ac:spMkLst>
        </pc:spChg>
        <pc:spChg chg="add del mod">
          <ac:chgData name="Zhang Jingtang" userId="ee48b5fb4da25d10" providerId="LiveId" clId="{393198C4-5F1A-4D76-A67C-7FDD08B5F07F}" dt="2019-09-03T14:02:39.422" v="601" actId="478"/>
          <ac:spMkLst>
            <pc:docMk/>
            <pc:sldMk cId="1371829503" sldId="260"/>
            <ac:spMk id="13" creationId="{6BB815C6-39DC-40C0-B7CD-FB7D3F3F42B6}"/>
          </ac:spMkLst>
        </pc:spChg>
        <pc:spChg chg="add del mod">
          <ac:chgData name="Zhang Jingtang" userId="ee48b5fb4da25d10" providerId="LiveId" clId="{393198C4-5F1A-4D76-A67C-7FDD08B5F07F}" dt="2019-09-03T14:02:39.422" v="601" actId="478"/>
          <ac:spMkLst>
            <pc:docMk/>
            <pc:sldMk cId="1371829503" sldId="260"/>
            <ac:spMk id="18" creationId="{67EC9F97-F97D-4C62-9F46-E1CF0A86CD1A}"/>
          </ac:spMkLst>
        </pc:spChg>
        <pc:spChg chg="add del mod">
          <ac:chgData name="Zhang Jingtang" userId="ee48b5fb4da25d10" providerId="LiveId" clId="{393198C4-5F1A-4D76-A67C-7FDD08B5F07F}" dt="2019-09-03T14:02:39.422" v="601" actId="478"/>
          <ac:spMkLst>
            <pc:docMk/>
            <pc:sldMk cId="1371829503" sldId="260"/>
            <ac:spMk id="19" creationId="{5284543D-A39D-44C3-9AEC-532DD529AE57}"/>
          </ac:spMkLst>
        </pc:spChg>
        <pc:spChg chg="add del mod">
          <ac:chgData name="Zhang Jingtang" userId="ee48b5fb4da25d10" providerId="LiveId" clId="{393198C4-5F1A-4D76-A67C-7FDD08B5F07F}" dt="2019-09-03T14:02:39.422" v="601" actId="478"/>
          <ac:spMkLst>
            <pc:docMk/>
            <pc:sldMk cId="1371829503" sldId="260"/>
            <ac:spMk id="22" creationId="{7BA8395D-AACA-4F81-AB78-21AA02BF27AD}"/>
          </ac:spMkLst>
        </pc:spChg>
        <pc:spChg chg="add mod">
          <ac:chgData name="Zhang Jingtang" userId="ee48b5fb4da25d10" providerId="LiveId" clId="{393198C4-5F1A-4D76-A67C-7FDD08B5F07F}" dt="2019-09-03T14:07:35.998" v="755" actId="1038"/>
          <ac:spMkLst>
            <pc:docMk/>
            <pc:sldMk cId="1371829503" sldId="260"/>
            <ac:spMk id="23" creationId="{03B796B2-7425-47A3-8B15-AA356EEE8CA5}"/>
          </ac:spMkLst>
        </pc:spChg>
        <pc:spChg chg="add mod">
          <ac:chgData name="Zhang Jingtang" userId="ee48b5fb4da25d10" providerId="LiveId" clId="{393198C4-5F1A-4D76-A67C-7FDD08B5F07F}" dt="2019-09-03T14:04:26.488" v="692" actId="1038"/>
          <ac:spMkLst>
            <pc:docMk/>
            <pc:sldMk cId="1371829503" sldId="260"/>
            <ac:spMk id="24" creationId="{4455FF78-8B23-41E0-B716-65C3152C58DB}"/>
          </ac:spMkLst>
        </pc:spChg>
        <pc:spChg chg="add mod">
          <ac:chgData name="Zhang Jingtang" userId="ee48b5fb4da25d10" providerId="LiveId" clId="{393198C4-5F1A-4D76-A67C-7FDD08B5F07F}" dt="2019-09-03T14:04:05.845" v="660" actId="1076"/>
          <ac:spMkLst>
            <pc:docMk/>
            <pc:sldMk cId="1371829503" sldId="260"/>
            <ac:spMk id="25" creationId="{B832E9CD-6CF9-4BAB-A383-D9EE63CBC2EA}"/>
          </ac:spMkLst>
        </pc:spChg>
        <pc:spChg chg="add mod">
          <ac:chgData name="Zhang Jingtang" userId="ee48b5fb4da25d10" providerId="LiveId" clId="{393198C4-5F1A-4D76-A67C-7FDD08B5F07F}" dt="2019-09-03T14:04:20.181" v="669" actId="1076"/>
          <ac:spMkLst>
            <pc:docMk/>
            <pc:sldMk cId="1371829503" sldId="260"/>
            <ac:spMk id="26" creationId="{58EE15F1-2F46-4F86-AD72-6C5BB4019797}"/>
          </ac:spMkLst>
        </pc:spChg>
        <pc:spChg chg="add mod">
          <ac:chgData name="Zhang Jingtang" userId="ee48b5fb4da25d10" providerId="LiveId" clId="{393198C4-5F1A-4D76-A67C-7FDD08B5F07F}" dt="2019-09-03T14:04:59.103" v="696" actId="1076"/>
          <ac:spMkLst>
            <pc:docMk/>
            <pc:sldMk cId="1371829503" sldId="260"/>
            <ac:spMk id="27" creationId="{1A043E9A-FAAA-43EC-B391-8189EE0F03ED}"/>
          </ac:spMkLst>
        </pc:spChg>
        <pc:spChg chg="add mod">
          <ac:chgData name="Zhang Jingtang" userId="ee48b5fb4da25d10" providerId="LiveId" clId="{393198C4-5F1A-4D76-A67C-7FDD08B5F07F}" dt="2019-09-03T14:05:02.764" v="698" actId="1076"/>
          <ac:spMkLst>
            <pc:docMk/>
            <pc:sldMk cId="1371829503" sldId="260"/>
            <ac:spMk id="28" creationId="{E0CAB6E0-0219-4970-A754-C24983609192}"/>
          </ac:spMkLst>
        </pc:spChg>
        <pc:spChg chg="add mod">
          <ac:chgData name="Zhang Jingtang" userId="ee48b5fb4da25d10" providerId="LiveId" clId="{393198C4-5F1A-4D76-A67C-7FDD08B5F07F}" dt="2019-09-03T14:05:06.764" v="700" actId="1076"/>
          <ac:spMkLst>
            <pc:docMk/>
            <pc:sldMk cId="1371829503" sldId="260"/>
            <ac:spMk id="29" creationId="{B797AEB3-4334-4501-85F6-853DC341C81D}"/>
          </ac:spMkLst>
        </pc:spChg>
        <pc:spChg chg="add mod">
          <ac:chgData name="Zhang Jingtang" userId="ee48b5fb4da25d10" providerId="LiveId" clId="{393198C4-5F1A-4D76-A67C-7FDD08B5F07F}" dt="2019-09-03T14:05:29.424" v="704" actId="207"/>
          <ac:spMkLst>
            <pc:docMk/>
            <pc:sldMk cId="1371829503" sldId="260"/>
            <ac:spMk id="30" creationId="{FE782680-26FD-4452-9D1F-C148ECA547AC}"/>
          </ac:spMkLst>
        </pc:spChg>
        <pc:spChg chg="add del mod">
          <ac:chgData name="Zhang Jingtang" userId="ee48b5fb4da25d10" providerId="LiveId" clId="{393198C4-5F1A-4D76-A67C-7FDD08B5F07F}" dt="2019-09-03T14:06:08.160" v="715" actId="478"/>
          <ac:spMkLst>
            <pc:docMk/>
            <pc:sldMk cId="1371829503" sldId="260"/>
            <ac:spMk id="31" creationId="{AC1CB667-FDDF-4E1C-9363-AEF8737C0B15}"/>
          </ac:spMkLst>
        </pc:spChg>
        <pc:spChg chg="add del mod">
          <ac:chgData name="Zhang Jingtang" userId="ee48b5fb4da25d10" providerId="LiveId" clId="{393198C4-5F1A-4D76-A67C-7FDD08B5F07F}" dt="2019-09-03T14:06:07.513" v="714" actId="478"/>
          <ac:spMkLst>
            <pc:docMk/>
            <pc:sldMk cId="1371829503" sldId="260"/>
            <ac:spMk id="32" creationId="{3D3BF176-E22D-4420-975D-B96E107065D2}"/>
          </ac:spMkLst>
        </pc:spChg>
        <pc:picChg chg="del">
          <ac:chgData name="Zhang Jingtang" userId="ee48b5fb4da25d10" providerId="LiveId" clId="{393198C4-5F1A-4D76-A67C-7FDD08B5F07F}" dt="2019-09-03T13:46:37.079" v="422" actId="478"/>
          <ac:picMkLst>
            <pc:docMk/>
            <pc:sldMk cId="1371829503" sldId="260"/>
            <ac:picMk id="4" creationId="{A9E1CF53-5A0C-474F-9F80-A3610625C88D}"/>
          </ac:picMkLst>
        </pc:picChg>
        <pc:picChg chg="add del mod">
          <ac:chgData name="Zhang Jingtang" userId="ee48b5fb4da25d10" providerId="LiveId" clId="{393198C4-5F1A-4D76-A67C-7FDD08B5F07F}" dt="2019-09-03T14:02:39.422" v="601" actId="478"/>
          <ac:picMkLst>
            <pc:docMk/>
            <pc:sldMk cId="1371829503" sldId="260"/>
            <ac:picMk id="11" creationId="{64A9D3DD-13A7-460E-859C-657CC519B3D0}"/>
          </ac:picMkLst>
        </pc:picChg>
        <pc:picChg chg="add del mod">
          <ac:chgData name="Zhang Jingtang" userId="ee48b5fb4da25d10" providerId="LiveId" clId="{393198C4-5F1A-4D76-A67C-7FDD08B5F07F}" dt="2019-09-03T14:02:39.422" v="601" actId="478"/>
          <ac:picMkLst>
            <pc:docMk/>
            <pc:sldMk cId="1371829503" sldId="260"/>
            <ac:picMk id="15" creationId="{735C0299-DB35-405C-B6ED-628E509B17D5}"/>
          </ac:picMkLst>
        </pc:picChg>
        <pc:picChg chg="add del mod">
          <ac:chgData name="Zhang Jingtang" userId="ee48b5fb4da25d10" providerId="LiveId" clId="{393198C4-5F1A-4D76-A67C-7FDD08B5F07F}" dt="2019-09-03T14:01:06.594" v="556" actId="478"/>
          <ac:picMkLst>
            <pc:docMk/>
            <pc:sldMk cId="1371829503" sldId="260"/>
            <ac:picMk id="17" creationId="{B55EDE82-923A-4365-BAB8-FEE9901227E3}"/>
          </ac:picMkLst>
        </pc:picChg>
        <pc:picChg chg="add del mod">
          <ac:chgData name="Zhang Jingtang" userId="ee48b5fb4da25d10" providerId="LiveId" clId="{393198C4-5F1A-4D76-A67C-7FDD08B5F07F}" dt="2019-09-03T14:02:39.422" v="601" actId="478"/>
          <ac:picMkLst>
            <pc:docMk/>
            <pc:sldMk cId="1371829503" sldId="260"/>
            <ac:picMk id="21" creationId="{CAF4A624-7248-442F-B098-BF5B08296FFE}"/>
          </ac:picMkLst>
        </pc:picChg>
        <pc:cxnChg chg="add mod">
          <ac:chgData name="Zhang Jingtang" userId="ee48b5fb4da25d10" providerId="LiveId" clId="{393198C4-5F1A-4D76-A67C-7FDD08B5F07F}" dt="2019-09-03T14:07:35.998" v="755" actId="1038"/>
          <ac:cxnSpMkLst>
            <pc:docMk/>
            <pc:sldMk cId="1371829503" sldId="260"/>
            <ac:cxnSpMk id="34" creationId="{E4C5B4F3-9E94-4478-8A1A-C575FF649F3F}"/>
          </ac:cxnSpMkLst>
        </pc:cxnChg>
        <pc:cxnChg chg="add del mod">
          <ac:chgData name="Zhang Jingtang" userId="ee48b5fb4da25d10" providerId="LiveId" clId="{393198C4-5F1A-4D76-A67C-7FDD08B5F07F}" dt="2019-09-03T14:06:48.997" v="720" actId="478"/>
          <ac:cxnSpMkLst>
            <pc:docMk/>
            <pc:sldMk cId="1371829503" sldId="260"/>
            <ac:cxnSpMk id="36" creationId="{DAD95F47-4237-40C8-B0F8-0D9DC327AD76}"/>
          </ac:cxnSpMkLst>
        </pc:cxnChg>
        <pc:cxnChg chg="add del mod">
          <ac:chgData name="Zhang Jingtang" userId="ee48b5fb4da25d10" providerId="LiveId" clId="{393198C4-5F1A-4D76-A67C-7FDD08B5F07F}" dt="2019-09-03T14:06:47.115" v="719" actId="478"/>
          <ac:cxnSpMkLst>
            <pc:docMk/>
            <pc:sldMk cId="1371829503" sldId="260"/>
            <ac:cxnSpMk id="38" creationId="{16F0CCB5-8911-4417-A688-A1CBE7CEBDBE}"/>
          </ac:cxnSpMkLst>
        </pc:cxnChg>
        <pc:cxnChg chg="add mod">
          <ac:chgData name="Zhang Jingtang" userId="ee48b5fb4da25d10" providerId="LiveId" clId="{393198C4-5F1A-4D76-A67C-7FDD08B5F07F}" dt="2019-09-03T14:07:35.998" v="755" actId="1038"/>
          <ac:cxnSpMkLst>
            <pc:docMk/>
            <pc:sldMk cId="1371829503" sldId="260"/>
            <ac:cxnSpMk id="40" creationId="{7EF4AF0B-42C6-4CF1-B7CC-DDB642541E54}"/>
          </ac:cxnSpMkLst>
        </pc:cxnChg>
        <pc:cxnChg chg="add mod">
          <ac:chgData name="Zhang Jingtang" userId="ee48b5fb4da25d10" providerId="LiveId" clId="{393198C4-5F1A-4D76-A67C-7FDD08B5F07F}" dt="2019-09-03T14:07:35.998" v="755" actId="1038"/>
          <ac:cxnSpMkLst>
            <pc:docMk/>
            <pc:sldMk cId="1371829503" sldId="260"/>
            <ac:cxnSpMk id="42" creationId="{9949DA1A-7311-4E1D-AEF3-957CCE3E1260}"/>
          </ac:cxnSpMkLst>
        </pc:cxnChg>
      </pc:sldChg>
      <pc:sldChg chg="addSp delSp modSp add modNotesTx">
        <pc:chgData name="Zhang Jingtang" userId="ee48b5fb4da25d10" providerId="LiveId" clId="{393198C4-5F1A-4D76-A67C-7FDD08B5F07F}" dt="2019-09-04T08:52:43.904" v="4709" actId="20577"/>
        <pc:sldMkLst>
          <pc:docMk/>
          <pc:sldMk cId="773252575" sldId="261"/>
        </pc:sldMkLst>
        <pc:spChg chg="mod">
          <ac:chgData name="Zhang Jingtang" userId="ee48b5fb4da25d10" providerId="LiveId" clId="{393198C4-5F1A-4D76-A67C-7FDD08B5F07F}" dt="2019-09-03T14:18:39.180" v="995"/>
          <ac:spMkLst>
            <pc:docMk/>
            <pc:sldMk cId="773252575" sldId="261"/>
            <ac:spMk id="2" creationId="{71EC0568-3124-4A95-803F-5D159276B4FB}"/>
          </ac:spMkLst>
        </pc:spChg>
        <pc:spChg chg="del">
          <ac:chgData name="Zhang Jingtang" userId="ee48b5fb4da25d10" providerId="LiveId" clId="{393198C4-5F1A-4D76-A67C-7FDD08B5F07F}" dt="2019-09-03T14:18:41.936" v="996" actId="478"/>
          <ac:spMkLst>
            <pc:docMk/>
            <pc:sldMk cId="773252575" sldId="261"/>
            <ac:spMk id="3" creationId="{08EF8F33-9F2E-438C-A937-8334B2ACA3BC}"/>
          </ac:spMkLst>
        </pc:spChg>
        <pc:spChg chg="mod">
          <ac:chgData name="Zhang Jingtang" userId="ee48b5fb4da25d10" providerId="LiveId" clId="{393198C4-5F1A-4D76-A67C-7FDD08B5F07F}" dt="2019-09-03T14:19:50.541" v="1096" actId="1038"/>
          <ac:spMkLst>
            <pc:docMk/>
            <pc:sldMk cId="773252575" sldId="261"/>
            <ac:spMk id="8" creationId="{4823D322-28FA-4CA8-9B9E-BE5F6D19FB89}"/>
          </ac:spMkLst>
        </pc:spChg>
        <pc:spChg chg="del">
          <ac:chgData name="Zhang Jingtang" userId="ee48b5fb4da25d10" providerId="LiveId" clId="{393198C4-5F1A-4D76-A67C-7FDD08B5F07F}" dt="2019-09-03T14:13:58.757" v="853" actId="478"/>
          <ac:spMkLst>
            <pc:docMk/>
            <pc:sldMk cId="773252575" sldId="261"/>
            <ac:spMk id="12" creationId="{9EABA893-758B-4647-B9B2-CAFD00E2C636}"/>
          </ac:spMkLst>
        </pc:spChg>
        <pc:spChg chg="del">
          <ac:chgData name="Zhang Jingtang" userId="ee48b5fb4da25d10" providerId="LiveId" clId="{393198C4-5F1A-4D76-A67C-7FDD08B5F07F}" dt="2019-09-03T14:13:58.757" v="853" actId="478"/>
          <ac:spMkLst>
            <pc:docMk/>
            <pc:sldMk cId="773252575" sldId="261"/>
            <ac:spMk id="13" creationId="{6BB815C6-39DC-40C0-B7CD-FB7D3F3F42B6}"/>
          </ac:spMkLst>
        </pc:spChg>
        <pc:spChg chg="add del mod">
          <ac:chgData name="Zhang Jingtang" userId="ee48b5fb4da25d10" providerId="LiveId" clId="{393198C4-5F1A-4D76-A67C-7FDD08B5F07F}" dt="2019-09-03T14:13:58.757" v="853" actId="478"/>
          <ac:spMkLst>
            <pc:docMk/>
            <pc:sldMk cId="773252575" sldId="261"/>
            <ac:spMk id="14" creationId="{523FD5F0-7AF7-456B-A315-9DECD2713486}"/>
          </ac:spMkLst>
        </pc:spChg>
        <pc:spChg chg="add mod">
          <ac:chgData name="Zhang Jingtang" userId="ee48b5fb4da25d10" providerId="LiveId" clId="{393198C4-5F1A-4D76-A67C-7FDD08B5F07F}" dt="2019-09-03T14:19:50.541" v="1096" actId="1038"/>
          <ac:spMkLst>
            <pc:docMk/>
            <pc:sldMk cId="773252575" sldId="261"/>
            <ac:spMk id="16" creationId="{2D3BEFC8-D26D-4238-875A-8CA1625C5160}"/>
          </ac:spMkLst>
        </pc:spChg>
        <pc:spChg chg="add mod">
          <ac:chgData name="Zhang Jingtang" userId="ee48b5fb4da25d10" providerId="LiveId" clId="{393198C4-5F1A-4D76-A67C-7FDD08B5F07F}" dt="2019-09-03T14:19:50.541" v="1096" actId="1038"/>
          <ac:spMkLst>
            <pc:docMk/>
            <pc:sldMk cId="773252575" sldId="261"/>
            <ac:spMk id="17" creationId="{FB571806-AEC2-4C59-9F13-0BE624BCF750}"/>
          </ac:spMkLst>
        </pc:spChg>
        <pc:spChg chg="mod">
          <ac:chgData name="Zhang Jingtang" userId="ee48b5fb4da25d10" providerId="LiveId" clId="{393198C4-5F1A-4D76-A67C-7FDD08B5F07F}" dt="2019-09-03T14:19:50.541" v="1096" actId="1038"/>
          <ac:spMkLst>
            <pc:docMk/>
            <pc:sldMk cId="773252575" sldId="261"/>
            <ac:spMk id="18" creationId="{67EC9F97-F97D-4C62-9F46-E1CF0A86CD1A}"/>
          </ac:spMkLst>
        </pc:spChg>
        <pc:spChg chg="mod">
          <ac:chgData name="Zhang Jingtang" userId="ee48b5fb4da25d10" providerId="LiveId" clId="{393198C4-5F1A-4D76-A67C-7FDD08B5F07F}" dt="2019-09-03T14:19:50.541" v="1096" actId="1038"/>
          <ac:spMkLst>
            <pc:docMk/>
            <pc:sldMk cId="773252575" sldId="261"/>
            <ac:spMk id="19" creationId="{5284543D-A39D-44C3-9AEC-532DD529AE57}"/>
          </ac:spMkLst>
        </pc:spChg>
        <pc:spChg chg="add mod">
          <ac:chgData name="Zhang Jingtang" userId="ee48b5fb4da25d10" providerId="LiveId" clId="{393198C4-5F1A-4D76-A67C-7FDD08B5F07F}" dt="2019-09-03T14:19:50.541" v="1096" actId="1038"/>
          <ac:spMkLst>
            <pc:docMk/>
            <pc:sldMk cId="773252575" sldId="261"/>
            <ac:spMk id="20" creationId="{8C66DED0-35E9-449B-80CE-386E806A9228}"/>
          </ac:spMkLst>
        </pc:spChg>
        <pc:spChg chg="mod">
          <ac:chgData name="Zhang Jingtang" userId="ee48b5fb4da25d10" providerId="LiveId" clId="{393198C4-5F1A-4D76-A67C-7FDD08B5F07F}" dt="2019-09-03T14:19:50.541" v="1096" actId="1038"/>
          <ac:spMkLst>
            <pc:docMk/>
            <pc:sldMk cId="773252575" sldId="261"/>
            <ac:spMk id="22" creationId="{7BA8395D-AACA-4F81-AB78-21AA02BF27AD}"/>
          </ac:spMkLst>
        </pc:spChg>
        <pc:spChg chg="add mod">
          <ac:chgData name="Zhang Jingtang" userId="ee48b5fb4da25d10" providerId="LiveId" clId="{393198C4-5F1A-4D76-A67C-7FDD08B5F07F}" dt="2019-09-03T14:19:50.541" v="1096" actId="1038"/>
          <ac:spMkLst>
            <pc:docMk/>
            <pc:sldMk cId="773252575" sldId="261"/>
            <ac:spMk id="23" creationId="{95A921E7-206B-434D-8957-594D2DF9F4E2}"/>
          </ac:spMkLst>
        </pc:spChg>
        <pc:spChg chg="add mod">
          <ac:chgData name="Zhang Jingtang" userId="ee48b5fb4da25d10" providerId="LiveId" clId="{393198C4-5F1A-4D76-A67C-7FDD08B5F07F}" dt="2019-09-03T14:19:50.541" v="1096" actId="1038"/>
          <ac:spMkLst>
            <pc:docMk/>
            <pc:sldMk cId="773252575" sldId="261"/>
            <ac:spMk id="24" creationId="{E1987603-9D47-4E3C-93DB-0183A66DB51F}"/>
          </ac:spMkLst>
        </pc:spChg>
        <pc:spChg chg="add mod">
          <ac:chgData name="Zhang Jingtang" userId="ee48b5fb4da25d10" providerId="LiveId" clId="{393198C4-5F1A-4D76-A67C-7FDD08B5F07F}" dt="2019-09-03T14:19:50.541" v="1096" actId="1038"/>
          <ac:spMkLst>
            <pc:docMk/>
            <pc:sldMk cId="773252575" sldId="261"/>
            <ac:spMk id="25" creationId="{B4D62128-1328-49F1-8C6F-DAC5DE17D299}"/>
          </ac:spMkLst>
        </pc:spChg>
        <pc:spChg chg="add mod">
          <ac:chgData name="Zhang Jingtang" userId="ee48b5fb4da25d10" providerId="LiveId" clId="{393198C4-5F1A-4D76-A67C-7FDD08B5F07F}" dt="2019-09-03T14:26:04.626" v="1164" actId="1076"/>
          <ac:spMkLst>
            <pc:docMk/>
            <pc:sldMk cId="773252575" sldId="261"/>
            <ac:spMk id="26" creationId="{4B9A46DB-A689-4CE5-B4AA-21B73384F651}"/>
          </ac:spMkLst>
        </pc:spChg>
        <pc:picChg chg="add mod">
          <ac:chgData name="Zhang Jingtang" userId="ee48b5fb4da25d10" providerId="LiveId" clId="{393198C4-5F1A-4D76-A67C-7FDD08B5F07F}" dt="2019-09-03T14:19:50.541" v="1096" actId="1038"/>
          <ac:picMkLst>
            <pc:docMk/>
            <pc:sldMk cId="773252575" sldId="261"/>
            <ac:picMk id="5" creationId="{7A73D6B6-4FA3-4BD9-8D8C-908B1317F924}"/>
          </ac:picMkLst>
        </pc:picChg>
        <pc:picChg chg="add mod">
          <ac:chgData name="Zhang Jingtang" userId="ee48b5fb4da25d10" providerId="LiveId" clId="{393198C4-5F1A-4D76-A67C-7FDD08B5F07F}" dt="2019-09-03T14:19:50.541" v="1096" actId="1038"/>
          <ac:picMkLst>
            <pc:docMk/>
            <pc:sldMk cId="773252575" sldId="261"/>
            <ac:picMk id="7" creationId="{5136116E-096B-4C14-AEBF-A15CC36E5B36}"/>
          </ac:picMkLst>
        </pc:picChg>
        <pc:picChg chg="del">
          <ac:chgData name="Zhang Jingtang" userId="ee48b5fb4da25d10" providerId="LiveId" clId="{393198C4-5F1A-4D76-A67C-7FDD08B5F07F}" dt="2019-09-03T14:13:58.757" v="853" actId="478"/>
          <ac:picMkLst>
            <pc:docMk/>
            <pc:sldMk cId="773252575" sldId="261"/>
            <ac:picMk id="11" creationId="{64A9D3DD-13A7-460E-859C-657CC519B3D0}"/>
          </ac:picMkLst>
        </pc:picChg>
        <pc:picChg chg="mod">
          <ac:chgData name="Zhang Jingtang" userId="ee48b5fb4da25d10" providerId="LiveId" clId="{393198C4-5F1A-4D76-A67C-7FDD08B5F07F}" dt="2019-09-03T14:19:50.541" v="1096" actId="1038"/>
          <ac:picMkLst>
            <pc:docMk/>
            <pc:sldMk cId="773252575" sldId="261"/>
            <ac:picMk id="15" creationId="{735C0299-DB35-405C-B6ED-628E509B17D5}"/>
          </ac:picMkLst>
        </pc:picChg>
        <pc:picChg chg="mod">
          <ac:chgData name="Zhang Jingtang" userId="ee48b5fb4da25d10" providerId="LiveId" clId="{393198C4-5F1A-4D76-A67C-7FDD08B5F07F}" dt="2019-09-03T14:19:50.541" v="1096" actId="1038"/>
          <ac:picMkLst>
            <pc:docMk/>
            <pc:sldMk cId="773252575" sldId="261"/>
            <ac:picMk id="21" creationId="{CAF4A624-7248-442F-B098-BF5B08296FFE}"/>
          </ac:picMkLst>
        </pc:picChg>
      </pc:sldChg>
      <pc:sldChg chg="addSp delSp modSp add modNotesTx">
        <pc:chgData name="Zhang Jingtang" userId="ee48b5fb4da25d10" providerId="LiveId" clId="{393198C4-5F1A-4D76-A67C-7FDD08B5F07F}" dt="2019-09-03T14:33:40.011" v="1448" actId="20577"/>
        <pc:sldMkLst>
          <pc:docMk/>
          <pc:sldMk cId="4146775827" sldId="262"/>
        </pc:sldMkLst>
        <pc:spChg chg="mod">
          <ac:chgData name="Zhang Jingtang" userId="ee48b5fb4da25d10" providerId="LiveId" clId="{393198C4-5F1A-4D76-A67C-7FDD08B5F07F}" dt="2019-09-03T14:28:54.517" v="1173" actId="20577"/>
          <ac:spMkLst>
            <pc:docMk/>
            <pc:sldMk cId="4146775827" sldId="262"/>
            <ac:spMk id="2" creationId="{71EC0568-3124-4A95-803F-5D159276B4FB}"/>
          </ac:spMkLst>
        </pc:spChg>
        <pc:spChg chg="add 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3" creationId="{E3B7C759-80B0-4D51-A68C-BC136ADD45EA}"/>
          </ac:spMkLst>
        </pc:spChg>
        <pc:spChg chg="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8" creationId="{4823D322-28FA-4CA8-9B9E-BE5F6D19FB89}"/>
          </ac:spMkLst>
        </pc:spChg>
        <pc:spChg chg="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16" creationId="{2D3BEFC8-D26D-4238-875A-8CA1625C5160}"/>
          </ac:spMkLst>
        </pc:spChg>
        <pc:spChg chg="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17" creationId="{FB571806-AEC2-4C59-9F13-0BE624BCF750}"/>
          </ac:spMkLst>
        </pc:spChg>
        <pc:spChg chg="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18" creationId="{67EC9F97-F97D-4C62-9F46-E1CF0A86CD1A}"/>
          </ac:spMkLst>
        </pc:spChg>
        <pc:spChg chg="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19" creationId="{5284543D-A39D-44C3-9AEC-532DD529AE57}"/>
          </ac:spMkLst>
        </pc:spChg>
        <pc:spChg chg="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20" creationId="{8C66DED0-35E9-449B-80CE-386E806A9228}"/>
          </ac:spMkLst>
        </pc:spChg>
        <pc:spChg chg="add del 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22" creationId="{7BA8395D-AACA-4F81-AB78-21AA02BF27AD}"/>
          </ac:spMkLst>
        </pc:spChg>
        <pc:spChg chg="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23" creationId="{95A921E7-206B-434D-8957-594D2DF9F4E2}"/>
          </ac:spMkLst>
        </pc:spChg>
        <pc:spChg chg="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24" creationId="{E1987603-9D47-4E3C-93DB-0183A66DB51F}"/>
          </ac:spMkLst>
        </pc:spChg>
        <pc:spChg chg="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25" creationId="{B4D62128-1328-49F1-8C6F-DAC5DE17D299}"/>
          </ac:spMkLst>
        </pc:spChg>
        <pc:spChg chg="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26" creationId="{4B9A46DB-A689-4CE5-B4AA-21B73384F651}"/>
          </ac:spMkLst>
        </pc:spChg>
        <pc:spChg chg="add 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27" creationId="{CFDE334F-1ACE-43DC-A5DD-862285AFD2C2}"/>
          </ac:spMkLst>
        </pc:spChg>
        <pc:spChg chg="add 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28" creationId="{5F268145-8E4F-4838-BBA1-023D7D1B433C}"/>
          </ac:spMkLst>
        </pc:spChg>
        <pc:spChg chg="add 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29" creationId="{B8D3B2AE-586C-492D-AB69-C7F1F3170564}"/>
          </ac:spMkLst>
        </pc:spChg>
        <pc:spChg chg="add 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30" creationId="{5502EE2E-F7E7-458B-BA6E-B7C007BC9E7B}"/>
          </ac:spMkLst>
        </pc:spChg>
        <pc:spChg chg="add 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31" creationId="{77C7AECA-BDD7-47EA-8E91-23E184AEDC34}"/>
          </ac:spMkLst>
        </pc:spChg>
        <pc:spChg chg="add 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32" creationId="{ACD985FE-A0D6-4F87-87A0-E2318A1E31F6}"/>
          </ac:spMkLst>
        </pc:spChg>
        <pc:spChg chg="add 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33" creationId="{4510C8F6-A60D-4694-A46C-EDA29642F5B6}"/>
          </ac:spMkLst>
        </pc:spChg>
        <pc:spChg chg="add 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34" creationId="{9265C893-2D22-4D8A-AB08-E312AB303ADD}"/>
          </ac:spMkLst>
        </pc:spChg>
        <pc:spChg chg="add 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35" creationId="{44C07D56-7797-47C7-81AD-EEEDF13D10B0}"/>
          </ac:spMkLst>
        </pc:spChg>
        <pc:spChg chg="add 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36" creationId="{180443CD-79CA-4D49-A9A8-133EA941AE49}"/>
          </ac:spMkLst>
        </pc:spChg>
        <pc:spChg chg="add 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37" creationId="{54EC0AAC-4715-45EB-915A-0DB06CC78E86}"/>
          </ac:spMkLst>
        </pc:spChg>
        <pc:spChg chg="add del mod">
          <ac:chgData name="Zhang Jingtang" userId="ee48b5fb4da25d10" providerId="LiveId" clId="{393198C4-5F1A-4D76-A67C-7FDD08B5F07F}" dt="2019-09-03T14:33:07.373" v="1404" actId="478"/>
          <ac:spMkLst>
            <pc:docMk/>
            <pc:sldMk cId="4146775827" sldId="262"/>
            <ac:spMk id="38" creationId="{8F55B04F-3F29-4C14-94E3-EFD5F28F9FD1}"/>
          </ac:spMkLst>
        </pc:spChg>
        <pc:spChg chg="add del mod">
          <ac:chgData name="Zhang Jingtang" userId="ee48b5fb4da25d10" providerId="LiveId" clId="{393198C4-5F1A-4D76-A67C-7FDD08B5F07F}" dt="2019-09-03T14:33:09.251" v="1405" actId="478"/>
          <ac:spMkLst>
            <pc:docMk/>
            <pc:sldMk cId="4146775827" sldId="262"/>
            <ac:spMk id="39" creationId="{C44AC3BE-98A1-4972-A199-8BA1AD44821A}"/>
          </ac:spMkLst>
        </pc:spChg>
        <pc:spChg chg="add mod">
          <ac:chgData name="Zhang Jingtang" userId="ee48b5fb4da25d10" providerId="LiveId" clId="{393198C4-5F1A-4D76-A67C-7FDD08B5F07F}" dt="2019-09-03T14:33:37.188" v="1447" actId="1036"/>
          <ac:spMkLst>
            <pc:docMk/>
            <pc:sldMk cId="4146775827" sldId="262"/>
            <ac:spMk id="40" creationId="{EEA78291-27A2-40B9-87CC-5EAD50606D4F}"/>
          </ac:spMkLst>
        </pc:spChg>
        <pc:picChg chg="mod">
          <ac:chgData name="Zhang Jingtang" userId="ee48b5fb4da25d10" providerId="LiveId" clId="{393198C4-5F1A-4D76-A67C-7FDD08B5F07F}" dt="2019-09-03T14:33:37.188" v="1447" actId="1036"/>
          <ac:picMkLst>
            <pc:docMk/>
            <pc:sldMk cId="4146775827" sldId="262"/>
            <ac:picMk id="5" creationId="{7A73D6B6-4FA3-4BD9-8D8C-908B1317F924}"/>
          </ac:picMkLst>
        </pc:picChg>
        <pc:picChg chg="mod">
          <ac:chgData name="Zhang Jingtang" userId="ee48b5fb4da25d10" providerId="LiveId" clId="{393198C4-5F1A-4D76-A67C-7FDD08B5F07F}" dt="2019-09-03T14:33:37.188" v="1447" actId="1036"/>
          <ac:picMkLst>
            <pc:docMk/>
            <pc:sldMk cId="4146775827" sldId="262"/>
            <ac:picMk id="7" creationId="{5136116E-096B-4C14-AEBF-A15CC36E5B36}"/>
          </ac:picMkLst>
        </pc:picChg>
        <pc:picChg chg="mod">
          <ac:chgData name="Zhang Jingtang" userId="ee48b5fb4da25d10" providerId="LiveId" clId="{393198C4-5F1A-4D76-A67C-7FDD08B5F07F}" dt="2019-09-03T14:33:37.188" v="1447" actId="1036"/>
          <ac:picMkLst>
            <pc:docMk/>
            <pc:sldMk cId="4146775827" sldId="262"/>
            <ac:picMk id="15" creationId="{735C0299-DB35-405C-B6ED-628E509B17D5}"/>
          </ac:picMkLst>
        </pc:picChg>
        <pc:picChg chg="mod">
          <ac:chgData name="Zhang Jingtang" userId="ee48b5fb4da25d10" providerId="LiveId" clId="{393198C4-5F1A-4D76-A67C-7FDD08B5F07F}" dt="2019-09-03T14:33:37.188" v="1447" actId="1036"/>
          <ac:picMkLst>
            <pc:docMk/>
            <pc:sldMk cId="4146775827" sldId="262"/>
            <ac:picMk id="21" creationId="{CAF4A624-7248-442F-B098-BF5B08296FFE}"/>
          </ac:picMkLst>
        </pc:picChg>
      </pc:sldChg>
      <pc:sldChg chg="addSp delSp modSp add">
        <pc:chgData name="Zhang Jingtang" userId="ee48b5fb4da25d10" providerId="LiveId" clId="{393198C4-5F1A-4D76-A67C-7FDD08B5F07F}" dt="2019-09-03T14:56:17.104" v="1824" actId="11529"/>
        <pc:sldMkLst>
          <pc:docMk/>
          <pc:sldMk cId="1818183179" sldId="263"/>
        </pc:sldMkLst>
        <pc:spChg chg="mod">
          <ac:chgData name="Zhang Jingtang" userId="ee48b5fb4da25d10" providerId="LiveId" clId="{393198C4-5F1A-4D76-A67C-7FDD08B5F07F}" dt="2019-09-03T14:55:38.442" v="1798" actId="1076"/>
          <ac:spMkLst>
            <pc:docMk/>
            <pc:sldMk cId="1818183179" sldId="263"/>
            <ac:spMk id="2" creationId="{71EC0568-3124-4A95-803F-5D159276B4FB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3" creationId="{E3B7C759-80B0-4D51-A68C-BC136ADD45EA}"/>
          </ac:spMkLst>
        </pc:spChg>
        <pc:spChg chg="add del mod">
          <ac:chgData name="Zhang Jingtang" userId="ee48b5fb4da25d10" providerId="LiveId" clId="{393198C4-5F1A-4D76-A67C-7FDD08B5F07F}" dt="2019-09-03T14:46:21.741" v="1455" actId="478"/>
          <ac:spMkLst>
            <pc:docMk/>
            <pc:sldMk cId="1818183179" sldId="263"/>
            <ac:spMk id="4" creationId="{934C7092-432B-4A71-BC7B-9C677271995C}"/>
          </ac:spMkLst>
        </pc:spChg>
        <pc:spChg chg="add mod">
          <ac:chgData name="Zhang Jingtang" userId="ee48b5fb4da25d10" providerId="LiveId" clId="{393198C4-5F1A-4D76-A67C-7FDD08B5F07F}" dt="2019-09-03T14:55:13.437" v="1776" actId="1038"/>
          <ac:spMkLst>
            <pc:docMk/>
            <pc:sldMk cId="1818183179" sldId="263"/>
            <ac:spMk id="6" creationId="{F4FC276A-706B-4F8C-8A4B-E53DF83067BE}"/>
          </ac:spMkLst>
        </pc:spChg>
        <pc:spChg chg="mod">
          <ac:chgData name="Zhang Jingtang" userId="ee48b5fb4da25d10" providerId="LiveId" clId="{393198C4-5F1A-4D76-A67C-7FDD08B5F07F}" dt="2019-09-03T14:55:42.059" v="1811" actId="1038"/>
          <ac:spMkLst>
            <pc:docMk/>
            <pc:sldMk cId="1818183179" sldId="263"/>
            <ac:spMk id="8" creationId="{4823D322-28FA-4CA8-9B9E-BE5F6D19FB89}"/>
          </ac:spMkLst>
        </pc:spChg>
        <pc:spChg chg="add mod">
          <ac:chgData name="Zhang Jingtang" userId="ee48b5fb4da25d10" providerId="LiveId" clId="{393198C4-5F1A-4D76-A67C-7FDD08B5F07F}" dt="2019-09-03T14:55:13.437" v="1776" actId="1038"/>
          <ac:spMkLst>
            <pc:docMk/>
            <pc:sldMk cId="1818183179" sldId="263"/>
            <ac:spMk id="9" creationId="{90BBFEF8-FAA4-45D6-B468-54012067CA86}"/>
          </ac:spMkLst>
        </pc:spChg>
        <pc:spChg chg="add mod">
          <ac:chgData name="Zhang Jingtang" userId="ee48b5fb4da25d10" providerId="LiveId" clId="{393198C4-5F1A-4D76-A67C-7FDD08B5F07F}" dt="2019-09-03T14:55:13.437" v="1776" actId="1038"/>
          <ac:spMkLst>
            <pc:docMk/>
            <pc:sldMk cId="1818183179" sldId="263"/>
            <ac:spMk id="10" creationId="{85377414-102F-4547-87CD-50ABB88893E5}"/>
          </ac:spMkLst>
        </pc:spChg>
        <pc:spChg chg="add mod">
          <ac:chgData name="Zhang Jingtang" userId="ee48b5fb4da25d10" providerId="LiveId" clId="{393198C4-5F1A-4D76-A67C-7FDD08B5F07F}" dt="2019-09-03T14:55:13.437" v="1776" actId="1038"/>
          <ac:spMkLst>
            <pc:docMk/>
            <pc:sldMk cId="1818183179" sldId="263"/>
            <ac:spMk id="11" creationId="{C979B051-F9E2-4151-A301-89DCE055CB02}"/>
          </ac:spMkLst>
        </pc:spChg>
        <pc:spChg chg="add del mod">
          <ac:chgData name="Zhang Jingtang" userId="ee48b5fb4da25d10" providerId="LiveId" clId="{393198C4-5F1A-4D76-A67C-7FDD08B5F07F}" dt="2019-09-03T14:54:38.641" v="1714" actId="11529"/>
          <ac:spMkLst>
            <pc:docMk/>
            <pc:sldMk cId="1818183179" sldId="263"/>
            <ac:spMk id="12" creationId="{97FA236C-1463-43B6-87FD-177A6806DBEB}"/>
          </ac:spMkLst>
        </pc:spChg>
        <pc:spChg chg="add del mod">
          <ac:chgData name="Zhang Jingtang" userId="ee48b5fb4da25d10" providerId="LiveId" clId="{393198C4-5F1A-4D76-A67C-7FDD08B5F07F}" dt="2019-09-03T14:54:52.729" v="1716" actId="478"/>
          <ac:spMkLst>
            <pc:docMk/>
            <pc:sldMk cId="1818183179" sldId="263"/>
            <ac:spMk id="13" creationId="{D24A8D67-0630-4803-B141-F77C59F73BC8}"/>
          </ac:spMkLst>
        </pc:spChg>
        <pc:spChg chg="add mod">
          <ac:chgData name="Zhang Jingtang" userId="ee48b5fb4da25d10" providerId="LiveId" clId="{393198C4-5F1A-4D76-A67C-7FDD08B5F07F}" dt="2019-09-03T14:55:52.406" v="1812" actId="1076"/>
          <ac:spMkLst>
            <pc:docMk/>
            <pc:sldMk cId="1818183179" sldId="263"/>
            <ac:spMk id="14" creationId="{44CBF0A9-D9BA-4D17-B8CB-AA32FCE9F136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16" creationId="{2D3BEFC8-D26D-4238-875A-8CA1625C5160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17" creationId="{FB571806-AEC2-4C59-9F13-0BE624BCF750}"/>
          </ac:spMkLst>
        </pc:spChg>
        <pc:spChg chg="del">
          <ac:chgData name="Zhang Jingtang" userId="ee48b5fb4da25d10" providerId="LiveId" clId="{393198C4-5F1A-4D76-A67C-7FDD08B5F07F}" dt="2019-09-03T14:42:25.288" v="1451" actId="478"/>
          <ac:spMkLst>
            <pc:docMk/>
            <pc:sldMk cId="1818183179" sldId="263"/>
            <ac:spMk id="18" creationId="{67EC9F97-F97D-4C62-9F46-E1CF0A86CD1A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19" creationId="{5284543D-A39D-44C3-9AEC-532DD529AE57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20" creationId="{8C66DED0-35E9-449B-80CE-386E806A9228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22" creationId="{7BA8395D-AACA-4F81-AB78-21AA02BF27AD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23" creationId="{95A921E7-206B-434D-8957-594D2DF9F4E2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24" creationId="{E1987603-9D47-4E3C-93DB-0183A66DB51F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25" creationId="{B4D62128-1328-49F1-8C6F-DAC5DE17D299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26" creationId="{4B9A46DB-A689-4CE5-B4AA-21B73384F651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27" creationId="{CFDE334F-1ACE-43DC-A5DD-862285AFD2C2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28" creationId="{5F268145-8E4F-4838-BBA1-023D7D1B433C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29" creationId="{B8D3B2AE-586C-492D-AB69-C7F1F3170564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30" creationId="{5502EE2E-F7E7-458B-BA6E-B7C007BC9E7B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31" creationId="{77C7AECA-BDD7-47EA-8E91-23E184AEDC34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32" creationId="{ACD985FE-A0D6-4F87-87A0-E2318A1E31F6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33" creationId="{4510C8F6-A60D-4694-A46C-EDA29642F5B6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34" creationId="{9265C893-2D22-4D8A-AB08-E312AB303ADD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35" creationId="{44C07D56-7797-47C7-81AD-EEEDF13D10B0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36" creationId="{180443CD-79CA-4D49-A9A8-133EA941AE49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37" creationId="{54EC0AAC-4715-45EB-915A-0DB06CC78E86}"/>
          </ac:spMkLst>
        </pc:spChg>
        <pc:spChg chg="add del mod">
          <ac:chgData name="Zhang Jingtang" userId="ee48b5fb4da25d10" providerId="LiveId" clId="{393198C4-5F1A-4D76-A67C-7FDD08B5F07F}" dt="2019-09-03T14:53:43.705" v="1623" actId="478"/>
          <ac:spMkLst>
            <pc:docMk/>
            <pc:sldMk cId="1818183179" sldId="263"/>
            <ac:spMk id="38" creationId="{B30D80D2-FC92-4BA6-8C4D-E4E021A02F9E}"/>
          </ac:spMkLst>
        </pc:spChg>
        <pc:spChg chg="add del mod">
          <ac:chgData name="Zhang Jingtang" userId="ee48b5fb4da25d10" providerId="LiveId" clId="{393198C4-5F1A-4D76-A67C-7FDD08B5F07F}" dt="2019-09-03T14:53:44.486" v="1624" actId="478"/>
          <ac:spMkLst>
            <pc:docMk/>
            <pc:sldMk cId="1818183179" sldId="263"/>
            <ac:spMk id="39" creationId="{6B2E806C-1B35-49BC-AB7B-33B50056166B}"/>
          </ac:spMkLst>
        </pc:spChg>
        <pc:spChg chg="del">
          <ac:chgData name="Zhang Jingtang" userId="ee48b5fb4da25d10" providerId="LiveId" clId="{393198C4-5F1A-4D76-A67C-7FDD08B5F07F}" dt="2019-09-03T14:42:22.811" v="1450" actId="478"/>
          <ac:spMkLst>
            <pc:docMk/>
            <pc:sldMk cId="1818183179" sldId="263"/>
            <ac:spMk id="40" creationId="{EEA78291-27A2-40B9-87CC-5EAD50606D4F}"/>
          </ac:spMkLst>
        </pc:spChg>
        <pc:spChg chg="add mod">
          <ac:chgData name="Zhang Jingtang" userId="ee48b5fb4da25d10" providerId="LiveId" clId="{393198C4-5F1A-4D76-A67C-7FDD08B5F07F}" dt="2019-09-03T14:55:13.437" v="1776" actId="1038"/>
          <ac:spMkLst>
            <pc:docMk/>
            <pc:sldMk cId="1818183179" sldId="263"/>
            <ac:spMk id="41" creationId="{983D7896-FB9D-4FEE-B857-37F2F53D2BD7}"/>
          </ac:spMkLst>
        </pc:spChg>
        <pc:spChg chg="add mod">
          <ac:chgData name="Zhang Jingtang" userId="ee48b5fb4da25d10" providerId="LiveId" clId="{393198C4-5F1A-4D76-A67C-7FDD08B5F07F}" dt="2019-09-03T14:55:13.437" v="1776" actId="1038"/>
          <ac:spMkLst>
            <pc:docMk/>
            <pc:sldMk cId="1818183179" sldId="263"/>
            <ac:spMk id="42" creationId="{8CD305A3-B4D0-4801-A1E2-A0A793EEB4E0}"/>
          </ac:spMkLst>
        </pc:spChg>
        <pc:spChg chg="add del mod">
          <ac:chgData name="Zhang Jingtang" userId="ee48b5fb4da25d10" providerId="LiveId" clId="{393198C4-5F1A-4D76-A67C-7FDD08B5F07F}" dt="2019-09-03T14:54:27.209" v="1712" actId="478"/>
          <ac:spMkLst>
            <pc:docMk/>
            <pc:sldMk cId="1818183179" sldId="263"/>
            <ac:spMk id="43" creationId="{5E2906E5-0E5F-4C39-B97D-EA8AF446EE3C}"/>
          </ac:spMkLst>
        </pc:spChg>
        <pc:spChg chg="add mod">
          <ac:chgData name="Zhang Jingtang" userId="ee48b5fb4da25d10" providerId="LiveId" clId="{393198C4-5F1A-4D76-A67C-7FDD08B5F07F}" dt="2019-09-03T14:55:13.437" v="1776" actId="1038"/>
          <ac:spMkLst>
            <pc:docMk/>
            <pc:sldMk cId="1818183179" sldId="263"/>
            <ac:spMk id="44" creationId="{7B96C686-5104-4CE9-B6ED-0A97969A0BC5}"/>
          </ac:spMkLst>
        </pc:spChg>
        <pc:spChg chg="add mod">
          <ac:chgData name="Zhang Jingtang" userId="ee48b5fb4da25d10" providerId="LiveId" clId="{393198C4-5F1A-4D76-A67C-7FDD08B5F07F}" dt="2019-09-03T14:55:13.437" v="1776" actId="1038"/>
          <ac:spMkLst>
            <pc:docMk/>
            <pc:sldMk cId="1818183179" sldId="263"/>
            <ac:spMk id="45" creationId="{D79F5B35-2718-4835-94FF-4D9FBDDF9799}"/>
          </ac:spMkLst>
        </pc:spChg>
        <pc:spChg chg="add mod">
          <ac:chgData name="Zhang Jingtang" userId="ee48b5fb4da25d10" providerId="LiveId" clId="{393198C4-5F1A-4D76-A67C-7FDD08B5F07F}" dt="2019-09-03T14:55:13.437" v="1776" actId="1038"/>
          <ac:spMkLst>
            <pc:docMk/>
            <pc:sldMk cId="1818183179" sldId="263"/>
            <ac:spMk id="46" creationId="{85BD6C82-AEF5-49ED-A133-30EBE3A95BED}"/>
          </ac:spMkLst>
        </pc:spChg>
        <pc:spChg chg="add mod">
          <ac:chgData name="Zhang Jingtang" userId="ee48b5fb4da25d10" providerId="LiveId" clId="{393198C4-5F1A-4D76-A67C-7FDD08B5F07F}" dt="2019-09-03T14:55:13.437" v="1776" actId="1038"/>
          <ac:spMkLst>
            <pc:docMk/>
            <pc:sldMk cId="1818183179" sldId="263"/>
            <ac:spMk id="47" creationId="{9176691E-C729-4C4F-B24B-8899D0AF68E9}"/>
          </ac:spMkLst>
        </pc:spChg>
        <pc:spChg chg="add mod">
          <ac:chgData name="Zhang Jingtang" userId="ee48b5fb4da25d10" providerId="LiveId" clId="{393198C4-5F1A-4D76-A67C-7FDD08B5F07F}" dt="2019-09-03T14:55:13.437" v="1776" actId="1038"/>
          <ac:spMkLst>
            <pc:docMk/>
            <pc:sldMk cId="1818183179" sldId="263"/>
            <ac:spMk id="48" creationId="{8440D593-C6B2-4E70-9D54-CB60CFF979E9}"/>
          </ac:spMkLst>
        </pc:spChg>
        <pc:spChg chg="add mod">
          <ac:chgData name="Zhang Jingtang" userId="ee48b5fb4da25d10" providerId="LiveId" clId="{393198C4-5F1A-4D76-A67C-7FDD08B5F07F}" dt="2019-09-03T14:55:13.437" v="1776" actId="1038"/>
          <ac:spMkLst>
            <pc:docMk/>
            <pc:sldMk cId="1818183179" sldId="263"/>
            <ac:spMk id="49" creationId="{E91DE37B-F871-448B-B4C0-0226755D3B8E}"/>
          </ac:spMkLst>
        </pc:spChg>
        <pc:spChg chg="add mod">
          <ac:chgData name="Zhang Jingtang" userId="ee48b5fb4da25d10" providerId="LiveId" clId="{393198C4-5F1A-4D76-A67C-7FDD08B5F07F}" dt="2019-09-03T14:56:04.355" v="1823" actId="1076"/>
          <ac:spMkLst>
            <pc:docMk/>
            <pc:sldMk cId="1818183179" sldId="263"/>
            <ac:spMk id="50" creationId="{66618F88-42FB-45E7-BB3F-9550AD86951F}"/>
          </ac:spMkLst>
        </pc:spChg>
        <pc:picChg chg="del">
          <ac:chgData name="Zhang Jingtang" userId="ee48b5fb4da25d10" providerId="LiveId" clId="{393198C4-5F1A-4D76-A67C-7FDD08B5F07F}" dt="2019-09-03T14:42:22.811" v="1450" actId="478"/>
          <ac:picMkLst>
            <pc:docMk/>
            <pc:sldMk cId="1818183179" sldId="263"/>
            <ac:picMk id="5" creationId="{7A73D6B6-4FA3-4BD9-8D8C-908B1317F924}"/>
          </ac:picMkLst>
        </pc:picChg>
        <pc:picChg chg="del">
          <ac:chgData name="Zhang Jingtang" userId="ee48b5fb4da25d10" providerId="LiveId" clId="{393198C4-5F1A-4D76-A67C-7FDD08B5F07F}" dt="2019-09-03T14:42:22.811" v="1450" actId="478"/>
          <ac:picMkLst>
            <pc:docMk/>
            <pc:sldMk cId="1818183179" sldId="263"/>
            <ac:picMk id="7" creationId="{5136116E-096B-4C14-AEBF-A15CC36E5B36}"/>
          </ac:picMkLst>
        </pc:picChg>
        <pc:picChg chg="del">
          <ac:chgData name="Zhang Jingtang" userId="ee48b5fb4da25d10" providerId="LiveId" clId="{393198C4-5F1A-4D76-A67C-7FDD08B5F07F}" dt="2019-09-03T14:42:22.811" v="1450" actId="478"/>
          <ac:picMkLst>
            <pc:docMk/>
            <pc:sldMk cId="1818183179" sldId="263"/>
            <ac:picMk id="15" creationId="{735C0299-DB35-405C-B6ED-628E509B17D5}"/>
          </ac:picMkLst>
        </pc:picChg>
        <pc:picChg chg="del">
          <ac:chgData name="Zhang Jingtang" userId="ee48b5fb4da25d10" providerId="LiveId" clId="{393198C4-5F1A-4D76-A67C-7FDD08B5F07F}" dt="2019-09-03T14:42:22.811" v="1450" actId="478"/>
          <ac:picMkLst>
            <pc:docMk/>
            <pc:sldMk cId="1818183179" sldId="263"/>
            <ac:picMk id="21" creationId="{CAF4A624-7248-442F-B098-BF5B08296FFE}"/>
          </ac:picMkLst>
        </pc:picChg>
        <pc:cxnChg chg="add mod">
          <ac:chgData name="Zhang Jingtang" userId="ee48b5fb4da25d10" providerId="LiveId" clId="{393198C4-5F1A-4D76-A67C-7FDD08B5F07F}" dt="2019-09-03T14:56:17.104" v="1824" actId="11529"/>
          <ac:cxnSpMkLst>
            <pc:docMk/>
            <pc:sldMk cId="1818183179" sldId="263"/>
            <ac:cxnSpMk id="52" creationId="{E77BDAB1-E0C4-4166-9A11-7FA6BBE2C913}"/>
          </ac:cxnSpMkLst>
        </pc:cxnChg>
      </pc:sldChg>
      <pc:sldChg chg="addSp delSp modSp add">
        <pc:chgData name="Zhang Jingtang" userId="ee48b5fb4da25d10" providerId="LiveId" clId="{393198C4-5F1A-4D76-A67C-7FDD08B5F07F}" dt="2019-09-04T05:35:36.266" v="4626" actId="313"/>
        <pc:sldMkLst>
          <pc:docMk/>
          <pc:sldMk cId="1338935672" sldId="264"/>
        </pc:sldMkLst>
        <pc:spChg chg="mod">
          <ac:chgData name="Zhang Jingtang" userId="ee48b5fb4da25d10" providerId="LiveId" clId="{393198C4-5F1A-4D76-A67C-7FDD08B5F07F}" dt="2019-09-04T01:23:09.778" v="2932" actId="20577"/>
          <ac:spMkLst>
            <pc:docMk/>
            <pc:sldMk cId="1338935672" sldId="264"/>
            <ac:spMk id="2" creationId="{71EC0568-3124-4A95-803F-5D159276B4FB}"/>
          </ac:spMkLst>
        </pc:spChg>
        <pc:spChg chg="add mod">
          <ac:chgData name="Zhang Jingtang" userId="ee48b5fb4da25d10" providerId="LiveId" clId="{393198C4-5F1A-4D76-A67C-7FDD08B5F07F}" dt="2019-09-03T15:01:11.592" v="1963" actId="1076"/>
          <ac:spMkLst>
            <pc:docMk/>
            <pc:sldMk cId="1338935672" sldId="264"/>
            <ac:spMk id="3" creationId="{8F31C726-D2C5-4CC6-B641-3210EFF53E07}"/>
          </ac:spMkLst>
        </pc:spChg>
        <pc:spChg chg="add mod">
          <ac:chgData name="Zhang Jingtang" userId="ee48b5fb4da25d10" providerId="LiveId" clId="{393198C4-5F1A-4D76-A67C-7FDD08B5F07F}" dt="2019-09-04T05:35:36.266" v="4626" actId="313"/>
          <ac:spMkLst>
            <pc:docMk/>
            <pc:sldMk cId="1338935672" sldId="264"/>
            <ac:spMk id="4" creationId="{C1AD36DC-CBAF-4FD6-8283-80DC3DD13B46}"/>
          </ac:spMkLst>
        </pc:spChg>
        <pc:spChg chg="add del">
          <ac:chgData name="Zhang Jingtang" userId="ee48b5fb4da25d10" providerId="LiveId" clId="{393198C4-5F1A-4D76-A67C-7FDD08B5F07F}" dt="2019-09-03T14:59:42.636" v="1915" actId="478"/>
          <ac:spMkLst>
            <pc:docMk/>
            <pc:sldMk cId="1338935672" sldId="264"/>
            <ac:spMk id="6" creationId="{F4FC276A-706B-4F8C-8A4B-E53DF83067BE}"/>
          </ac:spMkLst>
        </pc:spChg>
        <pc:spChg chg="mod">
          <ac:chgData name="Zhang Jingtang" userId="ee48b5fb4da25d10" providerId="LiveId" clId="{393198C4-5F1A-4D76-A67C-7FDD08B5F07F}" dt="2019-09-03T15:03:55.421" v="2051" actId="1036"/>
          <ac:spMkLst>
            <pc:docMk/>
            <pc:sldMk cId="1338935672" sldId="264"/>
            <ac:spMk id="8" creationId="{4823D322-28FA-4CA8-9B9E-BE5F6D19FB89}"/>
          </ac:spMkLst>
        </pc:spChg>
        <pc:spChg chg="del">
          <ac:chgData name="Zhang Jingtang" userId="ee48b5fb4da25d10" providerId="LiveId" clId="{393198C4-5F1A-4D76-A67C-7FDD08B5F07F}" dt="2019-09-03T14:59:42.636" v="1915" actId="478"/>
          <ac:spMkLst>
            <pc:docMk/>
            <pc:sldMk cId="1338935672" sldId="264"/>
            <ac:spMk id="9" creationId="{90BBFEF8-FAA4-45D6-B468-54012067CA86}"/>
          </ac:spMkLst>
        </pc:spChg>
        <pc:spChg chg="add del">
          <ac:chgData name="Zhang Jingtang" userId="ee48b5fb4da25d10" providerId="LiveId" clId="{393198C4-5F1A-4D76-A67C-7FDD08B5F07F}" dt="2019-09-03T14:59:42.636" v="1915" actId="478"/>
          <ac:spMkLst>
            <pc:docMk/>
            <pc:sldMk cId="1338935672" sldId="264"/>
            <ac:spMk id="10" creationId="{85377414-102F-4547-87CD-50ABB88893E5}"/>
          </ac:spMkLst>
        </pc:spChg>
        <pc:spChg chg="add del">
          <ac:chgData name="Zhang Jingtang" userId="ee48b5fb4da25d10" providerId="LiveId" clId="{393198C4-5F1A-4D76-A67C-7FDD08B5F07F}" dt="2019-09-03T14:59:42.636" v="1915" actId="478"/>
          <ac:spMkLst>
            <pc:docMk/>
            <pc:sldMk cId="1338935672" sldId="264"/>
            <ac:spMk id="11" creationId="{C979B051-F9E2-4151-A301-89DCE055CB02}"/>
          </ac:spMkLst>
        </pc:spChg>
        <pc:spChg chg="add del mod">
          <ac:chgData name="Zhang Jingtang" userId="ee48b5fb4da25d10" providerId="LiveId" clId="{393198C4-5F1A-4D76-A67C-7FDD08B5F07F}" dt="2019-09-03T14:59:20.429" v="1914" actId="1076"/>
          <ac:spMkLst>
            <pc:docMk/>
            <pc:sldMk cId="1338935672" sldId="264"/>
            <ac:spMk id="14" creationId="{44CBF0A9-D9BA-4D17-B8CB-AA32FCE9F136}"/>
          </ac:spMkLst>
        </pc:spChg>
        <pc:spChg chg="add mod">
          <ac:chgData name="Zhang Jingtang" userId="ee48b5fb4da25d10" providerId="LiveId" clId="{393198C4-5F1A-4D76-A67C-7FDD08B5F07F}" dt="2019-09-03T15:02:35.147" v="2026" actId="5793"/>
          <ac:spMkLst>
            <pc:docMk/>
            <pc:sldMk cId="1338935672" sldId="264"/>
            <ac:spMk id="21" creationId="{7A7053BB-809D-4911-BA10-A324FA890D2B}"/>
          </ac:spMkLst>
        </pc:spChg>
        <pc:spChg chg="add mod">
          <ac:chgData name="Zhang Jingtang" userId="ee48b5fb4da25d10" providerId="LiveId" clId="{393198C4-5F1A-4D76-A67C-7FDD08B5F07F}" dt="2019-09-03T15:04:49.792" v="2056" actId="14100"/>
          <ac:spMkLst>
            <pc:docMk/>
            <pc:sldMk cId="1338935672" sldId="264"/>
            <ac:spMk id="24" creationId="{D46343C4-ED80-4132-A65B-2674A04FEE0E}"/>
          </ac:spMkLst>
        </pc:spChg>
        <pc:spChg chg="add mod">
          <ac:chgData name="Zhang Jingtang" userId="ee48b5fb4da25d10" providerId="LiveId" clId="{393198C4-5F1A-4D76-A67C-7FDD08B5F07F}" dt="2019-09-03T15:05:04.805" v="2062" actId="14100"/>
          <ac:spMkLst>
            <pc:docMk/>
            <pc:sldMk cId="1338935672" sldId="264"/>
            <ac:spMk id="35" creationId="{22F276F3-ADCE-4195-9D64-8D6DCF1E2C63}"/>
          </ac:spMkLst>
        </pc:spChg>
        <pc:spChg chg="mod">
          <ac:chgData name="Zhang Jingtang" userId="ee48b5fb4da25d10" providerId="LiveId" clId="{393198C4-5F1A-4D76-A67C-7FDD08B5F07F}" dt="2019-09-03T14:59:15.154" v="1913" actId="1076"/>
          <ac:spMkLst>
            <pc:docMk/>
            <pc:sldMk cId="1338935672" sldId="264"/>
            <ac:spMk id="41" creationId="{983D7896-FB9D-4FEE-B857-37F2F53D2BD7}"/>
          </ac:spMkLst>
        </pc:spChg>
        <pc:spChg chg="add del">
          <ac:chgData name="Zhang Jingtang" userId="ee48b5fb4da25d10" providerId="LiveId" clId="{393198C4-5F1A-4D76-A67C-7FDD08B5F07F}" dt="2019-09-03T14:59:42.636" v="1915" actId="478"/>
          <ac:spMkLst>
            <pc:docMk/>
            <pc:sldMk cId="1338935672" sldId="264"/>
            <ac:spMk id="42" creationId="{8CD305A3-B4D0-4801-A1E2-A0A793EEB4E0}"/>
          </ac:spMkLst>
        </pc:spChg>
        <pc:spChg chg="del">
          <ac:chgData name="Zhang Jingtang" userId="ee48b5fb4da25d10" providerId="LiveId" clId="{393198C4-5F1A-4D76-A67C-7FDD08B5F07F}" dt="2019-09-03T14:59:42.636" v="1915" actId="478"/>
          <ac:spMkLst>
            <pc:docMk/>
            <pc:sldMk cId="1338935672" sldId="264"/>
            <ac:spMk id="44" creationId="{7B96C686-5104-4CE9-B6ED-0A97969A0BC5}"/>
          </ac:spMkLst>
        </pc:spChg>
        <pc:spChg chg="add del">
          <ac:chgData name="Zhang Jingtang" userId="ee48b5fb4da25d10" providerId="LiveId" clId="{393198C4-5F1A-4D76-A67C-7FDD08B5F07F}" dt="2019-09-03T14:59:42.636" v="1915" actId="478"/>
          <ac:spMkLst>
            <pc:docMk/>
            <pc:sldMk cId="1338935672" sldId="264"/>
            <ac:spMk id="45" creationId="{D79F5B35-2718-4835-94FF-4D9FBDDF9799}"/>
          </ac:spMkLst>
        </pc:spChg>
        <pc:spChg chg="del">
          <ac:chgData name="Zhang Jingtang" userId="ee48b5fb4da25d10" providerId="LiveId" clId="{393198C4-5F1A-4D76-A67C-7FDD08B5F07F}" dt="2019-09-03T14:59:42.636" v="1915" actId="478"/>
          <ac:spMkLst>
            <pc:docMk/>
            <pc:sldMk cId="1338935672" sldId="264"/>
            <ac:spMk id="46" creationId="{85BD6C82-AEF5-49ED-A133-30EBE3A95BED}"/>
          </ac:spMkLst>
        </pc:spChg>
        <pc:spChg chg="add del">
          <ac:chgData name="Zhang Jingtang" userId="ee48b5fb4da25d10" providerId="LiveId" clId="{393198C4-5F1A-4D76-A67C-7FDD08B5F07F}" dt="2019-09-03T14:59:42.636" v="1915" actId="478"/>
          <ac:spMkLst>
            <pc:docMk/>
            <pc:sldMk cId="1338935672" sldId="264"/>
            <ac:spMk id="47" creationId="{9176691E-C729-4C4F-B24B-8899D0AF68E9}"/>
          </ac:spMkLst>
        </pc:spChg>
        <pc:spChg chg="add del">
          <ac:chgData name="Zhang Jingtang" userId="ee48b5fb4da25d10" providerId="LiveId" clId="{393198C4-5F1A-4D76-A67C-7FDD08B5F07F}" dt="2019-09-03T14:59:42.636" v="1915" actId="478"/>
          <ac:spMkLst>
            <pc:docMk/>
            <pc:sldMk cId="1338935672" sldId="264"/>
            <ac:spMk id="48" creationId="{8440D593-C6B2-4E70-9D54-CB60CFF979E9}"/>
          </ac:spMkLst>
        </pc:spChg>
        <pc:spChg chg="add del">
          <ac:chgData name="Zhang Jingtang" userId="ee48b5fb4da25d10" providerId="LiveId" clId="{393198C4-5F1A-4D76-A67C-7FDD08B5F07F}" dt="2019-09-03T14:59:42.636" v="1915" actId="478"/>
          <ac:spMkLst>
            <pc:docMk/>
            <pc:sldMk cId="1338935672" sldId="264"/>
            <ac:spMk id="49" creationId="{E91DE37B-F871-448B-B4C0-0226755D3B8E}"/>
          </ac:spMkLst>
        </pc:spChg>
        <pc:spChg chg="add del mod">
          <ac:chgData name="Zhang Jingtang" userId="ee48b5fb4da25d10" providerId="LiveId" clId="{393198C4-5F1A-4D76-A67C-7FDD08B5F07F}" dt="2019-09-03T14:58:35.405" v="1833" actId="478"/>
          <ac:spMkLst>
            <pc:docMk/>
            <pc:sldMk cId="1338935672" sldId="264"/>
            <ac:spMk id="50" creationId="{66618F88-42FB-45E7-BB3F-9550AD86951F}"/>
          </ac:spMkLst>
        </pc:spChg>
        <pc:cxnChg chg="add del mod">
          <ac:chgData name="Zhang Jingtang" userId="ee48b5fb4da25d10" providerId="LiveId" clId="{393198C4-5F1A-4D76-A67C-7FDD08B5F07F}" dt="2019-09-03T15:02:57.885" v="2030" actId="478"/>
          <ac:cxnSpMkLst>
            <pc:docMk/>
            <pc:sldMk cId="1338935672" sldId="264"/>
            <ac:cxnSpMk id="7" creationId="{D513E2AF-1F0C-4DB9-9D43-D5B17AF3FF2F}"/>
          </ac:cxnSpMkLst>
        </pc:cxnChg>
        <pc:cxnChg chg="add mod">
          <ac:chgData name="Zhang Jingtang" userId="ee48b5fb4da25d10" providerId="LiveId" clId="{393198C4-5F1A-4D76-A67C-7FDD08B5F07F}" dt="2019-09-03T15:03:47.835" v="2035" actId="1582"/>
          <ac:cxnSpMkLst>
            <pc:docMk/>
            <pc:sldMk cId="1338935672" sldId="264"/>
            <ac:cxnSpMk id="13" creationId="{97216C21-B2A4-40A4-897C-2FAAB2F2DB38}"/>
          </ac:cxnSpMkLst>
        </pc:cxnChg>
        <pc:cxnChg chg="add mod">
          <ac:chgData name="Zhang Jingtang" userId="ee48b5fb4da25d10" providerId="LiveId" clId="{393198C4-5F1A-4D76-A67C-7FDD08B5F07F}" dt="2019-09-03T15:03:47.835" v="2035" actId="1582"/>
          <ac:cxnSpMkLst>
            <pc:docMk/>
            <pc:sldMk cId="1338935672" sldId="264"/>
            <ac:cxnSpMk id="16" creationId="{12DCF243-CF33-4BA4-B014-5ACFC76C3253}"/>
          </ac:cxnSpMkLst>
        </pc:cxnChg>
        <pc:cxnChg chg="add del mod">
          <ac:chgData name="Zhang Jingtang" userId="ee48b5fb4da25d10" providerId="LiveId" clId="{393198C4-5F1A-4D76-A67C-7FDD08B5F07F}" dt="2019-09-03T15:03:14.857" v="2032" actId="11529"/>
          <ac:cxnSpMkLst>
            <pc:docMk/>
            <pc:sldMk cId="1338935672" sldId="264"/>
            <ac:cxnSpMk id="19" creationId="{266E5FBD-1620-440C-A766-8F0F08C2B656}"/>
          </ac:cxnSpMkLst>
        </pc:cxnChg>
        <pc:cxnChg chg="add mod">
          <ac:chgData name="Zhang Jingtang" userId="ee48b5fb4da25d10" providerId="LiveId" clId="{393198C4-5F1A-4D76-A67C-7FDD08B5F07F}" dt="2019-09-03T15:03:47.835" v="2035" actId="1582"/>
          <ac:cxnSpMkLst>
            <pc:docMk/>
            <pc:sldMk cId="1338935672" sldId="264"/>
            <ac:cxnSpMk id="22" creationId="{7C53D8DA-B4EF-43AE-80C5-09CF480B5A17}"/>
          </ac:cxnSpMkLst>
        </pc:cxnChg>
        <pc:cxnChg chg="add del mod">
          <ac:chgData name="Zhang Jingtang" userId="ee48b5fb4da25d10" providerId="LiveId" clId="{393198C4-5F1A-4D76-A67C-7FDD08B5F07F}" dt="2019-09-03T15:05:18.018" v="2064" actId="11529"/>
          <ac:cxnSpMkLst>
            <pc:docMk/>
            <pc:sldMk cId="1338935672" sldId="264"/>
            <ac:cxnSpMk id="26" creationId="{D70A38EB-5E99-48FC-B84F-3D725EFACAB1}"/>
          </ac:cxnSpMkLst>
        </pc:cxnChg>
        <pc:cxnChg chg="add mod">
          <ac:chgData name="Zhang Jingtang" userId="ee48b5fb4da25d10" providerId="LiveId" clId="{393198C4-5F1A-4D76-A67C-7FDD08B5F07F}" dt="2019-09-03T15:05:37.831" v="2069" actId="208"/>
          <ac:cxnSpMkLst>
            <pc:docMk/>
            <pc:sldMk cId="1338935672" sldId="264"/>
            <ac:cxnSpMk id="28" creationId="{03F48B54-7DDE-4B7A-B1BD-81D9C64CF88B}"/>
          </ac:cxnSpMkLst>
        </pc:cxnChg>
        <pc:cxnChg chg="add del">
          <ac:chgData name="Zhang Jingtang" userId="ee48b5fb4da25d10" providerId="LiveId" clId="{393198C4-5F1A-4D76-A67C-7FDD08B5F07F}" dt="2019-09-03T14:58:29.732" v="1829" actId="478"/>
          <ac:cxnSpMkLst>
            <pc:docMk/>
            <pc:sldMk cId="1338935672" sldId="264"/>
            <ac:cxnSpMk id="52" creationId="{E77BDAB1-E0C4-4166-9A11-7FA6BBE2C913}"/>
          </ac:cxnSpMkLst>
        </pc:cxnChg>
      </pc:sldChg>
      <pc:sldChg chg="delSp modSp add">
        <pc:chgData name="Zhang Jingtang" userId="ee48b5fb4da25d10" providerId="LiveId" clId="{393198C4-5F1A-4D76-A67C-7FDD08B5F07F}" dt="2019-09-04T01:48:35.727" v="3403" actId="1076"/>
        <pc:sldMkLst>
          <pc:docMk/>
          <pc:sldMk cId="2424440829" sldId="265"/>
        </pc:sldMkLst>
        <pc:spChg chg="mod">
          <ac:chgData name="Zhang Jingtang" userId="ee48b5fb4da25d10" providerId="LiveId" clId="{393198C4-5F1A-4D76-A67C-7FDD08B5F07F}" dt="2019-09-04T01:23:05.681" v="2930" actId="20577"/>
          <ac:spMkLst>
            <pc:docMk/>
            <pc:sldMk cId="2424440829" sldId="265"/>
            <ac:spMk id="2" creationId="{71EC0568-3124-4A95-803F-5D159276B4FB}"/>
          </ac:spMkLst>
        </pc:spChg>
        <pc:spChg chg="del">
          <ac:chgData name="Zhang Jingtang" userId="ee48b5fb4da25d10" providerId="LiveId" clId="{393198C4-5F1A-4D76-A67C-7FDD08B5F07F}" dt="2019-09-03T15:07:04.773" v="2071" actId="478"/>
          <ac:spMkLst>
            <pc:docMk/>
            <pc:sldMk cId="2424440829" sldId="265"/>
            <ac:spMk id="3" creationId="{8F31C726-D2C5-4CC6-B641-3210EFF53E07}"/>
          </ac:spMkLst>
        </pc:spChg>
        <pc:spChg chg="del">
          <ac:chgData name="Zhang Jingtang" userId="ee48b5fb4da25d10" providerId="LiveId" clId="{393198C4-5F1A-4D76-A67C-7FDD08B5F07F}" dt="2019-09-03T15:07:04.773" v="2071" actId="478"/>
          <ac:spMkLst>
            <pc:docMk/>
            <pc:sldMk cId="2424440829" sldId="265"/>
            <ac:spMk id="4" creationId="{C1AD36DC-CBAF-4FD6-8283-80DC3DD13B46}"/>
          </ac:spMkLst>
        </pc:spChg>
        <pc:spChg chg="mod">
          <ac:chgData name="Zhang Jingtang" userId="ee48b5fb4da25d10" providerId="LiveId" clId="{393198C4-5F1A-4D76-A67C-7FDD08B5F07F}" dt="2019-09-04T01:11:23.848" v="2714" actId="1035"/>
          <ac:spMkLst>
            <pc:docMk/>
            <pc:sldMk cId="2424440829" sldId="265"/>
            <ac:spMk id="8" creationId="{4823D322-28FA-4CA8-9B9E-BE5F6D19FB89}"/>
          </ac:spMkLst>
        </pc:spChg>
        <pc:spChg chg="mod">
          <ac:chgData name="Zhang Jingtang" userId="ee48b5fb4da25d10" providerId="LiveId" clId="{393198C4-5F1A-4D76-A67C-7FDD08B5F07F}" dt="2019-09-04T01:11:31.134" v="2716" actId="1076"/>
          <ac:spMkLst>
            <pc:docMk/>
            <pc:sldMk cId="2424440829" sldId="265"/>
            <ac:spMk id="14" creationId="{44CBF0A9-D9BA-4D17-B8CB-AA32FCE9F136}"/>
          </ac:spMkLst>
        </pc:spChg>
        <pc:spChg chg="del">
          <ac:chgData name="Zhang Jingtang" userId="ee48b5fb4da25d10" providerId="LiveId" clId="{393198C4-5F1A-4D76-A67C-7FDD08B5F07F}" dt="2019-09-03T15:07:07.935" v="2075" actId="478"/>
          <ac:spMkLst>
            <pc:docMk/>
            <pc:sldMk cId="2424440829" sldId="265"/>
            <ac:spMk id="21" creationId="{7A7053BB-809D-4911-BA10-A324FA890D2B}"/>
          </ac:spMkLst>
        </pc:spChg>
        <pc:spChg chg="mod">
          <ac:chgData name="Zhang Jingtang" userId="ee48b5fb4da25d10" providerId="LiveId" clId="{393198C4-5F1A-4D76-A67C-7FDD08B5F07F}" dt="2019-09-04T01:11:44.167" v="2815" actId="14100"/>
          <ac:spMkLst>
            <pc:docMk/>
            <pc:sldMk cId="2424440829" sldId="265"/>
            <ac:spMk id="24" creationId="{D46343C4-ED80-4132-A65B-2674A04FEE0E}"/>
          </ac:spMkLst>
        </pc:spChg>
        <pc:spChg chg="mod">
          <ac:chgData name="Zhang Jingtang" userId="ee48b5fb4da25d10" providerId="LiveId" clId="{393198C4-5F1A-4D76-A67C-7FDD08B5F07F}" dt="2019-09-04T01:11:23.848" v="2714" actId="1035"/>
          <ac:spMkLst>
            <pc:docMk/>
            <pc:sldMk cId="2424440829" sldId="265"/>
            <ac:spMk id="35" creationId="{22F276F3-ADCE-4195-9D64-8D6DCF1E2C63}"/>
          </ac:spMkLst>
        </pc:spChg>
        <pc:spChg chg="mod">
          <ac:chgData name="Zhang Jingtang" userId="ee48b5fb4da25d10" providerId="LiveId" clId="{393198C4-5F1A-4D76-A67C-7FDD08B5F07F}" dt="2019-09-04T01:48:35.727" v="3403" actId="1076"/>
          <ac:spMkLst>
            <pc:docMk/>
            <pc:sldMk cId="2424440829" sldId="265"/>
            <ac:spMk id="41" creationId="{983D7896-FB9D-4FEE-B857-37F2F53D2BD7}"/>
          </ac:spMkLst>
        </pc:spChg>
        <pc:cxnChg chg="del mod">
          <ac:chgData name="Zhang Jingtang" userId="ee48b5fb4da25d10" providerId="LiveId" clId="{393198C4-5F1A-4D76-A67C-7FDD08B5F07F}" dt="2019-09-03T15:07:06.099" v="2073" actId="478"/>
          <ac:cxnSpMkLst>
            <pc:docMk/>
            <pc:sldMk cId="2424440829" sldId="265"/>
            <ac:cxnSpMk id="13" creationId="{97216C21-B2A4-40A4-897C-2FAAB2F2DB38}"/>
          </ac:cxnSpMkLst>
        </pc:cxnChg>
        <pc:cxnChg chg="del mod">
          <ac:chgData name="Zhang Jingtang" userId="ee48b5fb4da25d10" providerId="LiveId" clId="{393198C4-5F1A-4D76-A67C-7FDD08B5F07F}" dt="2019-09-03T15:07:05.496" v="2072" actId="478"/>
          <ac:cxnSpMkLst>
            <pc:docMk/>
            <pc:sldMk cId="2424440829" sldId="265"/>
            <ac:cxnSpMk id="16" creationId="{12DCF243-CF33-4BA4-B014-5ACFC76C3253}"/>
          </ac:cxnSpMkLst>
        </pc:cxnChg>
        <pc:cxnChg chg="del mod">
          <ac:chgData name="Zhang Jingtang" userId="ee48b5fb4da25d10" providerId="LiveId" clId="{393198C4-5F1A-4D76-A67C-7FDD08B5F07F}" dt="2019-09-03T15:07:06.858" v="2074" actId="478"/>
          <ac:cxnSpMkLst>
            <pc:docMk/>
            <pc:sldMk cId="2424440829" sldId="265"/>
            <ac:cxnSpMk id="22" creationId="{7C53D8DA-B4EF-43AE-80C5-09CF480B5A17}"/>
          </ac:cxnSpMkLst>
        </pc:cxnChg>
        <pc:cxnChg chg="mod">
          <ac:chgData name="Zhang Jingtang" userId="ee48b5fb4da25d10" providerId="LiveId" clId="{393198C4-5F1A-4D76-A67C-7FDD08B5F07F}" dt="2019-09-04T01:11:44.167" v="2815" actId="14100"/>
          <ac:cxnSpMkLst>
            <pc:docMk/>
            <pc:sldMk cId="2424440829" sldId="265"/>
            <ac:cxnSpMk id="28" creationId="{03F48B54-7DDE-4B7A-B1BD-81D9C64CF88B}"/>
          </ac:cxnSpMkLst>
        </pc:cxnChg>
      </pc:sldChg>
      <pc:sldChg chg="addSp delSp modSp add">
        <pc:chgData name="Zhang Jingtang" userId="ee48b5fb4da25d10" providerId="LiveId" clId="{393198C4-5F1A-4D76-A67C-7FDD08B5F07F}" dt="2019-09-04T06:56:01.193" v="4707" actId="1038"/>
        <pc:sldMkLst>
          <pc:docMk/>
          <pc:sldMk cId="2363042494" sldId="266"/>
        </pc:sldMkLst>
        <pc:spChg chg="mod">
          <ac:chgData name="Zhang Jingtang" userId="ee48b5fb4da25d10" providerId="LiveId" clId="{393198C4-5F1A-4D76-A67C-7FDD08B5F07F}" dt="2019-09-04T01:23:01.863" v="2928" actId="20577"/>
          <ac:spMkLst>
            <pc:docMk/>
            <pc:sldMk cId="2363042494" sldId="266"/>
            <ac:spMk id="2" creationId="{71EC0568-3124-4A95-803F-5D159276B4FB}"/>
          </ac:spMkLst>
        </pc:spChg>
        <pc:spChg chg="add mod">
          <ac:chgData name="Zhang Jingtang" userId="ee48b5fb4da25d10" providerId="LiveId" clId="{393198C4-5F1A-4D76-A67C-7FDD08B5F07F}" dt="2019-09-04T06:56:01.193" v="4707" actId="1038"/>
          <ac:spMkLst>
            <pc:docMk/>
            <pc:sldMk cId="2363042494" sldId="266"/>
            <ac:spMk id="3" creationId="{28B7ED1A-C8CA-4C31-B265-128C2E9F900A}"/>
          </ac:spMkLst>
        </pc:spChg>
        <pc:spChg chg="add mod">
          <ac:chgData name="Zhang Jingtang" userId="ee48b5fb4da25d10" providerId="LiveId" clId="{393198C4-5F1A-4D76-A67C-7FDD08B5F07F}" dt="2019-09-04T06:56:01.193" v="4707" actId="1038"/>
          <ac:spMkLst>
            <pc:docMk/>
            <pc:sldMk cId="2363042494" sldId="266"/>
            <ac:spMk id="4" creationId="{AE19FDE8-0253-441D-9D32-B431CFE91494}"/>
          </ac:spMkLst>
        </pc:spChg>
        <pc:spChg chg="del">
          <ac:chgData name="Zhang Jingtang" userId="ee48b5fb4da25d10" providerId="LiveId" clId="{393198C4-5F1A-4D76-A67C-7FDD08B5F07F}" dt="2019-09-04T01:24:32.543" v="2955" actId="478"/>
          <ac:spMkLst>
            <pc:docMk/>
            <pc:sldMk cId="2363042494" sldId="266"/>
            <ac:spMk id="8" creationId="{4823D322-28FA-4CA8-9B9E-BE5F6D19FB89}"/>
          </ac:spMkLst>
        </pc:spChg>
        <pc:spChg chg="add mod">
          <ac:chgData name="Zhang Jingtang" userId="ee48b5fb4da25d10" providerId="LiveId" clId="{393198C4-5F1A-4D76-A67C-7FDD08B5F07F}" dt="2019-09-04T06:56:01.193" v="4707" actId="1038"/>
          <ac:spMkLst>
            <pc:docMk/>
            <pc:sldMk cId="2363042494" sldId="266"/>
            <ac:spMk id="9" creationId="{7D499818-7E81-46D2-A7FC-890021E2C805}"/>
          </ac:spMkLst>
        </pc:spChg>
        <pc:spChg chg="add mod">
          <ac:chgData name="Zhang Jingtang" userId="ee48b5fb4da25d10" providerId="LiveId" clId="{393198C4-5F1A-4D76-A67C-7FDD08B5F07F}" dt="2019-09-04T06:56:01.193" v="4707" actId="1038"/>
          <ac:spMkLst>
            <pc:docMk/>
            <pc:sldMk cId="2363042494" sldId="266"/>
            <ac:spMk id="12" creationId="{57BED3FE-7D54-407B-B2E6-7BCEEF58CCBD}"/>
          </ac:spMkLst>
        </pc:spChg>
        <pc:spChg chg="mod">
          <ac:chgData name="Zhang Jingtang" userId="ee48b5fb4da25d10" providerId="LiveId" clId="{393198C4-5F1A-4D76-A67C-7FDD08B5F07F}" dt="2019-09-04T01:40:37.935" v="3202" actId="1076"/>
          <ac:spMkLst>
            <pc:docMk/>
            <pc:sldMk cId="2363042494" sldId="266"/>
            <ac:spMk id="14" creationId="{44CBF0A9-D9BA-4D17-B8CB-AA32FCE9F136}"/>
          </ac:spMkLst>
        </pc:spChg>
        <pc:spChg chg="add mod">
          <ac:chgData name="Zhang Jingtang" userId="ee48b5fb4da25d10" providerId="LiveId" clId="{393198C4-5F1A-4D76-A67C-7FDD08B5F07F}" dt="2019-09-04T06:56:01.193" v="4707" actId="1038"/>
          <ac:spMkLst>
            <pc:docMk/>
            <pc:sldMk cId="2363042494" sldId="266"/>
            <ac:spMk id="17" creationId="{57541452-77E9-43E3-A97A-266A1CDF2FAA}"/>
          </ac:spMkLst>
        </pc:spChg>
        <pc:spChg chg="add mod">
          <ac:chgData name="Zhang Jingtang" userId="ee48b5fb4da25d10" providerId="LiveId" clId="{393198C4-5F1A-4D76-A67C-7FDD08B5F07F}" dt="2019-09-04T06:56:01.193" v="4707" actId="1038"/>
          <ac:spMkLst>
            <pc:docMk/>
            <pc:sldMk cId="2363042494" sldId="266"/>
            <ac:spMk id="23" creationId="{B9E2550B-BB03-484E-940A-B8FF96808FFF}"/>
          </ac:spMkLst>
        </pc:spChg>
        <pc:spChg chg="del">
          <ac:chgData name="Zhang Jingtang" userId="ee48b5fb4da25d10" providerId="LiveId" clId="{393198C4-5F1A-4D76-A67C-7FDD08B5F07F}" dt="2019-09-04T01:24:32.543" v="2955" actId="478"/>
          <ac:spMkLst>
            <pc:docMk/>
            <pc:sldMk cId="2363042494" sldId="266"/>
            <ac:spMk id="24" creationId="{D46343C4-ED80-4132-A65B-2674A04FEE0E}"/>
          </ac:spMkLst>
        </pc:spChg>
        <pc:spChg chg="add mod">
          <ac:chgData name="Zhang Jingtang" userId="ee48b5fb4da25d10" providerId="LiveId" clId="{393198C4-5F1A-4D76-A67C-7FDD08B5F07F}" dt="2019-09-04T06:56:01.193" v="4707" actId="1038"/>
          <ac:spMkLst>
            <pc:docMk/>
            <pc:sldMk cId="2363042494" sldId="266"/>
            <ac:spMk id="29" creationId="{92078C43-1291-4FD8-AC5A-824D9D4EBFB9}"/>
          </ac:spMkLst>
        </pc:spChg>
        <pc:spChg chg="add mod">
          <ac:chgData name="Zhang Jingtang" userId="ee48b5fb4da25d10" providerId="LiveId" clId="{393198C4-5F1A-4D76-A67C-7FDD08B5F07F}" dt="2019-09-04T01:37:48.152" v="3165" actId="571"/>
          <ac:spMkLst>
            <pc:docMk/>
            <pc:sldMk cId="2363042494" sldId="266"/>
            <ac:spMk id="30" creationId="{738B5B48-1360-4E0D-B722-D0884142B262}"/>
          </ac:spMkLst>
        </pc:spChg>
        <pc:spChg chg="add mod">
          <ac:chgData name="Zhang Jingtang" userId="ee48b5fb4da25d10" providerId="LiveId" clId="{393198C4-5F1A-4D76-A67C-7FDD08B5F07F}" dt="2019-09-04T06:56:01.193" v="4707" actId="1038"/>
          <ac:spMkLst>
            <pc:docMk/>
            <pc:sldMk cId="2363042494" sldId="266"/>
            <ac:spMk id="31" creationId="{1CC0EDBB-5A6B-4B1A-B535-79A17871D75B}"/>
          </ac:spMkLst>
        </pc:spChg>
        <pc:spChg chg="del">
          <ac:chgData name="Zhang Jingtang" userId="ee48b5fb4da25d10" providerId="LiveId" clId="{393198C4-5F1A-4D76-A67C-7FDD08B5F07F}" dt="2019-09-04T01:24:32.543" v="2955" actId="478"/>
          <ac:spMkLst>
            <pc:docMk/>
            <pc:sldMk cId="2363042494" sldId="266"/>
            <ac:spMk id="35" creationId="{22F276F3-ADCE-4195-9D64-8D6DCF1E2C63}"/>
          </ac:spMkLst>
        </pc:spChg>
        <pc:spChg chg="add mod">
          <ac:chgData name="Zhang Jingtang" userId="ee48b5fb4da25d10" providerId="LiveId" clId="{393198C4-5F1A-4D76-A67C-7FDD08B5F07F}" dt="2019-09-04T06:56:01.193" v="4707" actId="1038"/>
          <ac:spMkLst>
            <pc:docMk/>
            <pc:sldMk cId="2363042494" sldId="266"/>
            <ac:spMk id="38" creationId="{C552C122-649D-438B-B9F9-7018713512DE}"/>
          </ac:spMkLst>
        </pc:spChg>
        <pc:spChg chg="add mod">
          <ac:chgData name="Zhang Jingtang" userId="ee48b5fb4da25d10" providerId="LiveId" clId="{393198C4-5F1A-4D76-A67C-7FDD08B5F07F}" dt="2019-09-04T06:56:01.193" v="4707" actId="1038"/>
          <ac:spMkLst>
            <pc:docMk/>
            <pc:sldMk cId="2363042494" sldId="266"/>
            <ac:spMk id="39" creationId="{75EEF9E7-BE56-4615-884F-1AE950D2093C}"/>
          </ac:spMkLst>
        </pc:spChg>
        <pc:spChg chg="del">
          <ac:chgData name="Zhang Jingtang" userId="ee48b5fb4da25d10" providerId="LiveId" clId="{393198C4-5F1A-4D76-A67C-7FDD08B5F07F}" dt="2019-09-04T01:24:14.144" v="2933" actId="478"/>
          <ac:spMkLst>
            <pc:docMk/>
            <pc:sldMk cId="2363042494" sldId="266"/>
            <ac:spMk id="41" creationId="{983D7896-FB9D-4FEE-B857-37F2F53D2BD7}"/>
          </ac:spMkLst>
        </pc:spChg>
        <pc:cxnChg chg="add del mod">
          <ac:chgData name="Zhang Jingtang" userId="ee48b5fb4da25d10" providerId="LiveId" clId="{393198C4-5F1A-4D76-A67C-7FDD08B5F07F}" dt="2019-09-04T01:31:33.385" v="3018" actId="11529"/>
          <ac:cxnSpMkLst>
            <pc:docMk/>
            <pc:sldMk cId="2363042494" sldId="266"/>
            <ac:cxnSpMk id="6" creationId="{44031927-E2C7-4F6F-B102-3CFB2BBD09CD}"/>
          </ac:cxnSpMkLst>
        </pc:cxnChg>
        <pc:cxnChg chg="add mod">
          <ac:chgData name="Zhang Jingtang" userId="ee48b5fb4da25d10" providerId="LiveId" clId="{393198C4-5F1A-4D76-A67C-7FDD08B5F07F}" dt="2019-09-04T06:56:01.193" v="4707" actId="1038"/>
          <ac:cxnSpMkLst>
            <pc:docMk/>
            <pc:sldMk cId="2363042494" sldId="266"/>
            <ac:cxnSpMk id="10" creationId="{7FA21F02-5BB4-481A-A632-0B9986369371}"/>
          </ac:cxnSpMkLst>
        </pc:cxnChg>
        <pc:cxnChg chg="add del mod">
          <ac:chgData name="Zhang Jingtang" userId="ee48b5fb4da25d10" providerId="LiveId" clId="{393198C4-5F1A-4D76-A67C-7FDD08B5F07F}" dt="2019-09-04T01:36:48.324" v="3118" actId="478"/>
          <ac:cxnSpMkLst>
            <pc:docMk/>
            <pc:sldMk cId="2363042494" sldId="266"/>
            <ac:cxnSpMk id="13" creationId="{62057C2F-0796-4706-B0AB-3160DE6E3C93}"/>
          </ac:cxnSpMkLst>
        </pc:cxnChg>
        <pc:cxnChg chg="add del mod">
          <ac:chgData name="Zhang Jingtang" userId="ee48b5fb4da25d10" providerId="LiveId" clId="{393198C4-5F1A-4D76-A67C-7FDD08B5F07F}" dt="2019-09-04T01:36:25.632" v="3116" actId="11529"/>
          <ac:cxnSpMkLst>
            <pc:docMk/>
            <pc:sldMk cId="2363042494" sldId="266"/>
            <ac:cxnSpMk id="20" creationId="{FBC86BCD-35ED-4237-BE5D-A24F468F348B}"/>
          </ac:cxnSpMkLst>
        </pc:cxnChg>
        <pc:cxnChg chg="add mod">
          <ac:chgData name="Zhang Jingtang" userId="ee48b5fb4da25d10" providerId="LiveId" clId="{393198C4-5F1A-4D76-A67C-7FDD08B5F07F}" dt="2019-09-04T06:56:01.193" v="4707" actId="1038"/>
          <ac:cxnSpMkLst>
            <pc:docMk/>
            <pc:sldMk cId="2363042494" sldId="266"/>
            <ac:cxnSpMk id="22" creationId="{446AE0B4-B964-43EE-911D-2F989C376091}"/>
          </ac:cxnSpMkLst>
        </pc:cxnChg>
        <pc:cxnChg chg="add mod">
          <ac:chgData name="Zhang Jingtang" userId="ee48b5fb4da25d10" providerId="LiveId" clId="{393198C4-5F1A-4D76-A67C-7FDD08B5F07F}" dt="2019-09-04T06:56:01.193" v="4707" actId="1038"/>
          <ac:cxnSpMkLst>
            <pc:docMk/>
            <pc:sldMk cId="2363042494" sldId="266"/>
            <ac:cxnSpMk id="27" creationId="{4C4DA004-52B0-47B2-B7C8-F73FAB281A63}"/>
          </ac:cxnSpMkLst>
        </pc:cxnChg>
        <pc:cxnChg chg="del mod">
          <ac:chgData name="Zhang Jingtang" userId="ee48b5fb4da25d10" providerId="LiveId" clId="{393198C4-5F1A-4D76-A67C-7FDD08B5F07F}" dt="2019-09-04T01:24:32.543" v="2955" actId="478"/>
          <ac:cxnSpMkLst>
            <pc:docMk/>
            <pc:sldMk cId="2363042494" sldId="266"/>
            <ac:cxnSpMk id="28" creationId="{03F48B54-7DDE-4B7A-B1BD-81D9C64CF88B}"/>
          </ac:cxnSpMkLst>
        </pc:cxnChg>
        <pc:cxnChg chg="add mod">
          <ac:chgData name="Zhang Jingtang" userId="ee48b5fb4da25d10" providerId="LiveId" clId="{393198C4-5F1A-4D76-A67C-7FDD08B5F07F}" dt="2019-09-04T06:56:01.193" v="4707" actId="1038"/>
          <ac:cxnSpMkLst>
            <pc:docMk/>
            <pc:sldMk cId="2363042494" sldId="266"/>
            <ac:cxnSpMk id="33" creationId="{00E23E7B-AFDF-4473-A85A-9FF48CE3BB30}"/>
          </ac:cxnSpMkLst>
        </pc:cxnChg>
      </pc:sldChg>
      <pc:sldChg chg="addSp delSp modSp add">
        <pc:chgData name="Zhang Jingtang" userId="ee48b5fb4da25d10" providerId="LiveId" clId="{393198C4-5F1A-4D76-A67C-7FDD08B5F07F}" dt="2019-09-04T01:48:56.621" v="3537" actId="1038"/>
        <pc:sldMkLst>
          <pc:docMk/>
          <pc:sldMk cId="2650731514" sldId="267"/>
        </pc:sldMkLst>
        <pc:spChg chg="del">
          <ac:chgData name="Zhang Jingtang" userId="ee48b5fb4da25d10" providerId="LiveId" clId="{393198C4-5F1A-4D76-A67C-7FDD08B5F07F}" dt="2019-09-04T01:45:48.310" v="3205" actId="478"/>
          <ac:spMkLst>
            <pc:docMk/>
            <pc:sldMk cId="2650731514" sldId="267"/>
            <ac:spMk id="3" creationId="{28B7ED1A-C8CA-4C31-B265-128C2E9F900A}"/>
          </ac:spMkLst>
        </pc:spChg>
        <pc:spChg chg="del">
          <ac:chgData name="Zhang Jingtang" userId="ee48b5fb4da25d10" providerId="LiveId" clId="{393198C4-5F1A-4D76-A67C-7FDD08B5F07F}" dt="2019-09-04T01:45:48.310" v="3205" actId="478"/>
          <ac:spMkLst>
            <pc:docMk/>
            <pc:sldMk cId="2650731514" sldId="267"/>
            <ac:spMk id="4" creationId="{AE19FDE8-0253-441D-9D32-B431CFE91494}"/>
          </ac:spMkLst>
        </pc:spChg>
        <pc:spChg chg="del">
          <ac:chgData name="Zhang Jingtang" userId="ee48b5fb4da25d10" providerId="LiveId" clId="{393198C4-5F1A-4D76-A67C-7FDD08B5F07F}" dt="2019-09-04T01:45:45.516" v="3204" actId="478"/>
          <ac:spMkLst>
            <pc:docMk/>
            <pc:sldMk cId="2650731514" sldId="267"/>
            <ac:spMk id="9" creationId="{7D499818-7E81-46D2-A7FC-890021E2C805}"/>
          </ac:spMkLst>
        </pc:spChg>
        <pc:spChg chg="del">
          <ac:chgData name="Zhang Jingtang" userId="ee48b5fb4da25d10" providerId="LiveId" clId="{393198C4-5F1A-4D76-A67C-7FDD08B5F07F}" dt="2019-09-04T01:45:48.310" v="3205" actId="478"/>
          <ac:spMkLst>
            <pc:docMk/>
            <pc:sldMk cId="2650731514" sldId="267"/>
            <ac:spMk id="12" creationId="{57BED3FE-7D54-407B-B2E6-7BCEEF58CCBD}"/>
          </ac:spMkLst>
        </pc:spChg>
        <pc:spChg chg="mod">
          <ac:chgData name="Zhang Jingtang" userId="ee48b5fb4da25d10" providerId="LiveId" clId="{393198C4-5F1A-4D76-A67C-7FDD08B5F07F}" dt="2019-09-04T01:48:13.628" v="3347" actId="14100"/>
          <ac:spMkLst>
            <pc:docMk/>
            <pc:sldMk cId="2650731514" sldId="267"/>
            <ac:spMk id="14" creationId="{44CBF0A9-D9BA-4D17-B8CB-AA32FCE9F136}"/>
          </ac:spMkLst>
        </pc:spChg>
        <pc:spChg chg="del">
          <ac:chgData name="Zhang Jingtang" userId="ee48b5fb4da25d10" providerId="LiveId" clId="{393198C4-5F1A-4D76-A67C-7FDD08B5F07F}" dt="2019-09-04T01:45:45.516" v="3204" actId="478"/>
          <ac:spMkLst>
            <pc:docMk/>
            <pc:sldMk cId="2650731514" sldId="267"/>
            <ac:spMk id="17" creationId="{57541452-77E9-43E3-A97A-266A1CDF2FAA}"/>
          </ac:spMkLst>
        </pc:spChg>
        <pc:spChg chg="add mod">
          <ac:chgData name="Zhang Jingtang" userId="ee48b5fb4da25d10" providerId="LiveId" clId="{393198C4-5F1A-4D76-A67C-7FDD08B5F07F}" dt="2019-09-04T01:48:27.730" v="3401" actId="1076"/>
          <ac:spMkLst>
            <pc:docMk/>
            <pc:sldMk cId="2650731514" sldId="267"/>
            <ac:spMk id="18" creationId="{BE884883-962E-4A75-844D-8DF17C3A9B2F}"/>
          </ac:spMkLst>
        </pc:spChg>
        <pc:spChg chg="add mod">
          <ac:chgData name="Zhang Jingtang" userId="ee48b5fb4da25d10" providerId="LiveId" clId="{393198C4-5F1A-4D76-A67C-7FDD08B5F07F}" dt="2019-09-04T01:48:42.049" v="3449" actId="1035"/>
          <ac:spMkLst>
            <pc:docMk/>
            <pc:sldMk cId="2650731514" sldId="267"/>
            <ac:spMk id="19" creationId="{94EB1D7B-4B86-4187-9C15-19671DDC8AF2}"/>
          </ac:spMkLst>
        </pc:spChg>
        <pc:spChg chg="add mod">
          <ac:chgData name="Zhang Jingtang" userId="ee48b5fb4da25d10" providerId="LiveId" clId="{393198C4-5F1A-4D76-A67C-7FDD08B5F07F}" dt="2019-09-04T01:48:42.049" v="3449" actId="1035"/>
          <ac:spMkLst>
            <pc:docMk/>
            <pc:sldMk cId="2650731514" sldId="267"/>
            <ac:spMk id="20" creationId="{ABB135EA-4B2D-4C89-892B-EBA2AB8FECAD}"/>
          </ac:spMkLst>
        </pc:spChg>
        <pc:spChg chg="add mod">
          <ac:chgData name="Zhang Jingtang" userId="ee48b5fb4da25d10" providerId="LiveId" clId="{393198C4-5F1A-4D76-A67C-7FDD08B5F07F}" dt="2019-09-04T01:48:56.621" v="3537" actId="1038"/>
          <ac:spMkLst>
            <pc:docMk/>
            <pc:sldMk cId="2650731514" sldId="267"/>
            <ac:spMk id="21" creationId="{14FE491B-6627-44BF-971D-EA12E47A4957}"/>
          </ac:spMkLst>
        </pc:spChg>
        <pc:spChg chg="del">
          <ac:chgData name="Zhang Jingtang" userId="ee48b5fb4da25d10" providerId="LiveId" clId="{393198C4-5F1A-4D76-A67C-7FDD08B5F07F}" dt="2019-09-04T01:45:45.516" v="3204" actId="478"/>
          <ac:spMkLst>
            <pc:docMk/>
            <pc:sldMk cId="2650731514" sldId="267"/>
            <ac:spMk id="23" creationId="{B9E2550B-BB03-484E-940A-B8FF96808FFF}"/>
          </ac:spMkLst>
        </pc:spChg>
        <pc:spChg chg="del">
          <ac:chgData name="Zhang Jingtang" userId="ee48b5fb4da25d10" providerId="LiveId" clId="{393198C4-5F1A-4D76-A67C-7FDD08B5F07F}" dt="2019-09-04T01:45:48.310" v="3205" actId="478"/>
          <ac:spMkLst>
            <pc:docMk/>
            <pc:sldMk cId="2650731514" sldId="267"/>
            <ac:spMk id="29" creationId="{92078C43-1291-4FD8-AC5A-824D9D4EBFB9}"/>
          </ac:spMkLst>
        </pc:spChg>
        <pc:spChg chg="del">
          <ac:chgData name="Zhang Jingtang" userId="ee48b5fb4da25d10" providerId="LiveId" clId="{393198C4-5F1A-4D76-A67C-7FDD08B5F07F}" dt="2019-09-04T01:45:45.516" v="3204" actId="478"/>
          <ac:spMkLst>
            <pc:docMk/>
            <pc:sldMk cId="2650731514" sldId="267"/>
            <ac:spMk id="31" creationId="{1CC0EDBB-5A6B-4B1A-B535-79A17871D75B}"/>
          </ac:spMkLst>
        </pc:spChg>
        <pc:spChg chg="del">
          <ac:chgData name="Zhang Jingtang" userId="ee48b5fb4da25d10" providerId="LiveId" clId="{393198C4-5F1A-4D76-A67C-7FDD08B5F07F}" dt="2019-09-04T01:45:50.503" v="3206" actId="478"/>
          <ac:spMkLst>
            <pc:docMk/>
            <pc:sldMk cId="2650731514" sldId="267"/>
            <ac:spMk id="38" creationId="{C552C122-649D-438B-B9F9-7018713512DE}"/>
          </ac:spMkLst>
        </pc:spChg>
        <pc:spChg chg="del">
          <ac:chgData name="Zhang Jingtang" userId="ee48b5fb4da25d10" providerId="LiveId" clId="{393198C4-5F1A-4D76-A67C-7FDD08B5F07F}" dt="2019-09-04T01:45:45.516" v="3204" actId="478"/>
          <ac:spMkLst>
            <pc:docMk/>
            <pc:sldMk cId="2650731514" sldId="267"/>
            <ac:spMk id="39" creationId="{75EEF9E7-BE56-4615-884F-1AE950D2093C}"/>
          </ac:spMkLst>
        </pc:spChg>
        <pc:cxnChg chg="del mod">
          <ac:chgData name="Zhang Jingtang" userId="ee48b5fb4da25d10" providerId="LiveId" clId="{393198C4-5F1A-4D76-A67C-7FDD08B5F07F}" dt="2019-09-04T01:45:48.310" v="3205" actId="478"/>
          <ac:cxnSpMkLst>
            <pc:docMk/>
            <pc:sldMk cId="2650731514" sldId="267"/>
            <ac:cxnSpMk id="10" creationId="{7FA21F02-5BB4-481A-A632-0B9986369371}"/>
          </ac:cxnSpMkLst>
        </pc:cxnChg>
        <pc:cxnChg chg="del mod">
          <ac:chgData name="Zhang Jingtang" userId="ee48b5fb4da25d10" providerId="LiveId" clId="{393198C4-5F1A-4D76-A67C-7FDD08B5F07F}" dt="2019-09-04T01:45:45.516" v="3204" actId="478"/>
          <ac:cxnSpMkLst>
            <pc:docMk/>
            <pc:sldMk cId="2650731514" sldId="267"/>
            <ac:cxnSpMk id="22" creationId="{446AE0B4-B964-43EE-911D-2F989C376091}"/>
          </ac:cxnSpMkLst>
        </pc:cxnChg>
        <pc:cxnChg chg="add mod">
          <ac:chgData name="Zhang Jingtang" userId="ee48b5fb4da25d10" providerId="LiveId" clId="{393198C4-5F1A-4D76-A67C-7FDD08B5F07F}" dt="2019-09-04T01:48:56.621" v="3537" actId="1038"/>
          <ac:cxnSpMkLst>
            <pc:docMk/>
            <pc:sldMk cId="2650731514" sldId="267"/>
            <ac:cxnSpMk id="24" creationId="{48A551F3-8DAD-4E3D-9D5E-E1EE7AC14BDF}"/>
          </ac:cxnSpMkLst>
        </pc:cxnChg>
        <pc:cxnChg chg="del mod">
          <ac:chgData name="Zhang Jingtang" userId="ee48b5fb4da25d10" providerId="LiveId" clId="{393198C4-5F1A-4D76-A67C-7FDD08B5F07F}" dt="2019-09-04T01:45:45.516" v="3204" actId="478"/>
          <ac:cxnSpMkLst>
            <pc:docMk/>
            <pc:sldMk cId="2650731514" sldId="267"/>
            <ac:cxnSpMk id="27" creationId="{4C4DA004-52B0-47B2-B7C8-F73FAB281A63}"/>
          </ac:cxnSpMkLst>
        </pc:cxnChg>
        <pc:cxnChg chg="del">
          <ac:chgData name="Zhang Jingtang" userId="ee48b5fb4da25d10" providerId="LiveId" clId="{393198C4-5F1A-4D76-A67C-7FDD08B5F07F}" dt="2019-09-04T01:45:45.516" v="3204" actId="478"/>
          <ac:cxnSpMkLst>
            <pc:docMk/>
            <pc:sldMk cId="2650731514" sldId="267"/>
            <ac:cxnSpMk id="33" creationId="{00E23E7B-AFDF-4473-A85A-9FF48CE3BB30}"/>
          </ac:cxnSpMkLst>
        </pc:cxnChg>
      </pc:sldChg>
      <pc:sldChg chg="add del">
        <pc:chgData name="Zhang Jingtang" userId="ee48b5fb4da25d10" providerId="LiveId" clId="{393198C4-5F1A-4D76-A67C-7FDD08B5F07F}" dt="2019-09-04T05:40:41.475" v="4627" actId="2696"/>
        <pc:sldMkLst>
          <pc:docMk/>
          <pc:sldMk cId="1456414955" sldId="268"/>
        </pc:sldMkLst>
      </pc:sldChg>
      <pc:sldChg chg="addSp delSp modSp add">
        <pc:chgData name="Zhang Jingtang" userId="ee48b5fb4da25d10" providerId="LiveId" clId="{393198C4-5F1A-4D76-A67C-7FDD08B5F07F}" dt="2019-09-04T01:55:32.085" v="3766" actId="1582"/>
        <pc:sldMkLst>
          <pc:docMk/>
          <pc:sldMk cId="1743991854" sldId="269"/>
        </pc:sldMkLst>
        <pc:spChg chg="del">
          <ac:chgData name="Zhang Jingtang" userId="ee48b5fb4da25d10" providerId="LiveId" clId="{393198C4-5F1A-4D76-A67C-7FDD08B5F07F}" dt="2019-09-04T01:51:12.413" v="3540" actId="478"/>
          <ac:spMkLst>
            <pc:docMk/>
            <pc:sldMk cId="1743991854" sldId="269"/>
            <ac:spMk id="3" creationId="{E3B7C759-80B0-4D51-A68C-BC136ADD45EA}"/>
          </ac:spMkLst>
        </pc:spChg>
        <pc:spChg chg="add mod">
          <ac:chgData name="Zhang Jingtang" userId="ee48b5fb4da25d10" providerId="LiveId" clId="{393198C4-5F1A-4D76-A67C-7FDD08B5F07F}" dt="2019-09-04T01:53:19.486" v="3739" actId="1582"/>
          <ac:spMkLst>
            <pc:docMk/>
            <pc:sldMk cId="1743991854" sldId="269"/>
            <ac:spMk id="4" creationId="{C08A9650-DA0F-4777-AD9D-BFAFBBF3338B}"/>
          </ac:spMkLst>
        </pc:spChg>
        <pc:spChg chg="mod">
          <ac:chgData name="Zhang Jingtang" userId="ee48b5fb4da25d10" providerId="LiveId" clId="{393198C4-5F1A-4D76-A67C-7FDD08B5F07F}" dt="2019-09-04T01:53:02.367" v="3735" actId="1076"/>
          <ac:spMkLst>
            <pc:docMk/>
            <pc:sldMk cId="1743991854" sldId="269"/>
            <ac:spMk id="8" creationId="{4823D322-28FA-4CA8-9B9E-BE5F6D19FB89}"/>
          </ac:spMkLst>
        </pc:spChg>
        <pc:spChg chg="mod">
          <ac:chgData name="Zhang Jingtang" userId="ee48b5fb4da25d10" providerId="LiveId" clId="{393198C4-5F1A-4D76-A67C-7FDD08B5F07F}" dt="2019-09-04T01:51:23.072" v="3650" actId="1035"/>
          <ac:spMkLst>
            <pc:docMk/>
            <pc:sldMk cId="1743991854" sldId="269"/>
            <ac:spMk id="16" creationId="{2D3BEFC8-D26D-4238-875A-8CA1625C5160}"/>
          </ac:spMkLst>
        </pc:spChg>
        <pc:spChg chg="mod">
          <ac:chgData name="Zhang Jingtang" userId="ee48b5fb4da25d10" providerId="LiveId" clId="{393198C4-5F1A-4D76-A67C-7FDD08B5F07F}" dt="2019-09-04T01:51:23.072" v="3650" actId="1035"/>
          <ac:spMkLst>
            <pc:docMk/>
            <pc:sldMk cId="1743991854" sldId="269"/>
            <ac:spMk id="17" creationId="{FB571806-AEC2-4C59-9F13-0BE624BCF750}"/>
          </ac:spMkLst>
        </pc:spChg>
        <pc:spChg chg="mod">
          <ac:chgData name="Zhang Jingtang" userId="ee48b5fb4da25d10" providerId="LiveId" clId="{393198C4-5F1A-4D76-A67C-7FDD08B5F07F}" dt="2019-09-04T01:52:47.235" v="3728" actId="14100"/>
          <ac:spMkLst>
            <pc:docMk/>
            <pc:sldMk cId="1743991854" sldId="269"/>
            <ac:spMk id="18" creationId="{67EC9F97-F97D-4C62-9F46-E1CF0A86CD1A}"/>
          </ac:spMkLst>
        </pc:spChg>
        <pc:spChg chg="mod">
          <ac:chgData name="Zhang Jingtang" userId="ee48b5fb4da25d10" providerId="LiveId" clId="{393198C4-5F1A-4D76-A67C-7FDD08B5F07F}" dt="2019-09-04T01:52:50.683" v="3734" actId="20577"/>
          <ac:spMkLst>
            <pc:docMk/>
            <pc:sldMk cId="1743991854" sldId="269"/>
            <ac:spMk id="19" creationId="{5284543D-A39D-44C3-9AEC-532DD529AE57}"/>
          </ac:spMkLst>
        </pc:spChg>
        <pc:spChg chg="mod">
          <ac:chgData name="Zhang Jingtang" userId="ee48b5fb4da25d10" providerId="LiveId" clId="{393198C4-5F1A-4D76-A67C-7FDD08B5F07F}" dt="2019-09-04T01:51:23.072" v="3650" actId="1035"/>
          <ac:spMkLst>
            <pc:docMk/>
            <pc:sldMk cId="1743991854" sldId="269"/>
            <ac:spMk id="20" creationId="{8C66DED0-35E9-449B-80CE-386E806A9228}"/>
          </ac:spMkLst>
        </pc:spChg>
        <pc:spChg chg="mod">
          <ac:chgData name="Zhang Jingtang" userId="ee48b5fb4da25d10" providerId="LiveId" clId="{393198C4-5F1A-4D76-A67C-7FDD08B5F07F}" dt="2019-09-04T01:51:23.072" v="3650" actId="1035"/>
          <ac:spMkLst>
            <pc:docMk/>
            <pc:sldMk cId="1743991854" sldId="269"/>
            <ac:spMk id="22" creationId="{7BA8395D-AACA-4F81-AB78-21AA02BF27AD}"/>
          </ac:spMkLst>
        </pc:spChg>
        <pc:spChg chg="mod">
          <ac:chgData name="Zhang Jingtang" userId="ee48b5fb4da25d10" providerId="LiveId" clId="{393198C4-5F1A-4D76-A67C-7FDD08B5F07F}" dt="2019-09-04T01:51:23.072" v="3650" actId="1035"/>
          <ac:spMkLst>
            <pc:docMk/>
            <pc:sldMk cId="1743991854" sldId="269"/>
            <ac:spMk id="23" creationId="{95A921E7-206B-434D-8957-594D2DF9F4E2}"/>
          </ac:spMkLst>
        </pc:spChg>
        <pc:spChg chg="mod">
          <ac:chgData name="Zhang Jingtang" userId="ee48b5fb4da25d10" providerId="LiveId" clId="{393198C4-5F1A-4D76-A67C-7FDD08B5F07F}" dt="2019-09-04T01:51:23.072" v="3650" actId="1035"/>
          <ac:spMkLst>
            <pc:docMk/>
            <pc:sldMk cId="1743991854" sldId="269"/>
            <ac:spMk id="24" creationId="{E1987603-9D47-4E3C-93DB-0183A66DB51F}"/>
          </ac:spMkLst>
        </pc:spChg>
        <pc:spChg chg="mod">
          <ac:chgData name="Zhang Jingtang" userId="ee48b5fb4da25d10" providerId="LiveId" clId="{393198C4-5F1A-4D76-A67C-7FDD08B5F07F}" dt="2019-09-04T01:51:23.072" v="3650" actId="1035"/>
          <ac:spMkLst>
            <pc:docMk/>
            <pc:sldMk cId="1743991854" sldId="269"/>
            <ac:spMk id="25" creationId="{B4D62128-1328-49F1-8C6F-DAC5DE17D299}"/>
          </ac:spMkLst>
        </pc:spChg>
        <pc:spChg chg="del">
          <ac:chgData name="Zhang Jingtang" userId="ee48b5fb4da25d10" providerId="LiveId" clId="{393198C4-5F1A-4D76-A67C-7FDD08B5F07F}" dt="2019-09-04T01:51:10.201" v="3539" actId="478"/>
          <ac:spMkLst>
            <pc:docMk/>
            <pc:sldMk cId="1743991854" sldId="269"/>
            <ac:spMk id="26" creationId="{4B9A46DB-A689-4CE5-B4AA-21B73384F651}"/>
          </ac:spMkLst>
        </pc:spChg>
        <pc:spChg chg="mod">
          <ac:chgData name="Zhang Jingtang" userId="ee48b5fb4da25d10" providerId="LiveId" clId="{393198C4-5F1A-4D76-A67C-7FDD08B5F07F}" dt="2019-09-04T01:51:23.072" v="3650" actId="1035"/>
          <ac:spMkLst>
            <pc:docMk/>
            <pc:sldMk cId="1743991854" sldId="269"/>
            <ac:spMk id="27" creationId="{CFDE334F-1ACE-43DC-A5DD-862285AFD2C2}"/>
          </ac:spMkLst>
        </pc:spChg>
        <pc:spChg chg="del">
          <ac:chgData name="Zhang Jingtang" userId="ee48b5fb4da25d10" providerId="LiveId" clId="{393198C4-5F1A-4D76-A67C-7FDD08B5F07F}" dt="2019-09-04T01:51:12.413" v="3540" actId="478"/>
          <ac:spMkLst>
            <pc:docMk/>
            <pc:sldMk cId="1743991854" sldId="269"/>
            <ac:spMk id="28" creationId="{5F268145-8E4F-4838-BBA1-023D7D1B433C}"/>
          </ac:spMkLst>
        </pc:spChg>
        <pc:spChg chg="del">
          <ac:chgData name="Zhang Jingtang" userId="ee48b5fb4da25d10" providerId="LiveId" clId="{393198C4-5F1A-4D76-A67C-7FDD08B5F07F}" dt="2019-09-04T01:51:12.413" v="3540" actId="478"/>
          <ac:spMkLst>
            <pc:docMk/>
            <pc:sldMk cId="1743991854" sldId="269"/>
            <ac:spMk id="29" creationId="{B8D3B2AE-586C-492D-AB69-C7F1F3170564}"/>
          </ac:spMkLst>
        </pc:spChg>
        <pc:spChg chg="del">
          <ac:chgData name="Zhang Jingtang" userId="ee48b5fb4da25d10" providerId="LiveId" clId="{393198C4-5F1A-4D76-A67C-7FDD08B5F07F}" dt="2019-09-04T01:51:12.413" v="3540" actId="478"/>
          <ac:spMkLst>
            <pc:docMk/>
            <pc:sldMk cId="1743991854" sldId="269"/>
            <ac:spMk id="30" creationId="{5502EE2E-F7E7-458B-BA6E-B7C007BC9E7B}"/>
          </ac:spMkLst>
        </pc:spChg>
        <pc:spChg chg="mod">
          <ac:chgData name="Zhang Jingtang" userId="ee48b5fb4da25d10" providerId="LiveId" clId="{393198C4-5F1A-4D76-A67C-7FDD08B5F07F}" dt="2019-09-04T01:51:23.072" v="3650" actId="1035"/>
          <ac:spMkLst>
            <pc:docMk/>
            <pc:sldMk cId="1743991854" sldId="269"/>
            <ac:spMk id="31" creationId="{77C7AECA-BDD7-47EA-8E91-23E184AEDC34}"/>
          </ac:spMkLst>
        </pc:spChg>
        <pc:spChg chg="mod">
          <ac:chgData name="Zhang Jingtang" userId="ee48b5fb4da25d10" providerId="LiveId" clId="{393198C4-5F1A-4D76-A67C-7FDD08B5F07F}" dt="2019-09-04T01:51:23.072" v="3650" actId="1035"/>
          <ac:spMkLst>
            <pc:docMk/>
            <pc:sldMk cId="1743991854" sldId="269"/>
            <ac:spMk id="32" creationId="{ACD985FE-A0D6-4F87-87A0-E2318A1E31F6}"/>
          </ac:spMkLst>
        </pc:spChg>
        <pc:spChg chg="mod">
          <ac:chgData name="Zhang Jingtang" userId="ee48b5fb4da25d10" providerId="LiveId" clId="{393198C4-5F1A-4D76-A67C-7FDD08B5F07F}" dt="2019-09-04T01:52:36.769" v="3703" actId="1037"/>
          <ac:spMkLst>
            <pc:docMk/>
            <pc:sldMk cId="1743991854" sldId="269"/>
            <ac:spMk id="33" creationId="{4510C8F6-A60D-4694-A46C-EDA29642F5B6}"/>
          </ac:spMkLst>
        </pc:spChg>
        <pc:spChg chg="mod">
          <ac:chgData name="Zhang Jingtang" userId="ee48b5fb4da25d10" providerId="LiveId" clId="{393198C4-5F1A-4D76-A67C-7FDD08B5F07F}" dt="2019-09-04T01:52:39.041" v="3712" actId="1037"/>
          <ac:spMkLst>
            <pc:docMk/>
            <pc:sldMk cId="1743991854" sldId="269"/>
            <ac:spMk id="34" creationId="{9265C893-2D22-4D8A-AB08-E312AB303ADD}"/>
          </ac:spMkLst>
        </pc:spChg>
        <pc:spChg chg="mod">
          <ac:chgData name="Zhang Jingtang" userId="ee48b5fb4da25d10" providerId="LiveId" clId="{393198C4-5F1A-4D76-A67C-7FDD08B5F07F}" dt="2019-09-04T01:52:40.849" v="3721" actId="1037"/>
          <ac:spMkLst>
            <pc:docMk/>
            <pc:sldMk cId="1743991854" sldId="269"/>
            <ac:spMk id="35" creationId="{44C07D56-7797-47C7-81AD-EEEDF13D10B0}"/>
          </ac:spMkLst>
        </pc:spChg>
        <pc:spChg chg="mod">
          <ac:chgData name="Zhang Jingtang" userId="ee48b5fb4da25d10" providerId="LiveId" clId="{393198C4-5F1A-4D76-A67C-7FDD08B5F07F}" dt="2019-09-04T01:51:23.072" v="3650" actId="1035"/>
          <ac:spMkLst>
            <pc:docMk/>
            <pc:sldMk cId="1743991854" sldId="269"/>
            <ac:spMk id="36" creationId="{180443CD-79CA-4D49-A9A8-133EA941AE49}"/>
          </ac:spMkLst>
        </pc:spChg>
        <pc:spChg chg="mod">
          <ac:chgData name="Zhang Jingtang" userId="ee48b5fb4da25d10" providerId="LiveId" clId="{393198C4-5F1A-4D76-A67C-7FDD08B5F07F}" dt="2019-09-04T01:51:23.072" v="3650" actId="1035"/>
          <ac:spMkLst>
            <pc:docMk/>
            <pc:sldMk cId="1743991854" sldId="269"/>
            <ac:spMk id="37" creationId="{54EC0AAC-4715-45EB-915A-0DB06CC78E86}"/>
          </ac:spMkLst>
        </pc:spChg>
        <pc:spChg chg="add mod">
          <ac:chgData name="Zhang Jingtang" userId="ee48b5fb4da25d10" providerId="LiveId" clId="{393198C4-5F1A-4D76-A67C-7FDD08B5F07F}" dt="2019-09-04T01:51:53.013" v="3671" actId="1076"/>
          <ac:spMkLst>
            <pc:docMk/>
            <pc:sldMk cId="1743991854" sldId="269"/>
            <ac:spMk id="38" creationId="{11723405-D3BA-47BE-B078-983E25A1DDF4}"/>
          </ac:spMkLst>
        </pc:spChg>
        <pc:spChg chg="add mod">
          <ac:chgData name="Zhang Jingtang" userId="ee48b5fb4da25d10" providerId="LiveId" clId="{393198C4-5F1A-4D76-A67C-7FDD08B5F07F}" dt="2019-09-04T01:52:04.070" v="3674" actId="20577"/>
          <ac:spMkLst>
            <pc:docMk/>
            <pc:sldMk cId="1743991854" sldId="269"/>
            <ac:spMk id="39" creationId="{25A6CBB9-BDBC-496D-B2FE-10F234F1A083}"/>
          </ac:spMkLst>
        </pc:spChg>
        <pc:spChg chg="mod">
          <ac:chgData name="Zhang Jingtang" userId="ee48b5fb4da25d10" providerId="LiveId" clId="{393198C4-5F1A-4D76-A67C-7FDD08B5F07F}" dt="2019-09-04T01:51:23.072" v="3650" actId="1035"/>
          <ac:spMkLst>
            <pc:docMk/>
            <pc:sldMk cId="1743991854" sldId="269"/>
            <ac:spMk id="40" creationId="{EEA78291-27A2-40B9-87CC-5EAD50606D4F}"/>
          </ac:spMkLst>
        </pc:spChg>
        <pc:spChg chg="add mod">
          <ac:chgData name="Zhang Jingtang" userId="ee48b5fb4da25d10" providerId="LiveId" clId="{393198C4-5F1A-4D76-A67C-7FDD08B5F07F}" dt="2019-09-04T01:52:16.498" v="3684" actId="1076"/>
          <ac:spMkLst>
            <pc:docMk/>
            <pc:sldMk cId="1743991854" sldId="269"/>
            <ac:spMk id="41" creationId="{4B718195-660F-49EE-8437-EDA57DE07632}"/>
          </ac:spMkLst>
        </pc:spChg>
        <pc:spChg chg="add mod">
          <ac:chgData name="Zhang Jingtang" userId="ee48b5fb4da25d10" providerId="LiveId" clId="{393198C4-5F1A-4D76-A67C-7FDD08B5F07F}" dt="2019-09-04T01:52:31.808" v="3692" actId="1076"/>
          <ac:spMkLst>
            <pc:docMk/>
            <pc:sldMk cId="1743991854" sldId="269"/>
            <ac:spMk id="42" creationId="{755ADD67-1C31-4E98-A48A-71FDEEF888D1}"/>
          </ac:spMkLst>
        </pc:spChg>
        <pc:spChg chg="add mod">
          <ac:chgData name="Zhang Jingtang" userId="ee48b5fb4da25d10" providerId="LiveId" clId="{393198C4-5F1A-4D76-A67C-7FDD08B5F07F}" dt="2019-09-04T01:53:34.899" v="3742" actId="14100"/>
          <ac:spMkLst>
            <pc:docMk/>
            <pc:sldMk cId="1743991854" sldId="269"/>
            <ac:spMk id="43" creationId="{59A8F0AD-A83C-480C-8608-7DCCAC28F94F}"/>
          </ac:spMkLst>
        </pc:spChg>
        <pc:spChg chg="add mod">
          <ac:chgData name="Zhang Jingtang" userId="ee48b5fb4da25d10" providerId="LiveId" clId="{393198C4-5F1A-4D76-A67C-7FDD08B5F07F}" dt="2019-09-04T01:53:45.408" v="3745" actId="14100"/>
          <ac:spMkLst>
            <pc:docMk/>
            <pc:sldMk cId="1743991854" sldId="269"/>
            <ac:spMk id="44" creationId="{C6933868-956F-45FA-8E0A-B59903804D26}"/>
          </ac:spMkLst>
        </pc:spChg>
        <pc:spChg chg="add mod">
          <ac:chgData name="Zhang Jingtang" userId="ee48b5fb4da25d10" providerId="LiveId" clId="{393198C4-5F1A-4D76-A67C-7FDD08B5F07F}" dt="2019-09-04T01:54:06.996" v="3751" actId="14100"/>
          <ac:spMkLst>
            <pc:docMk/>
            <pc:sldMk cId="1743991854" sldId="269"/>
            <ac:spMk id="45" creationId="{B6DE1BAC-19A6-4D19-9116-1BA2D0FCA4A8}"/>
          </ac:spMkLst>
        </pc:spChg>
        <pc:spChg chg="add mod">
          <ac:chgData name="Zhang Jingtang" userId="ee48b5fb4da25d10" providerId="LiveId" clId="{393198C4-5F1A-4D76-A67C-7FDD08B5F07F}" dt="2019-09-04T01:54:26.122" v="3756" actId="14100"/>
          <ac:spMkLst>
            <pc:docMk/>
            <pc:sldMk cId="1743991854" sldId="269"/>
            <ac:spMk id="46" creationId="{9CB4E6FD-0D67-471F-A72E-8A73A78E337C}"/>
          </ac:spMkLst>
        </pc:spChg>
        <pc:spChg chg="add mod">
          <ac:chgData name="Zhang Jingtang" userId="ee48b5fb4da25d10" providerId="LiveId" clId="{393198C4-5F1A-4D76-A67C-7FDD08B5F07F}" dt="2019-09-04T01:54:36.462" v="3759" actId="14100"/>
          <ac:spMkLst>
            <pc:docMk/>
            <pc:sldMk cId="1743991854" sldId="269"/>
            <ac:spMk id="47" creationId="{BD813539-7584-4F6E-9E9A-80B6D8E31A70}"/>
          </ac:spMkLst>
        </pc:spChg>
        <pc:picChg chg="del mod">
          <ac:chgData name="Zhang Jingtang" userId="ee48b5fb4da25d10" providerId="LiveId" clId="{393198C4-5F1A-4D76-A67C-7FDD08B5F07F}" dt="2019-09-04T01:51:31.262" v="3653" actId="478"/>
          <ac:picMkLst>
            <pc:docMk/>
            <pc:sldMk cId="1743991854" sldId="269"/>
            <ac:picMk id="5" creationId="{7A73D6B6-4FA3-4BD9-8D8C-908B1317F924}"/>
          </ac:picMkLst>
        </pc:picChg>
        <pc:picChg chg="del mod">
          <ac:chgData name="Zhang Jingtang" userId="ee48b5fb4da25d10" providerId="LiveId" clId="{393198C4-5F1A-4D76-A67C-7FDD08B5F07F}" dt="2019-09-04T01:51:31.742" v="3654" actId="478"/>
          <ac:picMkLst>
            <pc:docMk/>
            <pc:sldMk cId="1743991854" sldId="269"/>
            <ac:picMk id="7" creationId="{5136116E-096B-4C14-AEBF-A15CC36E5B36}"/>
          </ac:picMkLst>
        </pc:picChg>
        <pc:picChg chg="del mod">
          <ac:chgData name="Zhang Jingtang" userId="ee48b5fb4da25d10" providerId="LiveId" clId="{393198C4-5F1A-4D76-A67C-7FDD08B5F07F}" dt="2019-09-04T01:51:29.725" v="3651" actId="478"/>
          <ac:picMkLst>
            <pc:docMk/>
            <pc:sldMk cId="1743991854" sldId="269"/>
            <ac:picMk id="15" creationId="{735C0299-DB35-405C-B6ED-628E509B17D5}"/>
          </ac:picMkLst>
        </pc:picChg>
        <pc:picChg chg="del mod">
          <ac:chgData name="Zhang Jingtang" userId="ee48b5fb4da25d10" providerId="LiveId" clId="{393198C4-5F1A-4D76-A67C-7FDD08B5F07F}" dt="2019-09-04T01:51:30.482" v="3652" actId="478"/>
          <ac:picMkLst>
            <pc:docMk/>
            <pc:sldMk cId="1743991854" sldId="269"/>
            <ac:picMk id="21" creationId="{CAF4A624-7248-442F-B098-BF5B08296FFE}"/>
          </ac:picMkLst>
        </pc:picChg>
        <pc:cxnChg chg="add del mod">
          <ac:chgData name="Zhang Jingtang" userId="ee48b5fb4da25d10" providerId="LiveId" clId="{393198C4-5F1A-4D76-A67C-7FDD08B5F07F}" dt="2019-09-04T01:55:00.618" v="3761" actId="11529"/>
          <ac:cxnSpMkLst>
            <pc:docMk/>
            <pc:sldMk cId="1743991854" sldId="269"/>
            <ac:cxnSpMk id="9" creationId="{6F5ADCC0-FCD1-43E9-ACED-33A19D1AC6C0}"/>
          </ac:cxnSpMkLst>
        </pc:cxnChg>
        <pc:cxnChg chg="add mod">
          <ac:chgData name="Zhang Jingtang" userId="ee48b5fb4da25d10" providerId="LiveId" clId="{393198C4-5F1A-4D76-A67C-7FDD08B5F07F}" dt="2019-09-04T01:55:32.085" v="3766" actId="1582"/>
          <ac:cxnSpMkLst>
            <pc:docMk/>
            <pc:sldMk cId="1743991854" sldId="269"/>
            <ac:cxnSpMk id="11" creationId="{1E238D44-F8AA-48F5-B783-DD2A3A76E1A2}"/>
          </ac:cxnSpMkLst>
        </pc:cxnChg>
        <pc:cxnChg chg="add mod">
          <ac:chgData name="Zhang Jingtang" userId="ee48b5fb4da25d10" providerId="LiveId" clId="{393198C4-5F1A-4D76-A67C-7FDD08B5F07F}" dt="2019-09-04T01:55:32.085" v="3766" actId="1582"/>
          <ac:cxnSpMkLst>
            <pc:docMk/>
            <pc:sldMk cId="1743991854" sldId="269"/>
            <ac:cxnSpMk id="13" creationId="{35095BCC-EE33-4842-BC7D-EC81875CE20B}"/>
          </ac:cxnSpMkLst>
        </pc:cxnChg>
        <pc:cxnChg chg="add mod">
          <ac:chgData name="Zhang Jingtang" userId="ee48b5fb4da25d10" providerId="LiveId" clId="{393198C4-5F1A-4D76-A67C-7FDD08B5F07F}" dt="2019-09-04T01:55:32.085" v="3766" actId="1582"/>
          <ac:cxnSpMkLst>
            <pc:docMk/>
            <pc:sldMk cId="1743991854" sldId="269"/>
            <ac:cxnSpMk id="48" creationId="{E153A1F8-C3D0-4997-8188-6F7D03684F53}"/>
          </ac:cxnSpMkLst>
        </pc:cxnChg>
      </pc:sldChg>
      <pc:sldChg chg="addSp delSp modSp add">
        <pc:chgData name="Zhang Jingtang" userId="ee48b5fb4da25d10" providerId="LiveId" clId="{393198C4-5F1A-4D76-A67C-7FDD08B5F07F}" dt="2019-09-04T02:36:01.189" v="4172" actId="1038"/>
        <pc:sldMkLst>
          <pc:docMk/>
          <pc:sldMk cId="1954010024" sldId="270"/>
        </pc:sldMkLst>
        <pc:spChg chg="add del mod">
          <ac:chgData name="Zhang Jingtang" userId="ee48b5fb4da25d10" providerId="LiveId" clId="{393198C4-5F1A-4D76-A67C-7FDD08B5F07F}" dt="2019-09-04T02:09:24.034" v="3812" actId="478"/>
          <ac:spMkLst>
            <pc:docMk/>
            <pc:sldMk cId="1954010024" sldId="270"/>
            <ac:spMk id="3" creationId="{91005F71-D683-4732-89EB-5E7072BB2C76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4" creationId="{C08A9650-DA0F-4777-AD9D-BFAFBBF3338B}"/>
          </ac:spMkLst>
        </pc:spChg>
        <pc:spChg chg="mod">
          <ac:chgData name="Zhang Jingtang" userId="ee48b5fb4da25d10" providerId="LiveId" clId="{393198C4-5F1A-4D76-A67C-7FDD08B5F07F}" dt="2019-09-04T02:36:01.189" v="4172" actId="1038"/>
          <ac:spMkLst>
            <pc:docMk/>
            <pc:sldMk cId="1954010024" sldId="270"/>
            <ac:spMk id="8" creationId="{4823D322-28FA-4CA8-9B9E-BE5F6D19FB89}"/>
          </ac:spMkLst>
        </pc:spChg>
        <pc:spChg chg="add mod">
          <ac:chgData name="Zhang Jingtang" userId="ee48b5fb4da25d10" providerId="LiveId" clId="{393198C4-5F1A-4D76-A67C-7FDD08B5F07F}" dt="2019-09-04T02:36:01.189" v="4172" actId="1038"/>
          <ac:spMkLst>
            <pc:docMk/>
            <pc:sldMk cId="1954010024" sldId="270"/>
            <ac:spMk id="9" creationId="{AE2D0A23-4EA8-49D6-8848-AF4E259A808F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16" creationId="{2D3BEFC8-D26D-4238-875A-8CA1625C5160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17" creationId="{FB571806-AEC2-4C59-9F13-0BE624BCF750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18" creationId="{67EC9F97-F97D-4C62-9F46-E1CF0A86CD1A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19" creationId="{5284543D-A39D-44C3-9AEC-532DD529AE57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20" creationId="{8C66DED0-35E9-449B-80CE-386E806A9228}"/>
          </ac:spMkLst>
        </pc:spChg>
        <pc:spChg chg="add del mod">
          <ac:chgData name="Zhang Jingtang" userId="ee48b5fb4da25d10" providerId="LiveId" clId="{393198C4-5F1A-4D76-A67C-7FDD08B5F07F}" dt="2019-09-04T02:32:59.894" v="4049" actId="478"/>
          <ac:spMkLst>
            <pc:docMk/>
            <pc:sldMk cId="1954010024" sldId="270"/>
            <ac:spMk id="21" creationId="{5A9B31AB-10F2-4B37-89C7-D44A0B9C4450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22" creationId="{7BA8395D-AACA-4F81-AB78-21AA02BF27AD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23" creationId="{95A921E7-206B-434D-8957-594D2DF9F4E2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24" creationId="{E1987603-9D47-4E3C-93DB-0183A66DB51F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25" creationId="{B4D62128-1328-49F1-8C6F-DAC5DE17D299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27" creationId="{CFDE334F-1ACE-43DC-A5DD-862285AFD2C2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31" creationId="{77C7AECA-BDD7-47EA-8E91-23E184AEDC34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32" creationId="{ACD985FE-A0D6-4F87-87A0-E2318A1E31F6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33" creationId="{4510C8F6-A60D-4694-A46C-EDA29642F5B6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34" creationId="{9265C893-2D22-4D8A-AB08-E312AB303ADD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35" creationId="{44C07D56-7797-47C7-81AD-EEEDF13D10B0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36" creationId="{180443CD-79CA-4D49-A9A8-133EA941AE49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37" creationId="{54EC0AAC-4715-45EB-915A-0DB06CC78E86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38" creationId="{11723405-D3BA-47BE-B078-983E25A1DDF4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39" creationId="{25A6CBB9-BDBC-496D-B2FE-10F234F1A083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40" creationId="{EEA78291-27A2-40B9-87CC-5EAD50606D4F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41" creationId="{4B718195-660F-49EE-8437-EDA57DE07632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42" creationId="{755ADD67-1C31-4E98-A48A-71FDEEF888D1}"/>
          </ac:spMkLst>
        </pc:spChg>
        <pc:spChg chg="del">
          <ac:chgData name="Zhang Jingtang" userId="ee48b5fb4da25d10" providerId="LiveId" clId="{393198C4-5F1A-4D76-A67C-7FDD08B5F07F}" dt="2019-09-04T02:06:22.046" v="3768" actId="478"/>
          <ac:spMkLst>
            <pc:docMk/>
            <pc:sldMk cId="1954010024" sldId="270"/>
            <ac:spMk id="43" creationId="{59A8F0AD-A83C-480C-8608-7DCCAC28F94F}"/>
          </ac:spMkLst>
        </pc:spChg>
        <pc:spChg chg="del">
          <ac:chgData name="Zhang Jingtang" userId="ee48b5fb4da25d10" providerId="LiveId" clId="{393198C4-5F1A-4D76-A67C-7FDD08B5F07F}" dt="2019-09-04T02:06:23.985" v="3769" actId="478"/>
          <ac:spMkLst>
            <pc:docMk/>
            <pc:sldMk cId="1954010024" sldId="270"/>
            <ac:spMk id="44" creationId="{C6933868-956F-45FA-8E0A-B59903804D26}"/>
          </ac:spMkLst>
        </pc:spChg>
        <pc:spChg chg="del">
          <ac:chgData name="Zhang Jingtang" userId="ee48b5fb4da25d10" providerId="LiveId" clId="{393198C4-5F1A-4D76-A67C-7FDD08B5F07F}" dt="2019-09-04T02:06:29.594" v="3770" actId="478"/>
          <ac:spMkLst>
            <pc:docMk/>
            <pc:sldMk cId="1954010024" sldId="270"/>
            <ac:spMk id="45" creationId="{B6DE1BAC-19A6-4D19-9116-1BA2D0FCA4A8}"/>
          </ac:spMkLst>
        </pc:spChg>
        <pc:spChg chg="del">
          <ac:chgData name="Zhang Jingtang" userId="ee48b5fb4da25d10" providerId="LiveId" clId="{393198C4-5F1A-4D76-A67C-7FDD08B5F07F}" dt="2019-09-04T02:06:29.594" v="3770" actId="478"/>
          <ac:spMkLst>
            <pc:docMk/>
            <pc:sldMk cId="1954010024" sldId="270"/>
            <ac:spMk id="46" creationId="{9CB4E6FD-0D67-471F-A72E-8A73A78E337C}"/>
          </ac:spMkLst>
        </pc:spChg>
        <pc:spChg chg="del">
          <ac:chgData name="Zhang Jingtang" userId="ee48b5fb4da25d10" providerId="LiveId" clId="{393198C4-5F1A-4D76-A67C-7FDD08B5F07F}" dt="2019-09-04T02:06:29.594" v="3770" actId="478"/>
          <ac:spMkLst>
            <pc:docMk/>
            <pc:sldMk cId="1954010024" sldId="270"/>
            <ac:spMk id="47" creationId="{BD813539-7584-4F6E-9E9A-80B6D8E31A70}"/>
          </ac:spMkLst>
        </pc:spChg>
        <pc:spChg chg="add mod">
          <ac:chgData name="Zhang Jingtang" userId="ee48b5fb4da25d10" providerId="LiveId" clId="{393198C4-5F1A-4D76-A67C-7FDD08B5F07F}" dt="2019-09-04T02:36:01.189" v="4172" actId="1038"/>
          <ac:spMkLst>
            <pc:docMk/>
            <pc:sldMk cId="1954010024" sldId="270"/>
            <ac:spMk id="49" creationId="{CB090D74-F163-443A-8F76-2ABC5755986C}"/>
          </ac:spMkLst>
        </pc:spChg>
        <pc:spChg chg="add mod">
          <ac:chgData name="Zhang Jingtang" userId="ee48b5fb4da25d10" providerId="LiveId" clId="{393198C4-5F1A-4D76-A67C-7FDD08B5F07F}" dt="2019-09-04T02:36:01.189" v="4172" actId="1038"/>
          <ac:spMkLst>
            <pc:docMk/>
            <pc:sldMk cId="1954010024" sldId="270"/>
            <ac:spMk id="50" creationId="{1E68E6A1-DF65-4D09-9BF4-7016889A8E5D}"/>
          </ac:spMkLst>
        </pc:spChg>
        <pc:spChg chg="add mod">
          <ac:chgData name="Zhang Jingtang" userId="ee48b5fb4da25d10" providerId="LiveId" clId="{393198C4-5F1A-4D76-A67C-7FDD08B5F07F}" dt="2019-09-04T02:36:01.189" v="4172" actId="1038"/>
          <ac:spMkLst>
            <pc:docMk/>
            <pc:sldMk cId="1954010024" sldId="270"/>
            <ac:spMk id="51" creationId="{F7B96296-F0D3-44EF-8DFA-93C101543708}"/>
          </ac:spMkLst>
        </pc:spChg>
        <pc:spChg chg="add mod">
          <ac:chgData name="Zhang Jingtang" userId="ee48b5fb4da25d10" providerId="LiveId" clId="{393198C4-5F1A-4D76-A67C-7FDD08B5F07F}" dt="2019-09-04T02:36:01.189" v="4172" actId="1038"/>
          <ac:spMkLst>
            <pc:docMk/>
            <pc:sldMk cId="1954010024" sldId="270"/>
            <ac:spMk id="52" creationId="{60DF5079-2811-4EFC-969D-D29CBF513F9F}"/>
          </ac:spMkLst>
        </pc:spChg>
        <pc:spChg chg="add del mod">
          <ac:chgData name="Zhang Jingtang" userId="ee48b5fb4da25d10" providerId="LiveId" clId="{393198C4-5F1A-4D76-A67C-7FDD08B5F07F}" dt="2019-09-04T02:30:39.893" v="3974" actId="478"/>
          <ac:spMkLst>
            <pc:docMk/>
            <pc:sldMk cId="1954010024" sldId="270"/>
            <ac:spMk id="53" creationId="{AB55ADE2-ED21-4C48-8274-DE844272625E}"/>
          </ac:spMkLst>
        </pc:spChg>
        <pc:spChg chg="add mod">
          <ac:chgData name="Zhang Jingtang" userId="ee48b5fb4da25d10" providerId="LiveId" clId="{393198C4-5F1A-4D76-A67C-7FDD08B5F07F}" dt="2019-09-04T02:36:01.189" v="4172" actId="1038"/>
          <ac:spMkLst>
            <pc:docMk/>
            <pc:sldMk cId="1954010024" sldId="270"/>
            <ac:spMk id="55" creationId="{E7DCD687-2EE4-4436-B617-37F29A67BA70}"/>
          </ac:spMkLst>
        </pc:spChg>
        <pc:spChg chg="add del">
          <ac:chgData name="Zhang Jingtang" userId="ee48b5fb4da25d10" providerId="LiveId" clId="{393198C4-5F1A-4D76-A67C-7FDD08B5F07F}" dt="2019-09-04T02:30:37.375" v="3973"/>
          <ac:spMkLst>
            <pc:docMk/>
            <pc:sldMk cId="1954010024" sldId="270"/>
            <ac:spMk id="57" creationId="{4B91DAD1-AA2D-4FE7-AD13-18D3EABBC70D}"/>
          </ac:spMkLst>
        </pc:spChg>
        <pc:spChg chg="add mod">
          <ac:chgData name="Zhang Jingtang" userId="ee48b5fb4da25d10" providerId="LiveId" clId="{393198C4-5F1A-4D76-A67C-7FDD08B5F07F}" dt="2019-09-04T02:36:01.189" v="4172" actId="1038"/>
          <ac:spMkLst>
            <pc:docMk/>
            <pc:sldMk cId="1954010024" sldId="270"/>
            <ac:spMk id="59" creationId="{2BC050A8-9538-4D18-AD44-430B7F8129BB}"/>
          </ac:spMkLst>
        </pc:spChg>
        <pc:spChg chg="add mod">
          <ac:chgData name="Zhang Jingtang" userId="ee48b5fb4da25d10" providerId="LiveId" clId="{393198C4-5F1A-4D76-A67C-7FDD08B5F07F}" dt="2019-09-04T02:36:01.189" v="4172" actId="1038"/>
          <ac:spMkLst>
            <pc:docMk/>
            <pc:sldMk cId="1954010024" sldId="270"/>
            <ac:spMk id="60" creationId="{C6AA3671-3DCE-434C-A717-53E6A661FC3A}"/>
          </ac:spMkLst>
        </pc:spChg>
        <pc:spChg chg="add mod">
          <ac:chgData name="Zhang Jingtang" userId="ee48b5fb4da25d10" providerId="LiveId" clId="{393198C4-5F1A-4D76-A67C-7FDD08B5F07F}" dt="2019-09-04T02:36:01.189" v="4172" actId="1038"/>
          <ac:spMkLst>
            <pc:docMk/>
            <pc:sldMk cId="1954010024" sldId="270"/>
            <ac:spMk id="61" creationId="{358C2D3F-3396-4949-AFC5-A133FA08F3A5}"/>
          </ac:spMkLst>
        </pc:spChg>
        <pc:spChg chg="add mod">
          <ac:chgData name="Zhang Jingtang" userId="ee48b5fb4da25d10" providerId="LiveId" clId="{393198C4-5F1A-4D76-A67C-7FDD08B5F07F}" dt="2019-09-04T02:36:01.189" v="4172" actId="1038"/>
          <ac:spMkLst>
            <pc:docMk/>
            <pc:sldMk cId="1954010024" sldId="270"/>
            <ac:spMk id="62" creationId="{D889E888-B0EB-4C5A-9C4E-2E8CD2C506BD}"/>
          </ac:spMkLst>
        </pc:spChg>
        <pc:picChg chg="add mod">
          <ac:chgData name="Zhang Jingtang" userId="ee48b5fb4da25d10" providerId="LiveId" clId="{393198C4-5F1A-4D76-A67C-7FDD08B5F07F}" dt="2019-09-04T02:36:01.189" v="4172" actId="1038"/>
          <ac:picMkLst>
            <pc:docMk/>
            <pc:sldMk cId="1954010024" sldId="270"/>
            <ac:picMk id="5" creationId="{3ACA915C-EFDE-4FC0-8999-42A7F4F0DACA}"/>
          </ac:picMkLst>
        </pc:picChg>
        <pc:picChg chg="add mod">
          <ac:chgData name="Zhang Jingtang" userId="ee48b5fb4da25d10" providerId="LiveId" clId="{393198C4-5F1A-4D76-A67C-7FDD08B5F07F}" dt="2019-09-04T02:36:01.189" v="4172" actId="1038"/>
          <ac:picMkLst>
            <pc:docMk/>
            <pc:sldMk cId="1954010024" sldId="270"/>
            <ac:picMk id="12" creationId="{97B82F21-A62B-49D3-9C4E-29FDEE9539BD}"/>
          </ac:picMkLst>
        </pc:picChg>
        <pc:cxnChg chg="add mod">
          <ac:chgData name="Zhang Jingtang" userId="ee48b5fb4da25d10" providerId="LiveId" clId="{393198C4-5F1A-4D76-A67C-7FDD08B5F07F}" dt="2019-09-04T02:36:01.189" v="4172" actId="1038"/>
          <ac:cxnSpMkLst>
            <pc:docMk/>
            <pc:sldMk cId="1954010024" sldId="270"/>
            <ac:cxnSpMk id="7" creationId="{33665574-A247-402E-A312-3F7EADC4DE21}"/>
          </ac:cxnSpMkLst>
        </pc:cxnChg>
        <pc:cxnChg chg="del mod">
          <ac:chgData name="Zhang Jingtang" userId="ee48b5fb4da25d10" providerId="LiveId" clId="{393198C4-5F1A-4D76-A67C-7FDD08B5F07F}" dt="2019-09-04T02:06:29.594" v="3770" actId="478"/>
          <ac:cxnSpMkLst>
            <pc:docMk/>
            <pc:sldMk cId="1954010024" sldId="270"/>
            <ac:cxnSpMk id="11" creationId="{1E238D44-F8AA-48F5-B783-DD2A3A76E1A2}"/>
          </ac:cxnSpMkLst>
        </pc:cxnChg>
        <pc:cxnChg chg="del mod">
          <ac:chgData name="Zhang Jingtang" userId="ee48b5fb4da25d10" providerId="LiveId" clId="{393198C4-5F1A-4D76-A67C-7FDD08B5F07F}" dt="2019-09-04T02:06:29.594" v="3770" actId="478"/>
          <ac:cxnSpMkLst>
            <pc:docMk/>
            <pc:sldMk cId="1954010024" sldId="270"/>
            <ac:cxnSpMk id="13" creationId="{35095BCC-EE33-4842-BC7D-EC81875CE20B}"/>
          </ac:cxnSpMkLst>
        </pc:cxnChg>
        <pc:cxnChg chg="add mod">
          <ac:chgData name="Zhang Jingtang" userId="ee48b5fb4da25d10" providerId="LiveId" clId="{393198C4-5F1A-4D76-A67C-7FDD08B5F07F}" dt="2019-09-04T02:36:01.189" v="4172" actId="1038"/>
          <ac:cxnSpMkLst>
            <pc:docMk/>
            <pc:sldMk cId="1954010024" sldId="270"/>
            <ac:cxnSpMk id="15" creationId="{EE10267E-E8BF-4A9F-BB33-112C2C8A27D8}"/>
          </ac:cxnSpMkLst>
        </pc:cxnChg>
        <pc:cxnChg chg="add mod">
          <ac:chgData name="Zhang Jingtang" userId="ee48b5fb4da25d10" providerId="LiveId" clId="{393198C4-5F1A-4D76-A67C-7FDD08B5F07F}" dt="2019-09-04T02:36:01.189" v="4172" actId="1038"/>
          <ac:cxnSpMkLst>
            <pc:docMk/>
            <pc:sldMk cId="1954010024" sldId="270"/>
            <ac:cxnSpMk id="28" creationId="{B6AE8322-D547-4505-BACF-8C4102D9418E}"/>
          </ac:cxnSpMkLst>
        </pc:cxnChg>
        <pc:cxnChg chg="del mod">
          <ac:chgData name="Zhang Jingtang" userId="ee48b5fb4da25d10" providerId="LiveId" clId="{393198C4-5F1A-4D76-A67C-7FDD08B5F07F}" dt="2019-09-04T02:06:29.594" v="3770" actId="478"/>
          <ac:cxnSpMkLst>
            <pc:docMk/>
            <pc:sldMk cId="1954010024" sldId="270"/>
            <ac:cxnSpMk id="48" creationId="{E153A1F8-C3D0-4997-8188-6F7D03684F53}"/>
          </ac:cxnSpMkLst>
        </pc:cxnChg>
        <pc:cxnChg chg="add mod">
          <ac:chgData name="Zhang Jingtang" userId="ee48b5fb4da25d10" providerId="LiveId" clId="{393198C4-5F1A-4D76-A67C-7FDD08B5F07F}" dt="2019-09-04T02:36:01.189" v="4172" actId="1038"/>
          <ac:cxnSpMkLst>
            <pc:docMk/>
            <pc:sldMk cId="1954010024" sldId="270"/>
            <ac:cxnSpMk id="54" creationId="{CC0A5457-7812-4729-8768-8FEF636B577A}"/>
          </ac:cxnSpMkLst>
        </pc:cxnChg>
        <pc:cxnChg chg="add del">
          <ac:chgData name="Zhang Jingtang" userId="ee48b5fb4da25d10" providerId="LiveId" clId="{393198C4-5F1A-4D76-A67C-7FDD08B5F07F}" dt="2019-09-04T02:30:37.375" v="3973"/>
          <ac:cxnSpMkLst>
            <pc:docMk/>
            <pc:sldMk cId="1954010024" sldId="270"/>
            <ac:cxnSpMk id="56" creationId="{2223A9BD-1436-4A38-9ED0-BF622920CF8E}"/>
          </ac:cxnSpMkLst>
        </pc:cxnChg>
        <pc:cxnChg chg="add mod">
          <ac:chgData name="Zhang Jingtang" userId="ee48b5fb4da25d10" providerId="LiveId" clId="{393198C4-5F1A-4D76-A67C-7FDD08B5F07F}" dt="2019-09-04T02:36:01.189" v="4172" actId="1038"/>
          <ac:cxnSpMkLst>
            <pc:docMk/>
            <pc:sldMk cId="1954010024" sldId="270"/>
            <ac:cxnSpMk id="58" creationId="{29D9D926-2A9A-4E6F-8505-199AEE5D5392}"/>
          </ac:cxnSpMkLst>
        </pc:cxnChg>
      </pc:sldChg>
      <pc:sldChg chg="addSp modSp add del">
        <pc:chgData name="Zhang Jingtang" userId="ee48b5fb4da25d10" providerId="LiveId" clId="{393198C4-5F1A-4D76-A67C-7FDD08B5F07F}" dt="2019-09-04T02:36:19.331" v="4181" actId="2696"/>
        <pc:sldMkLst>
          <pc:docMk/>
          <pc:sldMk cId="1213225236" sldId="271"/>
        </pc:sldMkLst>
        <pc:spChg chg="add mod">
          <ac:chgData name="Zhang Jingtang" userId="ee48b5fb4da25d10" providerId="LiveId" clId="{393198C4-5F1A-4D76-A67C-7FDD08B5F07F}" dt="2019-09-04T02:36:15.832" v="4180" actId="20577"/>
          <ac:spMkLst>
            <pc:docMk/>
            <pc:sldMk cId="1213225236" sldId="271"/>
            <ac:spMk id="2" creationId="{A01D57A2-03EE-4B78-BD93-4E949A3BFBD8}"/>
          </ac:spMkLst>
        </pc:spChg>
      </pc:sldChg>
      <pc:sldChg chg="addSp delSp modSp add">
        <pc:chgData name="Zhang Jingtang" userId="ee48b5fb4da25d10" providerId="LiveId" clId="{393198C4-5F1A-4D76-A67C-7FDD08B5F07F}" dt="2019-09-04T02:50:10.112" v="4343" actId="1037"/>
        <pc:sldMkLst>
          <pc:docMk/>
          <pc:sldMk cId="2681277985" sldId="271"/>
        </pc:sldMkLst>
        <pc:spChg chg="mod">
          <ac:chgData name="Zhang Jingtang" userId="ee48b5fb4da25d10" providerId="LiveId" clId="{393198C4-5F1A-4D76-A67C-7FDD08B5F07F}" dt="2019-09-04T02:36:23.236" v="4189" actId="20577"/>
          <ac:spMkLst>
            <pc:docMk/>
            <pc:sldMk cId="2681277985" sldId="271"/>
            <ac:spMk id="2" creationId="{71EC0568-3124-4A95-803F-5D159276B4FB}"/>
          </ac:spMkLst>
        </pc:spChg>
        <pc:spChg chg="add mod">
          <ac:chgData name="Zhang Jingtang" userId="ee48b5fb4da25d10" providerId="LiveId" clId="{393198C4-5F1A-4D76-A67C-7FDD08B5F07F}" dt="2019-09-04T02:50:10.112" v="4343" actId="1037"/>
          <ac:spMkLst>
            <pc:docMk/>
            <pc:sldMk cId="2681277985" sldId="271"/>
            <ac:spMk id="3" creationId="{440DDF29-A499-40BF-B0C6-ABC492DE33A9}"/>
          </ac:spMkLst>
        </pc:spChg>
        <pc:spChg chg="del">
          <ac:chgData name="Zhang Jingtang" userId="ee48b5fb4da25d10" providerId="LiveId" clId="{393198C4-5F1A-4D76-A67C-7FDD08B5F07F}" dt="2019-09-04T02:36:27.362" v="4190" actId="478"/>
          <ac:spMkLst>
            <pc:docMk/>
            <pc:sldMk cId="2681277985" sldId="271"/>
            <ac:spMk id="8" creationId="{4823D322-28FA-4CA8-9B9E-BE5F6D19FB89}"/>
          </ac:spMkLst>
        </pc:spChg>
        <pc:spChg chg="del">
          <ac:chgData name="Zhang Jingtang" userId="ee48b5fb4da25d10" providerId="LiveId" clId="{393198C4-5F1A-4D76-A67C-7FDD08B5F07F}" dt="2019-09-04T02:36:27.362" v="4190" actId="478"/>
          <ac:spMkLst>
            <pc:docMk/>
            <pc:sldMk cId="2681277985" sldId="271"/>
            <ac:spMk id="9" creationId="{AE2D0A23-4EA8-49D6-8848-AF4E259A808F}"/>
          </ac:spMkLst>
        </pc:spChg>
        <pc:spChg chg="add mod">
          <ac:chgData name="Zhang Jingtang" userId="ee48b5fb4da25d10" providerId="LiveId" clId="{393198C4-5F1A-4D76-A67C-7FDD08B5F07F}" dt="2019-09-04T02:50:10.112" v="4343" actId="1037"/>
          <ac:spMkLst>
            <pc:docMk/>
            <pc:sldMk cId="2681277985" sldId="271"/>
            <ac:spMk id="22" creationId="{2A44EBA5-08BF-42A9-BBE9-D9B8A588CBBE}"/>
          </ac:spMkLst>
        </pc:spChg>
        <pc:spChg chg="add mod">
          <ac:chgData name="Zhang Jingtang" userId="ee48b5fb4da25d10" providerId="LiveId" clId="{393198C4-5F1A-4D76-A67C-7FDD08B5F07F}" dt="2019-09-04T02:50:10.112" v="4343" actId="1037"/>
          <ac:spMkLst>
            <pc:docMk/>
            <pc:sldMk cId="2681277985" sldId="271"/>
            <ac:spMk id="23" creationId="{992AE145-482C-4EAB-AF46-361D52B12D9B}"/>
          </ac:spMkLst>
        </pc:spChg>
        <pc:spChg chg="add mod">
          <ac:chgData name="Zhang Jingtang" userId="ee48b5fb4da25d10" providerId="LiveId" clId="{393198C4-5F1A-4D76-A67C-7FDD08B5F07F}" dt="2019-09-04T02:50:10.112" v="4343" actId="1037"/>
          <ac:spMkLst>
            <pc:docMk/>
            <pc:sldMk cId="2681277985" sldId="271"/>
            <ac:spMk id="24" creationId="{F244041A-C254-4905-AF16-0EC49734BF4D}"/>
          </ac:spMkLst>
        </pc:spChg>
        <pc:spChg chg="del">
          <ac:chgData name="Zhang Jingtang" userId="ee48b5fb4da25d10" providerId="LiveId" clId="{393198C4-5F1A-4D76-A67C-7FDD08B5F07F}" dt="2019-09-04T02:36:27.362" v="4190" actId="478"/>
          <ac:spMkLst>
            <pc:docMk/>
            <pc:sldMk cId="2681277985" sldId="271"/>
            <ac:spMk id="49" creationId="{CB090D74-F163-443A-8F76-2ABC5755986C}"/>
          </ac:spMkLst>
        </pc:spChg>
        <pc:spChg chg="del">
          <ac:chgData name="Zhang Jingtang" userId="ee48b5fb4da25d10" providerId="LiveId" clId="{393198C4-5F1A-4D76-A67C-7FDD08B5F07F}" dt="2019-09-04T02:36:27.362" v="4190" actId="478"/>
          <ac:spMkLst>
            <pc:docMk/>
            <pc:sldMk cId="2681277985" sldId="271"/>
            <ac:spMk id="50" creationId="{1E68E6A1-DF65-4D09-9BF4-7016889A8E5D}"/>
          </ac:spMkLst>
        </pc:spChg>
        <pc:spChg chg="del">
          <ac:chgData name="Zhang Jingtang" userId="ee48b5fb4da25d10" providerId="LiveId" clId="{393198C4-5F1A-4D76-A67C-7FDD08B5F07F}" dt="2019-09-04T02:36:27.362" v="4190" actId="478"/>
          <ac:spMkLst>
            <pc:docMk/>
            <pc:sldMk cId="2681277985" sldId="271"/>
            <ac:spMk id="51" creationId="{F7B96296-F0D3-44EF-8DFA-93C101543708}"/>
          </ac:spMkLst>
        </pc:spChg>
        <pc:spChg chg="del">
          <ac:chgData name="Zhang Jingtang" userId="ee48b5fb4da25d10" providerId="LiveId" clId="{393198C4-5F1A-4D76-A67C-7FDD08B5F07F}" dt="2019-09-04T02:36:27.362" v="4190" actId="478"/>
          <ac:spMkLst>
            <pc:docMk/>
            <pc:sldMk cId="2681277985" sldId="271"/>
            <ac:spMk id="52" creationId="{60DF5079-2811-4EFC-969D-D29CBF513F9F}"/>
          </ac:spMkLst>
        </pc:spChg>
        <pc:spChg chg="del">
          <ac:chgData name="Zhang Jingtang" userId="ee48b5fb4da25d10" providerId="LiveId" clId="{393198C4-5F1A-4D76-A67C-7FDD08B5F07F}" dt="2019-09-04T02:36:27.362" v="4190" actId="478"/>
          <ac:spMkLst>
            <pc:docMk/>
            <pc:sldMk cId="2681277985" sldId="271"/>
            <ac:spMk id="55" creationId="{E7DCD687-2EE4-4436-B617-37F29A67BA70}"/>
          </ac:spMkLst>
        </pc:spChg>
        <pc:spChg chg="del">
          <ac:chgData name="Zhang Jingtang" userId="ee48b5fb4da25d10" providerId="LiveId" clId="{393198C4-5F1A-4D76-A67C-7FDD08B5F07F}" dt="2019-09-04T02:36:27.362" v="4190" actId="478"/>
          <ac:spMkLst>
            <pc:docMk/>
            <pc:sldMk cId="2681277985" sldId="271"/>
            <ac:spMk id="59" creationId="{2BC050A8-9538-4D18-AD44-430B7F8129BB}"/>
          </ac:spMkLst>
        </pc:spChg>
        <pc:spChg chg="del">
          <ac:chgData name="Zhang Jingtang" userId="ee48b5fb4da25d10" providerId="LiveId" clId="{393198C4-5F1A-4D76-A67C-7FDD08B5F07F}" dt="2019-09-04T02:36:27.362" v="4190" actId="478"/>
          <ac:spMkLst>
            <pc:docMk/>
            <pc:sldMk cId="2681277985" sldId="271"/>
            <ac:spMk id="60" creationId="{C6AA3671-3DCE-434C-A717-53E6A661FC3A}"/>
          </ac:spMkLst>
        </pc:spChg>
        <pc:spChg chg="del">
          <ac:chgData name="Zhang Jingtang" userId="ee48b5fb4da25d10" providerId="LiveId" clId="{393198C4-5F1A-4D76-A67C-7FDD08B5F07F}" dt="2019-09-04T02:36:27.362" v="4190" actId="478"/>
          <ac:spMkLst>
            <pc:docMk/>
            <pc:sldMk cId="2681277985" sldId="271"/>
            <ac:spMk id="61" creationId="{358C2D3F-3396-4949-AFC5-A133FA08F3A5}"/>
          </ac:spMkLst>
        </pc:spChg>
        <pc:spChg chg="del">
          <ac:chgData name="Zhang Jingtang" userId="ee48b5fb4da25d10" providerId="LiveId" clId="{393198C4-5F1A-4D76-A67C-7FDD08B5F07F}" dt="2019-09-04T02:36:27.362" v="4190" actId="478"/>
          <ac:spMkLst>
            <pc:docMk/>
            <pc:sldMk cId="2681277985" sldId="271"/>
            <ac:spMk id="62" creationId="{D889E888-B0EB-4C5A-9C4E-2E8CD2C506BD}"/>
          </ac:spMkLst>
        </pc:spChg>
        <pc:picChg chg="del">
          <ac:chgData name="Zhang Jingtang" userId="ee48b5fb4da25d10" providerId="LiveId" clId="{393198C4-5F1A-4D76-A67C-7FDD08B5F07F}" dt="2019-09-04T02:36:27.362" v="4190" actId="478"/>
          <ac:picMkLst>
            <pc:docMk/>
            <pc:sldMk cId="2681277985" sldId="271"/>
            <ac:picMk id="5" creationId="{3ACA915C-EFDE-4FC0-8999-42A7F4F0DACA}"/>
          </ac:picMkLst>
        </pc:picChg>
        <pc:picChg chg="del">
          <ac:chgData name="Zhang Jingtang" userId="ee48b5fb4da25d10" providerId="LiveId" clId="{393198C4-5F1A-4D76-A67C-7FDD08B5F07F}" dt="2019-09-04T02:36:27.362" v="4190" actId="478"/>
          <ac:picMkLst>
            <pc:docMk/>
            <pc:sldMk cId="2681277985" sldId="271"/>
            <ac:picMk id="12" creationId="{97B82F21-A62B-49D3-9C4E-29FDEE9539BD}"/>
          </ac:picMkLst>
        </pc:picChg>
        <pc:cxnChg chg="del mod">
          <ac:chgData name="Zhang Jingtang" userId="ee48b5fb4da25d10" providerId="LiveId" clId="{393198C4-5F1A-4D76-A67C-7FDD08B5F07F}" dt="2019-09-04T02:36:27.362" v="4190" actId="478"/>
          <ac:cxnSpMkLst>
            <pc:docMk/>
            <pc:sldMk cId="2681277985" sldId="271"/>
            <ac:cxnSpMk id="7" creationId="{33665574-A247-402E-A312-3F7EADC4DE21}"/>
          </ac:cxnSpMkLst>
        </pc:cxnChg>
        <pc:cxnChg chg="del">
          <ac:chgData name="Zhang Jingtang" userId="ee48b5fb4da25d10" providerId="LiveId" clId="{393198C4-5F1A-4D76-A67C-7FDD08B5F07F}" dt="2019-09-04T02:36:27.362" v="4190" actId="478"/>
          <ac:cxnSpMkLst>
            <pc:docMk/>
            <pc:sldMk cId="2681277985" sldId="271"/>
            <ac:cxnSpMk id="15" creationId="{EE10267E-E8BF-4A9F-BB33-112C2C8A27D8}"/>
          </ac:cxnSpMkLst>
        </pc:cxnChg>
        <pc:cxnChg chg="del mod">
          <ac:chgData name="Zhang Jingtang" userId="ee48b5fb4da25d10" providerId="LiveId" clId="{393198C4-5F1A-4D76-A67C-7FDD08B5F07F}" dt="2019-09-04T02:36:27.362" v="4190" actId="478"/>
          <ac:cxnSpMkLst>
            <pc:docMk/>
            <pc:sldMk cId="2681277985" sldId="271"/>
            <ac:cxnSpMk id="28" creationId="{B6AE8322-D547-4505-BACF-8C4102D9418E}"/>
          </ac:cxnSpMkLst>
        </pc:cxnChg>
        <pc:cxnChg chg="del">
          <ac:chgData name="Zhang Jingtang" userId="ee48b5fb4da25d10" providerId="LiveId" clId="{393198C4-5F1A-4D76-A67C-7FDD08B5F07F}" dt="2019-09-04T02:36:27.362" v="4190" actId="478"/>
          <ac:cxnSpMkLst>
            <pc:docMk/>
            <pc:sldMk cId="2681277985" sldId="271"/>
            <ac:cxnSpMk id="54" creationId="{CC0A5457-7812-4729-8768-8FEF636B577A}"/>
          </ac:cxnSpMkLst>
        </pc:cxnChg>
        <pc:cxnChg chg="del">
          <ac:chgData name="Zhang Jingtang" userId="ee48b5fb4da25d10" providerId="LiveId" clId="{393198C4-5F1A-4D76-A67C-7FDD08B5F07F}" dt="2019-09-04T02:36:27.362" v="4190" actId="478"/>
          <ac:cxnSpMkLst>
            <pc:docMk/>
            <pc:sldMk cId="2681277985" sldId="271"/>
            <ac:cxnSpMk id="58" creationId="{29D9D926-2A9A-4E6F-8505-199AEE5D5392}"/>
          </ac:cxnSpMkLst>
        </pc:cxnChg>
      </pc:sldChg>
      <pc:sldChg chg="addSp delSp modSp add">
        <pc:chgData name="Zhang Jingtang" userId="ee48b5fb4da25d10" providerId="LiveId" clId="{393198C4-5F1A-4D76-A67C-7FDD08B5F07F}" dt="2019-09-04T02:55:23.733" v="4370" actId="313"/>
        <pc:sldMkLst>
          <pc:docMk/>
          <pc:sldMk cId="959426" sldId="272"/>
        </pc:sldMkLst>
        <pc:spChg chg="mod">
          <ac:chgData name="Zhang Jingtang" userId="ee48b5fb4da25d10" providerId="LiveId" clId="{393198C4-5F1A-4D76-A67C-7FDD08B5F07F}" dt="2019-09-04T02:55:23.733" v="4370" actId="313"/>
          <ac:spMkLst>
            <pc:docMk/>
            <pc:sldMk cId="959426" sldId="272"/>
            <ac:spMk id="2" creationId="{71EC0568-3124-4A95-803F-5D159276B4FB}"/>
          </ac:spMkLst>
        </pc:spChg>
        <pc:spChg chg="mod">
          <ac:chgData name="Zhang Jingtang" userId="ee48b5fb4da25d10" providerId="LiveId" clId="{393198C4-5F1A-4D76-A67C-7FDD08B5F07F}" dt="2019-09-04T02:54:07.068" v="4364" actId="14100"/>
          <ac:spMkLst>
            <pc:docMk/>
            <pc:sldMk cId="959426" sldId="272"/>
            <ac:spMk id="3" creationId="{440DDF29-A499-40BF-B0C6-ABC492DE33A9}"/>
          </ac:spMkLst>
        </pc:spChg>
        <pc:spChg chg="del">
          <ac:chgData name="Zhang Jingtang" userId="ee48b5fb4da25d10" providerId="LiveId" clId="{393198C4-5F1A-4D76-A67C-7FDD08B5F07F}" dt="2019-09-04T02:53:23.099" v="4355" actId="478"/>
          <ac:spMkLst>
            <pc:docMk/>
            <pc:sldMk cId="959426" sldId="272"/>
            <ac:spMk id="22" creationId="{2A44EBA5-08BF-42A9-BBE9-D9B8A588CBBE}"/>
          </ac:spMkLst>
        </pc:spChg>
        <pc:spChg chg="del">
          <ac:chgData name="Zhang Jingtang" userId="ee48b5fb4da25d10" providerId="LiveId" clId="{393198C4-5F1A-4D76-A67C-7FDD08B5F07F}" dt="2019-09-04T02:53:23.099" v="4355" actId="478"/>
          <ac:spMkLst>
            <pc:docMk/>
            <pc:sldMk cId="959426" sldId="272"/>
            <ac:spMk id="23" creationId="{992AE145-482C-4EAB-AF46-361D52B12D9B}"/>
          </ac:spMkLst>
        </pc:spChg>
        <pc:spChg chg="del">
          <ac:chgData name="Zhang Jingtang" userId="ee48b5fb4da25d10" providerId="LiveId" clId="{393198C4-5F1A-4D76-A67C-7FDD08B5F07F}" dt="2019-09-04T02:53:23.099" v="4355" actId="478"/>
          <ac:spMkLst>
            <pc:docMk/>
            <pc:sldMk cId="959426" sldId="272"/>
            <ac:spMk id="24" creationId="{F244041A-C254-4905-AF16-0EC49734BF4D}"/>
          </ac:spMkLst>
        </pc:spChg>
        <pc:picChg chg="add mod">
          <ac:chgData name="Zhang Jingtang" userId="ee48b5fb4da25d10" providerId="LiveId" clId="{393198C4-5F1A-4D76-A67C-7FDD08B5F07F}" dt="2019-09-04T02:54:49.532" v="4369" actId="1076"/>
          <ac:picMkLst>
            <pc:docMk/>
            <pc:sldMk cId="959426" sldId="272"/>
            <ac:picMk id="4" creationId="{75FCFE61-F0F1-4641-BF25-823536D7311C}"/>
          </ac:picMkLst>
        </pc:picChg>
      </pc:sldChg>
      <pc:sldChg chg="addSp delSp modSp add">
        <pc:chgData name="Zhang Jingtang" userId="ee48b5fb4da25d10" providerId="LiveId" clId="{393198C4-5F1A-4D76-A67C-7FDD08B5F07F}" dt="2019-09-04T02:57:19.727" v="4375" actId="1076"/>
        <pc:sldMkLst>
          <pc:docMk/>
          <pc:sldMk cId="741874438" sldId="273"/>
        </pc:sldMkLst>
        <pc:picChg chg="del">
          <ac:chgData name="Zhang Jingtang" userId="ee48b5fb4da25d10" providerId="LiveId" clId="{393198C4-5F1A-4D76-A67C-7FDD08B5F07F}" dt="2019-09-04T02:55:28.553" v="4372" actId="478"/>
          <ac:picMkLst>
            <pc:docMk/>
            <pc:sldMk cId="741874438" sldId="273"/>
            <ac:picMk id="4" creationId="{75FCFE61-F0F1-4641-BF25-823536D7311C}"/>
          </ac:picMkLst>
        </pc:picChg>
        <pc:picChg chg="add mod">
          <ac:chgData name="Zhang Jingtang" userId="ee48b5fb4da25d10" providerId="LiveId" clId="{393198C4-5F1A-4D76-A67C-7FDD08B5F07F}" dt="2019-09-04T02:57:19.727" v="4375" actId="1076"/>
          <ac:picMkLst>
            <pc:docMk/>
            <pc:sldMk cId="741874438" sldId="273"/>
            <ac:picMk id="5" creationId="{DA582F51-631D-4465-BE04-520856F6CB90}"/>
          </ac:picMkLst>
        </pc:picChg>
      </pc:sldChg>
      <pc:sldChg chg="addSp delSp modSp add">
        <pc:chgData name="Zhang Jingtang" userId="ee48b5fb4da25d10" providerId="LiveId" clId="{393198C4-5F1A-4D76-A67C-7FDD08B5F07F}" dt="2019-09-04T03:01:13.369" v="4539" actId="1076"/>
        <pc:sldMkLst>
          <pc:docMk/>
          <pc:sldMk cId="4145454427" sldId="274"/>
        </pc:sldMkLst>
        <pc:spChg chg="mod">
          <ac:chgData name="Zhang Jingtang" userId="ee48b5fb4da25d10" providerId="LiveId" clId="{393198C4-5F1A-4D76-A67C-7FDD08B5F07F}" dt="2019-09-04T03:01:13.369" v="4539" actId="1076"/>
          <ac:spMkLst>
            <pc:docMk/>
            <pc:sldMk cId="4145454427" sldId="274"/>
            <ac:spMk id="3" creationId="{440DDF29-A499-40BF-B0C6-ABC492DE33A9}"/>
          </ac:spMkLst>
        </pc:spChg>
        <pc:spChg chg="add mod">
          <ac:chgData name="Zhang Jingtang" userId="ee48b5fb4da25d10" providerId="LiveId" clId="{393198C4-5F1A-4D76-A67C-7FDD08B5F07F}" dt="2019-09-04T03:00:12.720" v="4442" actId="1076"/>
          <ac:spMkLst>
            <pc:docMk/>
            <pc:sldMk cId="4145454427" sldId="274"/>
            <ac:spMk id="6" creationId="{359F21FB-13D8-44D6-8BE7-61C6D8B5F582}"/>
          </ac:spMkLst>
        </pc:spChg>
        <pc:picChg chg="del">
          <ac:chgData name="Zhang Jingtang" userId="ee48b5fb4da25d10" providerId="LiveId" clId="{393198C4-5F1A-4D76-A67C-7FDD08B5F07F}" dt="2019-09-04T02:59:25.546" v="4377" actId="478"/>
          <ac:picMkLst>
            <pc:docMk/>
            <pc:sldMk cId="4145454427" sldId="274"/>
            <ac:picMk id="5" creationId="{DA582F51-631D-4465-BE04-520856F6CB90}"/>
          </ac:picMkLst>
        </pc:picChg>
      </pc:sldChg>
      <pc:sldChg chg="addSp delSp modSp add">
        <pc:chgData name="Zhang Jingtang" userId="ee48b5fb4da25d10" providerId="LiveId" clId="{393198C4-5F1A-4D76-A67C-7FDD08B5F07F}" dt="2019-09-04T03:03:13.757" v="4604" actId="1036"/>
        <pc:sldMkLst>
          <pc:docMk/>
          <pc:sldMk cId="2727657709" sldId="275"/>
        </pc:sldMkLst>
        <pc:spChg chg="mod">
          <ac:chgData name="Zhang Jingtang" userId="ee48b5fb4da25d10" providerId="LiveId" clId="{393198C4-5F1A-4D76-A67C-7FDD08B5F07F}" dt="2019-09-04T03:03:13.757" v="4604" actId="1036"/>
          <ac:spMkLst>
            <pc:docMk/>
            <pc:sldMk cId="2727657709" sldId="275"/>
            <ac:spMk id="2" creationId="{71EC0568-3124-4A95-803F-5D159276B4FB}"/>
          </ac:spMkLst>
        </pc:spChg>
        <pc:spChg chg="del">
          <ac:chgData name="Zhang Jingtang" userId="ee48b5fb4da25d10" providerId="LiveId" clId="{393198C4-5F1A-4D76-A67C-7FDD08B5F07F}" dt="2019-09-04T03:02:05.191" v="4541" actId="478"/>
          <ac:spMkLst>
            <pc:docMk/>
            <pc:sldMk cId="2727657709" sldId="275"/>
            <ac:spMk id="3" creationId="{440DDF29-A499-40BF-B0C6-ABC492DE33A9}"/>
          </ac:spMkLst>
        </pc:spChg>
        <pc:spChg chg="add mod">
          <ac:chgData name="Zhang Jingtang" userId="ee48b5fb4da25d10" providerId="LiveId" clId="{393198C4-5F1A-4D76-A67C-7FDD08B5F07F}" dt="2019-09-04T03:03:13.757" v="4604" actId="1036"/>
          <ac:spMkLst>
            <pc:docMk/>
            <pc:sldMk cId="2727657709" sldId="275"/>
            <ac:spMk id="5" creationId="{AF54730F-6786-4EF5-B1C5-55FF76DBF798}"/>
          </ac:spMkLst>
        </pc:spChg>
        <pc:spChg chg="del">
          <ac:chgData name="Zhang Jingtang" userId="ee48b5fb4da25d10" providerId="LiveId" clId="{393198C4-5F1A-4D76-A67C-7FDD08B5F07F}" dt="2019-09-04T03:02:05.191" v="4541" actId="478"/>
          <ac:spMkLst>
            <pc:docMk/>
            <pc:sldMk cId="2727657709" sldId="275"/>
            <ac:spMk id="6" creationId="{359F21FB-13D8-44D6-8BE7-61C6D8B5F5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19974-F6BC-436E-9C40-A75AE790529E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FC6F9-C7BC-4AEA-BF99-B108EA169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67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FC6F9-C7BC-4AEA-BF99-B108EA169C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98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FC6F9-C7BC-4AEA-BF99-B108EA169C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388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FC6F9-C7BC-4AEA-BF99-B108EA169C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54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FC6F9-C7BC-4AEA-BF99-B108EA169C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610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FC6F9-C7BC-4AEA-BF99-B108EA169C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0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FC6F9-C7BC-4AEA-BF99-B108EA169C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135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FC6F9-C7BC-4AEA-BF99-B108EA169C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85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FC6F9-C7BC-4AEA-BF99-B108EA169C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8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从源代码级别上在多种 </a:t>
            </a:r>
            <a:r>
              <a:rPr lang="en-US" altLang="zh-CN" dirty="0"/>
              <a:t>OS </a:t>
            </a:r>
            <a:r>
              <a:rPr lang="zh-CN" altLang="en-US" dirty="0"/>
              <a:t>上运行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FC6F9-C7BC-4AEA-BF99-B108EA169C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9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FC6F9-C7BC-4AEA-BF99-B108EA169C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9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FC6F9-C7BC-4AEA-BF99-B108EA169C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4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FC6F9-C7BC-4AEA-BF99-B108EA169C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72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FC6F9-C7BC-4AEA-BF99-B108EA169C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67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FC6F9-C7BC-4AEA-BF99-B108EA169C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FC6F9-C7BC-4AEA-BF99-B108EA169C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75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FC6F9-C7BC-4AEA-BF99-B108EA169C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64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F18FA-E593-4D25-8E03-5C68908BF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4BBB26-325F-4067-AB64-64FBA40E9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20D87-2A34-4097-B1DC-D2C6AFA1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9C93-6376-4130-A9B2-E1CBF64CF416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5F400-FDB8-46F7-AF57-3A9CA2A6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583AF-53A7-4075-8C22-43E4AB17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E29F-8457-4645-B3AF-10A036177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A7BD5-3A4A-4327-ABBC-5453742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2094E-6928-4B90-BE1C-637BC968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E571B-186E-452C-892F-01E3F880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9C93-6376-4130-A9B2-E1CBF64CF416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61F83-8F51-4249-8CAE-779123F5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7C5C9-FA7A-40D3-88D8-C1C9096B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E29F-8457-4645-B3AF-10A036177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6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E0D903-1AC2-479B-B636-0DA952183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7DC41C-B87F-4EB2-810B-F1C1733F5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B55C7-E29E-4165-BADC-79852CFE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9C93-6376-4130-A9B2-E1CBF64CF416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07AF2-77A6-483A-9A18-638C7D02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B1862-95A6-4BCF-A2E7-3424ED8A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E29F-8457-4645-B3AF-10A036177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1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8E714-A52E-4A38-88CE-CF360D2D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A90D7-A1D0-4F25-955F-4005AA4D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76B97-5FA6-4B85-8D3C-D6D25CA1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9C93-6376-4130-A9B2-E1CBF64CF416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86869-B649-4926-B304-CEB5CD75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1051F-0621-48EB-AC3B-D9AFE0A6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E29F-8457-4645-B3AF-10A036177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469AD-6272-487E-984C-489AD718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E6C1D-A32E-410C-A89B-5C7B8654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1B112-7505-46A7-87E1-4AA67B9F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9C93-6376-4130-A9B2-E1CBF64CF416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14D51-8497-4AF9-8EE4-7C31537C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D9878-792C-45B8-B26A-1DA5148E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E29F-8457-4645-B3AF-10A036177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4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3DD73-2E47-43D9-B179-3209BB65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F5BE4-ED46-4C38-A442-9CE832FC9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480382-EC4E-4301-B529-CD5EA098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C9DA8-211F-41E0-9C30-4F62B634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9C93-6376-4130-A9B2-E1CBF64CF416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49C73D-22D8-46A1-B6C7-164C04C6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87E382-94C5-48AF-AA7E-1906DAA1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E29F-8457-4645-B3AF-10A036177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1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B73B5-F76E-428C-B107-9F4BB1CE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062B6-DBFF-4A54-AC79-BFF23FF01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405F41-A853-4994-8CE1-A6868ECE5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F92F86-1F50-4EDB-A635-23FF7029A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75F13A-EB32-4F04-A0D6-648D54CA7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67381C-20B3-4E01-869A-E10A2C96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9C93-6376-4130-A9B2-E1CBF64CF416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C964BF-C042-4157-889E-1E2E8020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5FF3D5-1972-4044-ADD0-C9E4B7A1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E29F-8457-4645-B3AF-10A036177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04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38530-C0E0-43C9-9374-B145133B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C4E018-3576-44D0-8DC9-79C81872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9C93-6376-4130-A9B2-E1CBF64CF416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E69BDF-C7D6-4FED-8EB2-C911600D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68C49A-12B2-426C-A3CE-36E5D8E8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E29F-8457-4645-B3AF-10A036177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82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89CA98-DF5D-496F-8843-A029CBC3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9C93-6376-4130-A9B2-E1CBF64CF416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F6E360-4325-4747-9D4B-440E5A84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F8B48F-5BB5-4C0A-953A-4C0D6757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E29F-8457-4645-B3AF-10A036177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5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5A7C9-6D4C-4A5C-AB89-E3A51EF3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8F589-F237-4C71-8540-7E04B258E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7F13B8-B4C3-48F3-8757-E5E7D6275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AC52A9-DBFE-4022-9510-CF55DCC0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9C93-6376-4130-A9B2-E1CBF64CF416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EC0E64-D5E4-41FF-A872-5F45AF88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702CD-9353-432B-A9D2-DB67DAF5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E29F-8457-4645-B3AF-10A036177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63017-CFEE-443B-90B3-2FFD7741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9DD8E7-B6D3-4A68-AD29-27E47C763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A0F8B5-17B9-467D-A7AA-9BB1F708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0A19CF-8E49-41A4-AD8E-8A74F2D2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9C93-6376-4130-A9B2-E1CBF64CF416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96E87-96A9-4123-BD60-D0E23C38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55A7A-6372-4B61-AC2F-CD25AAB6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E29F-8457-4645-B3AF-10A036177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0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702F45-2914-4F8E-BBDD-FC00B202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9DDDE-312F-40C2-BC9B-B4C6FEA4F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3027C-F96B-4613-A306-A225B6A2A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C9C93-6376-4130-A9B2-E1CBF64CF416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5AF56-1C6B-4928-A9F3-7946AFEA6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20D25-D4AC-4B39-85BF-FDCC39FDD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E29F-8457-4645-B3AF-10A036177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03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5A5C400-6A0E-439C-A2CB-F397C0CE590F}"/>
              </a:ext>
            </a:extLst>
          </p:cNvPr>
          <p:cNvSpPr txBox="1"/>
          <p:nvPr/>
        </p:nvSpPr>
        <p:spPr>
          <a:xfrm>
            <a:off x="795131" y="1382286"/>
            <a:ext cx="106017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DIFUZE: Interface Aware Fuzzing for Kernel Drivers</a:t>
            </a:r>
          </a:p>
          <a:p>
            <a:pPr algn="ctr"/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ACM CCS 2017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Oct 30th–Nov 3rd, Dallas, USA</a:t>
            </a:r>
          </a:p>
          <a:p>
            <a:pPr algn="ctr"/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Jake Corina        Aravind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Machiry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Christopher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Salls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Yan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Shoshitaishvili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Shuang Hao        Christopher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Kruegel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Giovanni Vigna</a:t>
            </a:r>
          </a:p>
          <a:p>
            <a:pPr algn="ctr"/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Jingtang Zhang</a:t>
            </a:r>
          </a:p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2019.09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0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C0568-3124-4A95-803F-5D159276B4FB}"/>
              </a:ext>
            </a:extLst>
          </p:cNvPr>
          <p:cNvSpPr txBox="1"/>
          <p:nvPr/>
        </p:nvSpPr>
        <p:spPr>
          <a:xfrm>
            <a:off x="655982" y="561561"/>
            <a:ext cx="6042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DIFUZE – Command Determination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23D322-28FA-4CA8-9B9E-BE5F6D19FB89}"/>
              </a:ext>
            </a:extLst>
          </p:cNvPr>
          <p:cNvSpPr txBox="1"/>
          <p:nvPr/>
        </p:nvSpPr>
        <p:spPr>
          <a:xfrm>
            <a:off x="412458" y="3395882"/>
            <a:ext cx="5545579" cy="5870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ioctl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cmd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…);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83D7896-FB9D-4FEE-B857-37F2F53D2BD7}"/>
              </a:ext>
            </a:extLst>
          </p:cNvPr>
          <p:cNvSpPr txBox="1"/>
          <p:nvPr/>
        </p:nvSpPr>
        <p:spPr>
          <a:xfrm>
            <a:off x="6779289" y="1471730"/>
            <a:ext cx="4853618" cy="44847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ioctl_handler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(int </a:t>
            </a:r>
            <a:r>
              <a:rPr lang="en-US" altLang="zh-CN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cmd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…)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switch (</a:t>
            </a:r>
            <a:r>
              <a:rPr lang="en-US" altLang="zh-CN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cmd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altLang="zh-CN" sz="1600" dirty="0">
                <a:latin typeface="Consolas" panose="020B0609020204030204" pitchFamily="49" charset="0"/>
                <a:cs typeface="Calibri" panose="020F0502020204030204" pitchFamily="34" charset="0"/>
              </a:rPr>
              <a:t>case 0x1001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…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if (</a:t>
            </a:r>
            <a:r>
              <a:rPr lang="en-US" altLang="zh-CN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cmd</a:t>
            </a:r>
            <a:r>
              <a:rPr lang="en-US" altLang="zh-CN" sz="1600" dirty="0">
                <a:latin typeface="Consolas" panose="020B0609020204030204" pitchFamily="49" charset="0"/>
                <a:cs typeface="Calibri" panose="020F0502020204030204" pitchFamily="34" charset="0"/>
              </a:rPr>
              <a:t> == 0x1001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    …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…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altLang="zh-CN" sz="1600" dirty="0">
                <a:latin typeface="Consolas" panose="020B0609020204030204" pitchFamily="49" charset="0"/>
                <a:cs typeface="Calibri" panose="020F0502020204030204" pitchFamily="34" charset="0"/>
              </a:rPr>
              <a:t>case 0x1002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…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CBF0A9-D9BA-4D17-B8CB-AA32FCE9F136}"/>
              </a:ext>
            </a:extLst>
          </p:cNvPr>
          <p:cNvSpPr txBox="1"/>
          <p:nvPr/>
        </p:nvSpPr>
        <p:spPr>
          <a:xfrm>
            <a:off x="1242382" y="1471730"/>
            <a:ext cx="333458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Equality constraints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46343C4-ED80-4132-A65B-2674A04FEE0E}"/>
              </a:ext>
            </a:extLst>
          </p:cNvPr>
          <p:cNvSpPr/>
          <p:nvPr/>
        </p:nvSpPr>
        <p:spPr>
          <a:xfrm>
            <a:off x="4174452" y="3304752"/>
            <a:ext cx="551605" cy="775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2F276F3-ADCE-4195-9D64-8D6DCF1E2C63}"/>
              </a:ext>
            </a:extLst>
          </p:cNvPr>
          <p:cNvSpPr/>
          <p:nvPr/>
        </p:nvSpPr>
        <p:spPr>
          <a:xfrm>
            <a:off x="2832645" y="3301766"/>
            <a:ext cx="407504" cy="775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03F48B54-7DDE-4B7A-B1BD-81D9C64CF88B}"/>
              </a:ext>
            </a:extLst>
          </p:cNvPr>
          <p:cNvCxnSpPr>
            <a:cxnSpLocks/>
            <a:stCxn id="24" idx="2"/>
            <a:endCxn id="35" idx="2"/>
          </p:cNvCxnSpPr>
          <p:nvPr/>
        </p:nvCxnSpPr>
        <p:spPr>
          <a:xfrm rot="5400000" flipH="1">
            <a:off x="3741833" y="3371582"/>
            <a:ext cx="2986" cy="1413858"/>
          </a:xfrm>
          <a:prstGeom prst="bentConnector3">
            <a:avLst>
              <a:gd name="adj1" fmla="val -7655727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44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C0568-3124-4A95-803F-5D159276B4FB}"/>
              </a:ext>
            </a:extLst>
          </p:cNvPr>
          <p:cNvSpPr txBox="1"/>
          <p:nvPr/>
        </p:nvSpPr>
        <p:spPr>
          <a:xfrm>
            <a:off x="655982" y="561561"/>
            <a:ext cx="6798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DIFUZE – Argument Type Identification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CBF0A9-D9BA-4D17-B8CB-AA32FCE9F136}"/>
              </a:ext>
            </a:extLst>
          </p:cNvPr>
          <p:cNvSpPr txBox="1"/>
          <p:nvPr/>
        </p:nvSpPr>
        <p:spPr>
          <a:xfrm>
            <a:off x="1113174" y="1364958"/>
            <a:ext cx="333458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Transfer function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499818-7E81-46D2-A7FC-890021E2C805}"/>
              </a:ext>
            </a:extLst>
          </p:cNvPr>
          <p:cNvSpPr txBox="1"/>
          <p:nvPr/>
        </p:nvSpPr>
        <p:spPr>
          <a:xfrm>
            <a:off x="3358127" y="2597576"/>
            <a:ext cx="5545579" cy="50456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ioctl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(int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int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cmd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struct *);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B7ED1A-C8CA-4C31-B265-128C2E9F900A}"/>
              </a:ext>
            </a:extLst>
          </p:cNvPr>
          <p:cNvSpPr/>
          <p:nvPr/>
        </p:nvSpPr>
        <p:spPr>
          <a:xfrm>
            <a:off x="8903706" y="919265"/>
            <a:ext cx="1316934" cy="13119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</a:rPr>
              <a:t>struct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19FDE8-0253-441D-9D32-B431CFE91494}"/>
              </a:ext>
            </a:extLst>
          </p:cNvPr>
          <p:cNvSpPr/>
          <p:nvPr/>
        </p:nvSpPr>
        <p:spPr>
          <a:xfrm>
            <a:off x="7191332" y="2543575"/>
            <a:ext cx="1162879" cy="606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BED3FE-7D54-407B-B2E6-7BCEEF58CCBD}"/>
              </a:ext>
            </a:extLst>
          </p:cNvPr>
          <p:cNvSpPr/>
          <p:nvPr/>
        </p:nvSpPr>
        <p:spPr>
          <a:xfrm>
            <a:off x="8940619" y="1065958"/>
            <a:ext cx="864705" cy="443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7FA21F02-5BB4-481A-A632-0B9986369371}"/>
              </a:ext>
            </a:extLst>
          </p:cNvPr>
          <p:cNvCxnSpPr>
            <a:stCxn id="4" idx="0"/>
            <a:endCxn id="12" idx="1"/>
          </p:cNvCxnSpPr>
          <p:nvPr/>
        </p:nvCxnSpPr>
        <p:spPr>
          <a:xfrm rot="5400000" flipH="1" flipV="1">
            <a:off x="7728874" y="1331831"/>
            <a:ext cx="1255643" cy="116784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7541452-77E9-43E3-A97A-266A1CDF2FAA}"/>
              </a:ext>
            </a:extLst>
          </p:cNvPr>
          <p:cNvSpPr txBox="1"/>
          <p:nvPr/>
        </p:nvSpPr>
        <p:spPr>
          <a:xfrm>
            <a:off x="3358127" y="3982416"/>
            <a:ext cx="5545580" cy="116076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copy_from_user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k_ptr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u_ptr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sizeof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(*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k_ptr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E2550B-BB03-484E-940A-B8FF96808FFF}"/>
              </a:ext>
            </a:extLst>
          </p:cNvPr>
          <p:cNvSpPr/>
          <p:nvPr/>
        </p:nvSpPr>
        <p:spPr>
          <a:xfrm>
            <a:off x="5839611" y="4372366"/>
            <a:ext cx="636104" cy="4572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46AE0B4-B964-43EE-911D-2F989C376091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 rot="5400000">
            <a:off x="6353966" y="2953559"/>
            <a:ext cx="1222505" cy="161510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2078C43-1291-4FD8-AC5A-824D9D4EBFB9}"/>
              </a:ext>
            </a:extLst>
          </p:cNvPr>
          <p:cNvSpPr/>
          <p:nvPr/>
        </p:nvSpPr>
        <p:spPr>
          <a:xfrm>
            <a:off x="8903706" y="5303927"/>
            <a:ext cx="1316934" cy="13119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</a:rPr>
              <a:t>struct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C0EDBB-5A6B-4B1A-B535-79A17871D75B}"/>
              </a:ext>
            </a:extLst>
          </p:cNvPr>
          <p:cNvSpPr/>
          <p:nvPr/>
        </p:nvSpPr>
        <p:spPr>
          <a:xfrm>
            <a:off x="5097489" y="4373751"/>
            <a:ext cx="593035" cy="4572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C4DA004-52B0-47B2-B7C8-F73FAB281A63}"/>
              </a:ext>
            </a:extLst>
          </p:cNvPr>
          <p:cNvCxnSpPr>
            <a:stCxn id="31" idx="2"/>
            <a:endCxn id="29" idx="1"/>
          </p:cNvCxnSpPr>
          <p:nvPr/>
        </p:nvCxnSpPr>
        <p:spPr>
          <a:xfrm rot="16200000" flipH="1">
            <a:off x="6584377" y="3640580"/>
            <a:ext cx="1128959" cy="350969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0E23E7B-AFDF-4473-A85A-9FF48CE3BB30}"/>
              </a:ext>
            </a:extLst>
          </p:cNvPr>
          <p:cNvCxnSpPr>
            <a:cxnSpLocks/>
          </p:cNvCxnSpPr>
          <p:nvPr/>
        </p:nvCxnSpPr>
        <p:spPr>
          <a:xfrm>
            <a:off x="1456454" y="3472883"/>
            <a:ext cx="8965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552C122-649D-438B-B9F9-7018713512DE}"/>
              </a:ext>
            </a:extLst>
          </p:cNvPr>
          <p:cNvSpPr txBox="1"/>
          <p:nvPr/>
        </p:nvSpPr>
        <p:spPr>
          <a:xfrm>
            <a:off x="1549193" y="2441353"/>
            <a:ext cx="1808934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User Space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5EEF9E7-BE56-4615-884F-1AE950D2093C}"/>
              </a:ext>
            </a:extLst>
          </p:cNvPr>
          <p:cNvSpPr txBox="1"/>
          <p:nvPr/>
        </p:nvSpPr>
        <p:spPr>
          <a:xfrm>
            <a:off x="1474650" y="4240494"/>
            <a:ext cx="1808934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Kernel Space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04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C0568-3124-4A95-803F-5D159276B4FB}"/>
              </a:ext>
            </a:extLst>
          </p:cNvPr>
          <p:cNvSpPr txBox="1"/>
          <p:nvPr/>
        </p:nvSpPr>
        <p:spPr>
          <a:xfrm>
            <a:off x="655982" y="561561"/>
            <a:ext cx="6798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DIFUZE – Argument Type Identification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CBF0A9-D9BA-4D17-B8CB-AA32FCE9F136}"/>
              </a:ext>
            </a:extLst>
          </p:cNvPr>
          <p:cNvSpPr txBox="1"/>
          <p:nvPr/>
        </p:nvSpPr>
        <p:spPr>
          <a:xfrm>
            <a:off x="1113174" y="1364958"/>
            <a:ext cx="690038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Equal constraint on the path to transfer function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884883-962E-4A75-844D-8DF17C3A9B2F}"/>
              </a:ext>
            </a:extLst>
          </p:cNvPr>
          <p:cNvSpPr txBox="1"/>
          <p:nvPr/>
        </p:nvSpPr>
        <p:spPr>
          <a:xfrm>
            <a:off x="7015300" y="2199340"/>
            <a:ext cx="4758528" cy="374609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ioctl_handler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cmd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…)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switch (</a:t>
            </a:r>
            <a:r>
              <a:rPr lang="en-US" altLang="zh-CN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cmd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altLang="zh-CN" sz="1600" dirty="0">
                <a:latin typeface="Consolas" panose="020B0609020204030204" pitchFamily="49" charset="0"/>
                <a:cs typeface="Calibri" panose="020F0502020204030204" pitchFamily="34" charset="0"/>
              </a:rPr>
              <a:t>case 0x1001: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…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copy_from_user</a:t>
            </a:r>
            <a:r>
              <a:rPr lang="en-US" altLang="zh-CN" sz="1600" dirty="0">
                <a:latin typeface="Consolas" panose="020B0609020204030204" pitchFamily="49" charset="0"/>
                <a:cs typeface="Calibri" panose="020F0502020204030204" pitchFamily="34" charset="0"/>
              </a:rPr>
              <a:t>(…);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…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case 0x1002: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…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EB1D7B-4B86-4187-9C15-19671DDC8AF2}"/>
              </a:ext>
            </a:extLst>
          </p:cNvPr>
          <p:cNvSpPr txBox="1"/>
          <p:nvPr/>
        </p:nvSpPr>
        <p:spPr>
          <a:xfrm>
            <a:off x="728576" y="3809510"/>
            <a:ext cx="5545579" cy="5870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ioctl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cmd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…);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B135EA-4B2D-4C89-892B-EBA2AB8FECAD}"/>
              </a:ext>
            </a:extLst>
          </p:cNvPr>
          <p:cNvSpPr/>
          <p:nvPr/>
        </p:nvSpPr>
        <p:spPr>
          <a:xfrm>
            <a:off x="4490570" y="3718380"/>
            <a:ext cx="551605" cy="775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4FE491B-6627-44BF-971D-EA12E47A4957}"/>
              </a:ext>
            </a:extLst>
          </p:cNvPr>
          <p:cNvSpPr/>
          <p:nvPr/>
        </p:nvSpPr>
        <p:spPr>
          <a:xfrm>
            <a:off x="5309161" y="3715394"/>
            <a:ext cx="262649" cy="775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8A551F3-8DAD-4E3D-9D5E-E1EE7AC14BDF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5400000" flipH="1" flipV="1">
            <a:off x="5101936" y="4155082"/>
            <a:ext cx="2986" cy="674113"/>
          </a:xfrm>
          <a:prstGeom prst="bentConnector3">
            <a:avLst>
              <a:gd name="adj1" fmla="val -7655727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73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C0568-3124-4A95-803F-5D159276B4FB}"/>
              </a:ext>
            </a:extLst>
          </p:cNvPr>
          <p:cNvSpPr txBox="1"/>
          <p:nvPr/>
        </p:nvSpPr>
        <p:spPr>
          <a:xfrm>
            <a:off x="655982" y="561561"/>
            <a:ext cx="3071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DIFUZE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23D322-28FA-4CA8-9B9E-BE5F6D19FB89}"/>
              </a:ext>
            </a:extLst>
          </p:cNvPr>
          <p:cNvSpPr txBox="1"/>
          <p:nvPr/>
        </p:nvSpPr>
        <p:spPr>
          <a:xfrm>
            <a:off x="2950089" y="798052"/>
            <a:ext cx="5545579" cy="5870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ioctl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cmd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…);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EC9F97-F97D-4C62-9F46-E1CF0A86CD1A}"/>
              </a:ext>
            </a:extLst>
          </p:cNvPr>
          <p:cNvSpPr txBox="1"/>
          <p:nvPr/>
        </p:nvSpPr>
        <p:spPr>
          <a:xfrm>
            <a:off x="5153441" y="2196535"/>
            <a:ext cx="113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0x1001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84543D-A39D-44C3-9AEC-532DD529AE57}"/>
              </a:ext>
            </a:extLst>
          </p:cNvPr>
          <p:cNvSpPr txBox="1"/>
          <p:nvPr/>
        </p:nvSpPr>
        <p:spPr>
          <a:xfrm>
            <a:off x="5143502" y="2656073"/>
            <a:ext cx="109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0x1002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BA8395D-AACA-4F81-AB78-21AA02BF27AD}"/>
              </a:ext>
            </a:extLst>
          </p:cNvPr>
          <p:cNvSpPr txBox="1"/>
          <p:nvPr/>
        </p:nvSpPr>
        <p:spPr>
          <a:xfrm>
            <a:off x="5344356" y="3604186"/>
            <a:ext cx="63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3BEFC8-D26D-4238-875A-8CA1625C5160}"/>
              </a:ext>
            </a:extLst>
          </p:cNvPr>
          <p:cNvSpPr txBox="1"/>
          <p:nvPr/>
        </p:nvSpPr>
        <p:spPr>
          <a:xfrm>
            <a:off x="7744245" y="2100289"/>
            <a:ext cx="1648222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struct1 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……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};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B571806-AEC2-4C59-9F13-0BE624BCF750}"/>
              </a:ext>
            </a:extLst>
          </p:cNvPr>
          <p:cNvSpPr txBox="1"/>
          <p:nvPr/>
        </p:nvSpPr>
        <p:spPr>
          <a:xfrm>
            <a:off x="7744244" y="3093199"/>
            <a:ext cx="1648221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struct2 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……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};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66DED0-35E9-449B-80CE-386E806A9228}"/>
              </a:ext>
            </a:extLst>
          </p:cNvPr>
          <p:cNvSpPr txBox="1"/>
          <p:nvPr/>
        </p:nvSpPr>
        <p:spPr>
          <a:xfrm>
            <a:off x="5344356" y="4533841"/>
            <a:ext cx="63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A921E7-206B-434D-8957-594D2DF9F4E2}"/>
              </a:ext>
            </a:extLst>
          </p:cNvPr>
          <p:cNvSpPr txBox="1"/>
          <p:nvPr/>
        </p:nvSpPr>
        <p:spPr>
          <a:xfrm>
            <a:off x="5344356" y="5463496"/>
            <a:ext cx="63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987603-9D47-4E3C-93DB-0183A66DB51F}"/>
              </a:ext>
            </a:extLst>
          </p:cNvPr>
          <p:cNvSpPr txBox="1"/>
          <p:nvPr/>
        </p:nvSpPr>
        <p:spPr>
          <a:xfrm>
            <a:off x="7732894" y="4088712"/>
            <a:ext cx="1648222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struct3 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……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};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D62128-1328-49F1-8C6F-DAC5DE17D299}"/>
              </a:ext>
            </a:extLst>
          </p:cNvPr>
          <p:cNvSpPr txBox="1"/>
          <p:nvPr/>
        </p:nvSpPr>
        <p:spPr>
          <a:xfrm>
            <a:off x="7732894" y="5081622"/>
            <a:ext cx="1659571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struct4 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……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};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DE334F-1ACE-43DC-A5DD-862285AFD2C2}"/>
              </a:ext>
            </a:extLst>
          </p:cNvPr>
          <p:cNvSpPr txBox="1"/>
          <p:nvPr/>
        </p:nvSpPr>
        <p:spPr>
          <a:xfrm>
            <a:off x="7738568" y="6074532"/>
            <a:ext cx="1659571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……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31" name="箭头: 上 30">
            <a:extLst>
              <a:ext uri="{FF2B5EF4-FFF2-40B4-BE49-F238E27FC236}">
                <a16:creationId xmlns:a16="http://schemas.microsoft.com/office/drawing/2014/main" id="{77C7AECA-BDD7-47EA-8E91-23E184AEDC34}"/>
              </a:ext>
            </a:extLst>
          </p:cNvPr>
          <p:cNvSpPr/>
          <p:nvPr/>
        </p:nvSpPr>
        <p:spPr>
          <a:xfrm rot="4197679">
            <a:off x="4683297" y="2202006"/>
            <a:ext cx="180371" cy="700776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上 31">
            <a:extLst>
              <a:ext uri="{FF2B5EF4-FFF2-40B4-BE49-F238E27FC236}">
                <a16:creationId xmlns:a16="http://schemas.microsoft.com/office/drawing/2014/main" id="{ACD985FE-A0D6-4F87-87A0-E2318A1E31F6}"/>
              </a:ext>
            </a:extLst>
          </p:cNvPr>
          <p:cNvSpPr/>
          <p:nvPr/>
        </p:nvSpPr>
        <p:spPr>
          <a:xfrm rot="6006982">
            <a:off x="4682596" y="2557122"/>
            <a:ext cx="180371" cy="700776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上 32">
            <a:extLst>
              <a:ext uri="{FF2B5EF4-FFF2-40B4-BE49-F238E27FC236}">
                <a16:creationId xmlns:a16="http://schemas.microsoft.com/office/drawing/2014/main" id="{4510C8F6-A60D-4694-A46C-EDA29642F5B6}"/>
              </a:ext>
            </a:extLst>
          </p:cNvPr>
          <p:cNvSpPr/>
          <p:nvPr/>
        </p:nvSpPr>
        <p:spPr>
          <a:xfrm rot="5400000">
            <a:off x="4723135" y="3502911"/>
            <a:ext cx="180371" cy="700776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上 33">
            <a:extLst>
              <a:ext uri="{FF2B5EF4-FFF2-40B4-BE49-F238E27FC236}">
                <a16:creationId xmlns:a16="http://schemas.microsoft.com/office/drawing/2014/main" id="{9265C893-2D22-4D8A-AB08-E312AB303ADD}"/>
              </a:ext>
            </a:extLst>
          </p:cNvPr>
          <p:cNvSpPr/>
          <p:nvPr/>
        </p:nvSpPr>
        <p:spPr>
          <a:xfrm rot="5400000">
            <a:off x="4733159" y="4457149"/>
            <a:ext cx="180371" cy="700776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上 34">
            <a:extLst>
              <a:ext uri="{FF2B5EF4-FFF2-40B4-BE49-F238E27FC236}">
                <a16:creationId xmlns:a16="http://schemas.microsoft.com/office/drawing/2014/main" id="{44C07D56-7797-47C7-81AD-EEEDF13D10B0}"/>
              </a:ext>
            </a:extLst>
          </p:cNvPr>
          <p:cNvSpPr/>
          <p:nvPr/>
        </p:nvSpPr>
        <p:spPr>
          <a:xfrm rot="5400000">
            <a:off x="4731069" y="5356899"/>
            <a:ext cx="180371" cy="700776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180443CD-79CA-4D49-A9A8-133EA941AE49}"/>
              </a:ext>
            </a:extLst>
          </p:cNvPr>
          <p:cNvSpPr/>
          <p:nvPr/>
        </p:nvSpPr>
        <p:spPr>
          <a:xfrm rot="5400000">
            <a:off x="6777270" y="1900177"/>
            <a:ext cx="165558" cy="1138877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上 36">
            <a:extLst>
              <a:ext uri="{FF2B5EF4-FFF2-40B4-BE49-F238E27FC236}">
                <a16:creationId xmlns:a16="http://schemas.microsoft.com/office/drawing/2014/main" id="{54EC0AAC-4715-45EB-915A-0DB06CC78E86}"/>
              </a:ext>
            </a:extLst>
          </p:cNvPr>
          <p:cNvSpPr/>
          <p:nvPr/>
        </p:nvSpPr>
        <p:spPr>
          <a:xfrm rot="6514574">
            <a:off x="6808210" y="2597942"/>
            <a:ext cx="165558" cy="1138877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EA78291-27A2-40B9-87CC-5EAD50606D4F}"/>
              </a:ext>
            </a:extLst>
          </p:cNvPr>
          <p:cNvSpPr txBox="1"/>
          <p:nvPr/>
        </p:nvSpPr>
        <p:spPr>
          <a:xfrm>
            <a:off x="6544067" y="4232012"/>
            <a:ext cx="631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zh-CN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1723405-D3BA-47BE-B078-983E25A1DDF4}"/>
              </a:ext>
            </a:extLst>
          </p:cNvPr>
          <p:cNvSpPr txBox="1"/>
          <p:nvPr/>
        </p:nvSpPr>
        <p:spPr>
          <a:xfrm>
            <a:off x="2546740" y="2528630"/>
            <a:ext cx="155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“dev/dev1”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5A6CBB9-BDBC-496D-B2FE-10F234F1A083}"/>
              </a:ext>
            </a:extLst>
          </p:cNvPr>
          <p:cNvSpPr txBox="1"/>
          <p:nvPr/>
        </p:nvSpPr>
        <p:spPr>
          <a:xfrm>
            <a:off x="2546740" y="3604185"/>
            <a:ext cx="155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“dev/dev2”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B718195-660F-49EE-8437-EDA57DE07632}"/>
              </a:ext>
            </a:extLst>
          </p:cNvPr>
          <p:cNvSpPr txBox="1"/>
          <p:nvPr/>
        </p:nvSpPr>
        <p:spPr>
          <a:xfrm>
            <a:off x="2687048" y="4561408"/>
            <a:ext cx="12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“dev/…”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55ADD67-1C31-4E98-A48A-71FDEEF888D1}"/>
              </a:ext>
            </a:extLst>
          </p:cNvPr>
          <p:cNvSpPr txBox="1"/>
          <p:nvPr/>
        </p:nvSpPr>
        <p:spPr>
          <a:xfrm>
            <a:off x="2890391" y="5509938"/>
            <a:ext cx="63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“…”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8A9650-DA0F-4777-AD9D-BFAFBBF3338B}"/>
              </a:ext>
            </a:extLst>
          </p:cNvPr>
          <p:cNvSpPr/>
          <p:nvPr/>
        </p:nvSpPr>
        <p:spPr>
          <a:xfrm>
            <a:off x="2415209" y="2196535"/>
            <a:ext cx="1816144" cy="4099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A8F0AD-A83C-480C-8608-7DCCAC28F94F}"/>
              </a:ext>
            </a:extLst>
          </p:cNvPr>
          <p:cNvSpPr/>
          <p:nvPr/>
        </p:nvSpPr>
        <p:spPr>
          <a:xfrm>
            <a:off x="5171643" y="2182060"/>
            <a:ext cx="1071791" cy="4099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6933868-956F-45FA-8E0A-B59903804D26}"/>
              </a:ext>
            </a:extLst>
          </p:cNvPr>
          <p:cNvSpPr/>
          <p:nvPr/>
        </p:nvSpPr>
        <p:spPr>
          <a:xfrm>
            <a:off x="7648933" y="2015898"/>
            <a:ext cx="1816144" cy="44992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DE1BAC-19A6-4D19-9116-1BA2D0FCA4A8}"/>
              </a:ext>
            </a:extLst>
          </p:cNvPr>
          <p:cNvSpPr/>
          <p:nvPr/>
        </p:nvSpPr>
        <p:spPr>
          <a:xfrm>
            <a:off x="4678017" y="720430"/>
            <a:ext cx="1099932" cy="7262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CB4E6FD-0D67-471F-A72E-8A73A78E337C}"/>
              </a:ext>
            </a:extLst>
          </p:cNvPr>
          <p:cNvSpPr/>
          <p:nvPr/>
        </p:nvSpPr>
        <p:spPr>
          <a:xfrm>
            <a:off x="6036876" y="711339"/>
            <a:ext cx="1228628" cy="7262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D813539-7584-4F6E-9E9A-80B6D8E31A70}"/>
              </a:ext>
            </a:extLst>
          </p:cNvPr>
          <p:cNvSpPr/>
          <p:nvPr/>
        </p:nvSpPr>
        <p:spPr>
          <a:xfrm>
            <a:off x="7505877" y="715209"/>
            <a:ext cx="286401" cy="7262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1E238D44-F8AA-48F5-B783-DD2A3A76E1A2}"/>
              </a:ext>
            </a:extLst>
          </p:cNvPr>
          <p:cNvCxnSpPr>
            <a:stCxn id="45" idx="2"/>
            <a:endCxn id="4" idx="0"/>
          </p:cNvCxnSpPr>
          <p:nvPr/>
        </p:nvCxnSpPr>
        <p:spPr>
          <a:xfrm rot="5400000">
            <a:off x="3900715" y="869266"/>
            <a:ext cx="749835" cy="1904702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35095BCC-EE33-4842-BC7D-EC81875CE20B}"/>
              </a:ext>
            </a:extLst>
          </p:cNvPr>
          <p:cNvCxnSpPr>
            <a:stCxn id="46" idx="2"/>
            <a:endCxn id="43" idx="0"/>
          </p:cNvCxnSpPr>
          <p:nvPr/>
        </p:nvCxnSpPr>
        <p:spPr>
          <a:xfrm rot="5400000">
            <a:off x="5807140" y="1338009"/>
            <a:ext cx="744451" cy="94365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E153A1F8-C3D0-4997-8188-6F7D03684F53}"/>
              </a:ext>
            </a:extLst>
          </p:cNvPr>
          <p:cNvCxnSpPr>
            <a:stCxn id="47" idx="2"/>
            <a:endCxn id="44" idx="0"/>
          </p:cNvCxnSpPr>
          <p:nvPr/>
        </p:nvCxnSpPr>
        <p:spPr>
          <a:xfrm rot="16200000" flipH="1">
            <a:off x="7815832" y="1274724"/>
            <a:ext cx="574419" cy="90792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99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C0568-3124-4A95-803F-5D159276B4FB}"/>
              </a:ext>
            </a:extLst>
          </p:cNvPr>
          <p:cNvSpPr txBox="1"/>
          <p:nvPr/>
        </p:nvSpPr>
        <p:spPr>
          <a:xfrm>
            <a:off x="655982" y="561561"/>
            <a:ext cx="3071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DIFUZE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23D322-28FA-4CA8-9B9E-BE5F6D19FB89}"/>
              </a:ext>
            </a:extLst>
          </p:cNvPr>
          <p:cNvSpPr txBox="1"/>
          <p:nvPr/>
        </p:nvSpPr>
        <p:spPr>
          <a:xfrm>
            <a:off x="6215271" y="1112109"/>
            <a:ext cx="5307269" cy="5870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ioctl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cmd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…);</a:t>
            </a:r>
          </a:p>
        </p:txBody>
      </p:sp>
      <p:sp>
        <p:nvSpPr>
          <p:cNvPr id="49" name="卷形: 垂直 48">
            <a:extLst>
              <a:ext uri="{FF2B5EF4-FFF2-40B4-BE49-F238E27FC236}">
                <a16:creationId xmlns:a16="http://schemas.microsoft.com/office/drawing/2014/main" id="{CB090D74-F163-443A-8F76-2ABC5755986C}"/>
              </a:ext>
            </a:extLst>
          </p:cNvPr>
          <p:cNvSpPr/>
          <p:nvPr/>
        </p:nvSpPr>
        <p:spPr>
          <a:xfrm>
            <a:off x="1197666" y="2359716"/>
            <a:ext cx="1898375" cy="1313599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CA915C-EFDE-4FC0-8999-42A7F4F0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289" y="2256836"/>
            <a:ext cx="1718952" cy="149102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665574-A247-402E-A312-3F7EADC4DE21}"/>
              </a:ext>
            </a:extLst>
          </p:cNvPr>
          <p:cNvCxnSpPr>
            <a:stCxn id="49" idx="3"/>
            <a:endCxn id="5" idx="1"/>
          </p:cNvCxnSpPr>
          <p:nvPr/>
        </p:nvCxnSpPr>
        <p:spPr>
          <a:xfrm flipV="1">
            <a:off x="2931841" y="3002348"/>
            <a:ext cx="1103448" cy="14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E2D0A23-4EA8-49D6-8848-AF4E259A808F}"/>
              </a:ext>
            </a:extLst>
          </p:cNvPr>
          <p:cNvSpPr txBox="1"/>
          <p:nvPr/>
        </p:nvSpPr>
        <p:spPr>
          <a:xfrm>
            <a:off x="4035289" y="3990556"/>
            <a:ext cx="185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Analysis Host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E68E6A1-DF65-4D09-9BF4-7016889A8E5D}"/>
              </a:ext>
            </a:extLst>
          </p:cNvPr>
          <p:cNvSpPr txBox="1"/>
          <p:nvPr/>
        </p:nvSpPr>
        <p:spPr>
          <a:xfrm>
            <a:off x="3053568" y="2993809"/>
            <a:ext cx="85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97B82F21-A62B-49D3-9C4E-29FDEE953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8361" y="2217231"/>
            <a:ext cx="1769166" cy="1769166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F7B96296-F0D3-44EF-8DFA-93C101543708}"/>
              </a:ext>
            </a:extLst>
          </p:cNvPr>
          <p:cNvSpPr txBox="1"/>
          <p:nvPr/>
        </p:nvSpPr>
        <p:spPr>
          <a:xfrm>
            <a:off x="7935572" y="3990556"/>
            <a:ext cx="167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Target Host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E10267E-E8BF-4A9F-BB33-112C2C8A27D8}"/>
              </a:ext>
            </a:extLst>
          </p:cNvPr>
          <p:cNvCxnSpPr/>
          <p:nvPr/>
        </p:nvCxnSpPr>
        <p:spPr>
          <a:xfrm>
            <a:off x="6102629" y="2519557"/>
            <a:ext cx="17095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0DF5079-2811-4EFC-969D-D29CBF513F9F}"/>
              </a:ext>
            </a:extLst>
          </p:cNvPr>
          <p:cNvSpPr txBox="1"/>
          <p:nvPr/>
        </p:nvSpPr>
        <p:spPr>
          <a:xfrm>
            <a:off x="6158950" y="2014945"/>
            <a:ext cx="159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Device File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C0A5457-7812-4729-8768-8FEF636B577A}"/>
              </a:ext>
            </a:extLst>
          </p:cNvPr>
          <p:cNvCxnSpPr/>
          <p:nvPr/>
        </p:nvCxnSpPr>
        <p:spPr>
          <a:xfrm>
            <a:off x="6102629" y="3198731"/>
            <a:ext cx="17095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7DCD687-2EE4-4436-B617-37F29A67BA70}"/>
              </a:ext>
            </a:extLst>
          </p:cNvPr>
          <p:cNvSpPr txBox="1"/>
          <p:nvPr/>
        </p:nvSpPr>
        <p:spPr>
          <a:xfrm>
            <a:off x="6215271" y="2694118"/>
            <a:ext cx="148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Command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9D9D926-2A9A-4E6F-8505-199AEE5D5392}"/>
              </a:ext>
            </a:extLst>
          </p:cNvPr>
          <p:cNvCxnSpPr/>
          <p:nvPr/>
        </p:nvCxnSpPr>
        <p:spPr>
          <a:xfrm>
            <a:off x="6102629" y="3879568"/>
            <a:ext cx="17095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BC050A8-9538-4D18-AD44-430B7F8129BB}"/>
              </a:ext>
            </a:extLst>
          </p:cNvPr>
          <p:cNvSpPr txBox="1"/>
          <p:nvPr/>
        </p:nvSpPr>
        <p:spPr>
          <a:xfrm>
            <a:off x="6197051" y="3373291"/>
            <a:ext cx="159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Arguments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B6AE8322-D547-4505-BACF-8C4102D9418E}"/>
              </a:ext>
            </a:extLst>
          </p:cNvPr>
          <p:cNvCxnSpPr>
            <a:stCxn id="9" idx="2"/>
            <a:endCxn id="51" idx="2"/>
          </p:cNvCxnSpPr>
          <p:nvPr/>
        </p:nvCxnSpPr>
        <p:spPr>
          <a:xfrm rot="16200000" flipH="1">
            <a:off x="6868771" y="2548048"/>
            <a:ext cx="12700" cy="3808346"/>
          </a:xfrm>
          <a:prstGeom prst="curvedConnector3">
            <a:avLst>
              <a:gd name="adj1" fmla="val 5713039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C6AA3671-3DCE-434C-A717-53E6A661FC3A}"/>
              </a:ext>
            </a:extLst>
          </p:cNvPr>
          <p:cNvSpPr txBox="1"/>
          <p:nvPr/>
        </p:nvSpPr>
        <p:spPr>
          <a:xfrm>
            <a:off x="6016490" y="5255628"/>
            <a:ext cx="171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Heart Beats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8C2D3F-3396-4949-AFC5-A133FA08F3A5}"/>
              </a:ext>
            </a:extLst>
          </p:cNvPr>
          <p:cNvSpPr txBox="1"/>
          <p:nvPr/>
        </p:nvSpPr>
        <p:spPr>
          <a:xfrm>
            <a:off x="8232090" y="5592178"/>
            <a:ext cx="108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Restart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889E888-B0EB-4C5A-9C4E-2E8CD2C506BD}"/>
              </a:ext>
            </a:extLst>
          </p:cNvPr>
          <p:cNvSpPr txBox="1"/>
          <p:nvPr/>
        </p:nvSpPr>
        <p:spPr>
          <a:xfrm>
            <a:off x="4204513" y="5543947"/>
            <a:ext cx="1520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Reproduce</a:t>
            </a:r>
          </a:p>
        </p:txBody>
      </p:sp>
    </p:spTree>
    <p:extLst>
      <p:ext uri="{BB962C8B-B14F-4D97-AF65-F5344CB8AC3E}">
        <p14:creationId xmlns:p14="http://schemas.microsoft.com/office/powerpoint/2010/main" val="195401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C0568-3124-4A95-803F-5D159276B4FB}"/>
              </a:ext>
            </a:extLst>
          </p:cNvPr>
          <p:cNvSpPr txBox="1"/>
          <p:nvPr/>
        </p:nvSpPr>
        <p:spPr>
          <a:xfrm>
            <a:off x="655982" y="561561"/>
            <a:ext cx="3071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0DDF29-A499-40BF-B0C6-ABC492DE33A9}"/>
              </a:ext>
            </a:extLst>
          </p:cNvPr>
          <p:cNvSpPr txBox="1"/>
          <p:nvPr/>
        </p:nvSpPr>
        <p:spPr>
          <a:xfrm>
            <a:off x="1921565" y="2126975"/>
            <a:ext cx="416118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Syzkaller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(without interface information)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44EBA5-08BF-42A9-BBE9-D9B8A588CBBE}"/>
              </a:ext>
            </a:extLst>
          </p:cNvPr>
          <p:cNvSpPr txBox="1"/>
          <p:nvPr/>
        </p:nvSpPr>
        <p:spPr>
          <a:xfrm>
            <a:off x="6387547" y="2122005"/>
            <a:ext cx="416118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DIFUZE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(interface-aware)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2AE145-482C-4EAB-AF46-361D52B12D9B}"/>
              </a:ext>
            </a:extLst>
          </p:cNvPr>
          <p:cNvSpPr txBox="1"/>
          <p:nvPr/>
        </p:nvSpPr>
        <p:spPr>
          <a:xfrm>
            <a:off x="1984511" y="3849757"/>
            <a:ext cx="416118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 bugs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44041A-C254-4905-AF16-0EC49734BF4D}"/>
              </a:ext>
            </a:extLst>
          </p:cNvPr>
          <p:cNvSpPr txBox="1"/>
          <p:nvPr/>
        </p:nvSpPr>
        <p:spPr>
          <a:xfrm>
            <a:off x="6387546" y="3849757"/>
            <a:ext cx="416118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36 bugs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27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C0568-3124-4A95-803F-5D159276B4FB}"/>
              </a:ext>
            </a:extLst>
          </p:cNvPr>
          <p:cNvSpPr txBox="1"/>
          <p:nvPr/>
        </p:nvSpPr>
        <p:spPr>
          <a:xfrm>
            <a:off x="655982" y="561561"/>
            <a:ext cx="3071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Weaknesses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0DDF29-A499-40BF-B0C6-ABC492DE33A9}"/>
              </a:ext>
            </a:extLst>
          </p:cNvPr>
          <p:cNvSpPr txBox="1"/>
          <p:nvPr/>
        </p:nvSpPr>
        <p:spPr>
          <a:xfrm>
            <a:off x="1474305" y="1381540"/>
            <a:ext cx="491158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Dynamically generated device name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FCFE61-F0F1-4641-BF25-823536D73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483" y="2275155"/>
            <a:ext cx="8574815" cy="41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C0568-3124-4A95-803F-5D159276B4FB}"/>
              </a:ext>
            </a:extLst>
          </p:cNvPr>
          <p:cNvSpPr txBox="1"/>
          <p:nvPr/>
        </p:nvSpPr>
        <p:spPr>
          <a:xfrm>
            <a:off x="655982" y="561561"/>
            <a:ext cx="3071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Weaknesses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0DDF29-A499-40BF-B0C6-ABC492DE33A9}"/>
              </a:ext>
            </a:extLst>
          </p:cNvPr>
          <p:cNvSpPr txBox="1"/>
          <p:nvPr/>
        </p:nvSpPr>
        <p:spPr>
          <a:xfrm>
            <a:off x="1474305" y="1381540"/>
            <a:ext cx="491158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Dynamically generated device name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582F51-631D-4465-BE04-520856F6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04" y="2603212"/>
            <a:ext cx="9944173" cy="31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74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C0568-3124-4A95-803F-5D159276B4FB}"/>
              </a:ext>
            </a:extLst>
          </p:cNvPr>
          <p:cNvSpPr txBox="1"/>
          <p:nvPr/>
        </p:nvSpPr>
        <p:spPr>
          <a:xfrm>
            <a:off x="655982" y="561561"/>
            <a:ext cx="3071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Weaknesses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0DDF29-A499-40BF-B0C6-ABC492DE33A9}"/>
              </a:ext>
            </a:extLst>
          </p:cNvPr>
          <p:cNvSpPr txBox="1"/>
          <p:nvPr/>
        </p:nvSpPr>
        <p:spPr>
          <a:xfrm>
            <a:off x="1494184" y="1361662"/>
            <a:ext cx="929971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Inability to extract complex relationships between fields of structures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9F21FB-13D8-44D6-8BE7-61C6D8B5F582}"/>
              </a:ext>
            </a:extLst>
          </p:cNvPr>
          <p:cNvSpPr txBox="1"/>
          <p:nvPr/>
        </p:nvSpPr>
        <p:spPr>
          <a:xfrm>
            <a:off x="1591922" y="2346565"/>
            <a:ext cx="4734334" cy="254082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struct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args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……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char *buffer;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int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buffer_len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……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};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54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C0568-3124-4A95-803F-5D159276B4FB}"/>
              </a:ext>
            </a:extLst>
          </p:cNvPr>
          <p:cNvSpPr txBox="1"/>
          <p:nvPr/>
        </p:nvSpPr>
        <p:spPr>
          <a:xfrm>
            <a:off x="5211417" y="4019279"/>
            <a:ext cx="1769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Thanks.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54730F-6786-4EF5-B1C5-55FF76DBF798}"/>
              </a:ext>
            </a:extLst>
          </p:cNvPr>
          <p:cNvSpPr txBox="1"/>
          <p:nvPr/>
        </p:nvSpPr>
        <p:spPr>
          <a:xfrm>
            <a:off x="795131" y="1561194"/>
            <a:ext cx="10601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DIFUZE: Interface Aware Fuzzing for Kernel Drivers</a:t>
            </a:r>
          </a:p>
          <a:p>
            <a:pPr algn="ctr"/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ACM CCS 2017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Oct 30th–Nov 3rd, Dallas, USA</a:t>
            </a:r>
          </a:p>
        </p:txBody>
      </p:sp>
    </p:spTree>
    <p:extLst>
      <p:ext uri="{BB962C8B-B14F-4D97-AF65-F5344CB8AC3E}">
        <p14:creationId xmlns:p14="http://schemas.microsoft.com/office/powerpoint/2010/main" val="272765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C0568-3124-4A95-803F-5D159276B4FB}"/>
              </a:ext>
            </a:extLst>
          </p:cNvPr>
          <p:cNvSpPr txBox="1"/>
          <p:nvPr/>
        </p:nvSpPr>
        <p:spPr>
          <a:xfrm>
            <a:off x="655983" y="561561"/>
            <a:ext cx="1475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Drivers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EF8F33-9F2E-438C-A937-8334B2ACA3BC}"/>
              </a:ext>
            </a:extLst>
          </p:cNvPr>
          <p:cNvSpPr txBox="1"/>
          <p:nvPr/>
        </p:nvSpPr>
        <p:spPr>
          <a:xfrm>
            <a:off x="1393964" y="1146336"/>
            <a:ext cx="1034415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Part of OS kernel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Operate or control a particular type of device that is attached to a computer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787F36-0E81-46B4-A66A-E16E610E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750" y="2429551"/>
            <a:ext cx="3202500" cy="42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7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C0568-3124-4A95-803F-5D159276B4FB}"/>
              </a:ext>
            </a:extLst>
          </p:cNvPr>
          <p:cNvSpPr txBox="1"/>
          <p:nvPr/>
        </p:nvSpPr>
        <p:spPr>
          <a:xfrm>
            <a:off x="655983" y="561561"/>
            <a:ext cx="1475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Drivers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EF8F33-9F2E-438C-A937-8334B2ACA3BC}"/>
              </a:ext>
            </a:extLst>
          </p:cNvPr>
          <p:cNvSpPr txBox="1"/>
          <p:nvPr/>
        </p:nvSpPr>
        <p:spPr>
          <a:xfrm>
            <a:off x="1393963" y="1146336"/>
            <a:ext cx="1051778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Part of OS kernel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Operates or controls a particular type of device that is attached to a computer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EDD1B8-A744-45F0-B4FA-9670DF226C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36800" y="2452688"/>
            <a:ext cx="7518400" cy="4144962"/>
            <a:chOff x="1472" y="1545"/>
            <a:chExt cx="4736" cy="261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173E7466-1C20-4DFD-86C0-E606688CAE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72" y="1545"/>
              <a:ext cx="4736" cy="2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3E12240-DA52-48AC-8824-C96167A7C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9" y="2357"/>
              <a:ext cx="118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1">
              <a:extLst>
                <a:ext uri="{FF2B5EF4-FFF2-40B4-BE49-F238E27FC236}">
                  <a16:creationId xmlns:a16="http://schemas.microsoft.com/office/drawing/2014/main" id="{5DA24376-1279-4BD0-962E-E312FDBCD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1" y="2459"/>
              <a:ext cx="1437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256A0050-067E-4F6F-A603-BF04AC95B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" y="3285"/>
              <a:ext cx="4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0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CPU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4795FFBF-B36A-4A2E-AE55-43D997A9E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513"/>
              <a:ext cx="7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0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(drivers)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80107787-590E-4270-8936-999FC0F77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3445"/>
              <a:ext cx="8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0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Controller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E02BA183-7F52-40D3-8595-B0F06A150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54"/>
              <a:ext cx="6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0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Devices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2B7A178-DB29-43AA-98BD-233EA7FDC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1868"/>
              <a:ext cx="625" cy="539"/>
            </a:xfrm>
            <a:custGeom>
              <a:avLst/>
              <a:gdLst>
                <a:gd name="T0" fmla="*/ 3598 w 4203"/>
                <a:gd name="T1" fmla="*/ 3628 h 3628"/>
                <a:gd name="T2" fmla="*/ 2993 w 4203"/>
                <a:gd name="T3" fmla="*/ 3023 h 3628"/>
                <a:gd name="T4" fmla="*/ 3295 w 4203"/>
                <a:gd name="T5" fmla="*/ 3023 h 3628"/>
                <a:gd name="T6" fmla="*/ 1 w 4203"/>
                <a:gd name="T7" fmla="*/ 0 h 3628"/>
                <a:gd name="T8" fmla="*/ 0 w 4203"/>
                <a:gd name="T9" fmla="*/ 0 h 3628"/>
                <a:gd name="T10" fmla="*/ 604 w 4203"/>
                <a:gd name="T11" fmla="*/ 0 h 3628"/>
                <a:gd name="T12" fmla="*/ 3900 w 4203"/>
                <a:gd name="T13" fmla="*/ 3023 h 3628"/>
                <a:gd name="T14" fmla="*/ 3900 w 4203"/>
                <a:gd name="T15" fmla="*/ 3023 h 3628"/>
                <a:gd name="T16" fmla="*/ 4203 w 4203"/>
                <a:gd name="T17" fmla="*/ 3023 h 3628"/>
                <a:gd name="T18" fmla="*/ 3598 w 4203"/>
                <a:gd name="T19" fmla="*/ 3628 h 3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03" h="3628">
                  <a:moveTo>
                    <a:pt x="3598" y="3628"/>
                  </a:moveTo>
                  <a:lnTo>
                    <a:pt x="2993" y="3023"/>
                  </a:lnTo>
                  <a:lnTo>
                    <a:pt x="3295" y="3023"/>
                  </a:lnTo>
                  <a:cubicBezTo>
                    <a:pt x="3296" y="1354"/>
                    <a:pt x="18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04" y="0"/>
                  </a:lnTo>
                  <a:cubicBezTo>
                    <a:pt x="2424" y="0"/>
                    <a:pt x="3900" y="1353"/>
                    <a:pt x="3900" y="3023"/>
                  </a:cubicBezTo>
                  <a:cubicBezTo>
                    <a:pt x="3900" y="3023"/>
                    <a:pt x="3900" y="3023"/>
                    <a:pt x="3900" y="3023"/>
                  </a:cubicBezTo>
                  <a:lnTo>
                    <a:pt x="4203" y="3023"/>
                  </a:lnTo>
                  <a:lnTo>
                    <a:pt x="3598" y="3628"/>
                  </a:lnTo>
                  <a:close/>
                </a:path>
              </a:pathLst>
            </a:custGeom>
            <a:solidFill>
              <a:srgbClr val="57883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4447322-3A66-4911-9811-630F93AF6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1868"/>
              <a:ext cx="625" cy="539"/>
            </a:xfrm>
            <a:custGeom>
              <a:avLst/>
              <a:gdLst>
                <a:gd name="T0" fmla="*/ 3598 w 4203"/>
                <a:gd name="T1" fmla="*/ 3628 h 3628"/>
                <a:gd name="T2" fmla="*/ 2993 w 4203"/>
                <a:gd name="T3" fmla="*/ 3023 h 3628"/>
                <a:gd name="T4" fmla="*/ 3295 w 4203"/>
                <a:gd name="T5" fmla="*/ 3023 h 3628"/>
                <a:gd name="T6" fmla="*/ 1 w 4203"/>
                <a:gd name="T7" fmla="*/ 0 h 3628"/>
                <a:gd name="T8" fmla="*/ 0 w 4203"/>
                <a:gd name="T9" fmla="*/ 0 h 3628"/>
                <a:gd name="T10" fmla="*/ 604 w 4203"/>
                <a:gd name="T11" fmla="*/ 0 h 3628"/>
                <a:gd name="T12" fmla="*/ 3900 w 4203"/>
                <a:gd name="T13" fmla="*/ 3023 h 3628"/>
                <a:gd name="T14" fmla="*/ 3900 w 4203"/>
                <a:gd name="T15" fmla="*/ 3023 h 3628"/>
                <a:gd name="T16" fmla="*/ 4203 w 4203"/>
                <a:gd name="T17" fmla="*/ 3023 h 3628"/>
                <a:gd name="T18" fmla="*/ 3598 w 4203"/>
                <a:gd name="T19" fmla="*/ 3628 h 3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03" h="3628">
                  <a:moveTo>
                    <a:pt x="3598" y="3628"/>
                  </a:moveTo>
                  <a:lnTo>
                    <a:pt x="2993" y="3023"/>
                  </a:lnTo>
                  <a:lnTo>
                    <a:pt x="3295" y="3023"/>
                  </a:lnTo>
                  <a:cubicBezTo>
                    <a:pt x="3296" y="1354"/>
                    <a:pt x="18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04" y="0"/>
                  </a:lnTo>
                  <a:cubicBezTo>
                    <a:pt x="2424" y="0"/>
                    <a:pt x="3900" y="1353"/>
                    <a:pt x="3900" y="3023"/>
                  </a:cubicBezTo>
                  <a:cubicBezTo>
                    <a:pt x="3900" y="3023"/>
                    <a:pt x="3900" y="3023"/>
                    <a:pt x="3900" y="3023"/>
                  </a:cubicBezTo>
                  <a:lnTo>
                    <a:pt x="4203" y="3023"/>
                  </a:lnTo>
                  <a:lnTo>
                    <a:pt x="3598" y="3628"/>
                  </a:lnTo>
                  <a:close/>
                </a:path>
              </a:pathLst>
            </a:custGeom>
            <a:noFill/>
            <a:ln w="3175" cap="sq">
              <a:solidFill>
                <a:srgbClr val="70AD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4A7D960B-F6A0-45E7-A7E8-9BB23D61D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1867"/>
              <a:ext cx="580" cy="540"/>
            </a:xfrm>
            <a:custGeom>
              <a:avLst/>
              <a:gdLst>
                <a:gd name="T0" fmla="*/ 0 w 3900"/>
                <a:gd name="T1" fmla="*/ 3629 h 3629"/>
                <a:gd name="T2" fmla="*/ 605 w 3900"/>
                <a:gd name="T3" fmla="*/ 3629 h 3629"/>
                <a:gd name="T4" fmla="*/ 3899 w 3900"/>
                <a:gd name="T5" fmla="*/ 1 h 3629"/>
                <a:gd name="T6" fmla="*/ 3900 w 3900"/>
                <a:gd name="T7" fmla="*/ 1 h 3629"/>
                <a:gd name="T8" fmla="*/ 3296 w 3900"/>
                <a:gd name="T9" fmla="*/ 1 h 3629"/>
                <a:gd name="T10" fmla="*/ 0 w 3900"/>
                <a:gd name="T11" fmla="*/ 3628 h 3629"/>
                <a:gd name="T12" fmla="*/ 0 w 3900"/>
                <a:gd name="T13" fmla="*/ 3629 h 3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0" h="3629">
                  <a:moveTo>
                    <a:pt x="0" y="3629"/>
                  </a:moveTo>
                  <a:lnTo>
                    <a:pt x="605" y="3629"/>
                  </a:lnTo>
                  <a:cubicBezTo>
                    <a:pt x="604" y="1626"/>
                    <a:pt x="2080" y="1"/>
                    <a:pt x="3899" y="1"/>
                  </a:cubicBezTo>
                  <a:cubicBezTo>
                    <a:pt x="3900" y="1"/>
                    <a:pt x="3900" y="1"/>
                    <a:pt x="3900" y="1"/>
                  </a:cubicBezTo>
                  <a:lnTo>
                    <a:pt x="3296" y="1"/>
                  </a:lnTo>
                  <a:cubicBezTo>
                    <a:pt x="1476" y="0"/>
                    <a:pt x="0" y="1624"/>
                    <a:pt x="0" y="3628"/>
                  </a:cubicBezTo>
                  <a:cubicBezTo>
                    <a:pt x="0" y="3628"/>
                    <a:pt x="0" y="3629"/>
                    <a:pt x="0" y="3629"/>
                  </a:cubicBezTo>
                  <a:close/>
                </a:path>
              </a:pathLst>
            </a:custGeom>
            <a:solidFill>
              <a:srgbClr val="70AD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D80E9CE-ABAE-47F9-A3D0-7C1987A5C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1867"/>
              <a:ext cx="580" cy="540"/>
            </a:xfrm>
            <a:custGeom>
              <a:avLst/>
              <a:gdLst>
                <a:gd name="T0" fmla="*/ 0 w 3900"/>
                <a:gd name="T1" fmla="*/ 3629 h 3629"/>
                <a:gd name="T2" fmla="*/ 605 w 3900"/>
                <a:gd name="T3" fmla="*/ 3629 h 3629"/>
                <a:gd name="T4" fmla="*/ 3899 w 3900"/>
                <a:gd name="T5" fmla="*/ 1 h 3629"/>
                <a:gd name="T6" fmla="*/ 3900 w 3900"/>
                <a:gd name="T7" fmla="*/ 1 h 3629"/>
                <a:gd name="T8" fmla="*/ 3296 w 3900"/>
                <a:gd name="T9" fmla="*/ 1 h 3629"/>
                <a:gd name="T10" fmla="*/ 0 w 3900"/>
                <a:gd name="T11" fmla="*/ 3628 h 3629"/>
                <a:gd name="T12" fmla="*/ 0 w 3900"/>
                <a:gd name="T13" fmla="*/ 3629 h 3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0" h="3629">
                  <a:moveTo>
                    <a:pt x="0" y="3629"/>
                  </a:moveTo>
                  <a:lnTo>
                    <a:pt x="605" y="3629"/>
                  </a:lnTo>
                  <a:cubicBezTo>
                    <a:pt x="604" y="1626"/>
                    <a:pt x="2080" y="1"/>
                    <a:pt x="3899" y="1"/>
                  </a:cubicBezTo>
                  <a:cubicBezTo>
                    <a:pt x="3900" y="1"/>
                    <a:pt x="3900" y="1"/>
                    <a:pt x="3900" y="1"/>
                  </a:cubicBezTo>
                  <a:lnTo>
                    <a:pt x="3296" y="1"/>
                  </a:lnTo>
                  <a:cubicBezTo>
                    <a:pt x="1476" y="0"/>
                    <a:pt x="0" y="1624"/>
                    <a:pt x="0" y="3628"/>
                  </a:cubicBezTo>
                  <a:cubicBezTo>
                    <a:pt x="0" y="3628"/>
                    <a:pt x="0" y="3629"/>
                    <a:pt x="0" y="3629"/>
                  </a:cubicBezTo>
                  <a:close/>
                </a:path>
              </a:pathLst>
            </a:custGeom>
            <a:noFill/>
            <a:ln w="7938" cap="sq">
              <a:solidFill>
                <a:srgbClr val="70AD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D06CE073-E20A-4C3A-88B8-CAD2B7D60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1590"/>
              <a:ext cx="74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0" i="0" u="none" strike="noStrike" cap="none" normalizeH="0" baseline="0">
                  <a:ln>
                    <a:noFill/>
                  </a:ln>
                  <a:solidFill>
                    <a:srgbClr val="70AD47"/>
                  </a:solidFill>
                  <a:effectLst/>
                  <a:latin typeface="Calibri" panose="020F0502020204030204" pitchFamily="34" charset="0"/>
                </a:rPr>
                <a:t>Command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561D03AD-9E6D-4169-AD56-96FE133AD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" y="2695"/>
              <a:ext cx="647" cy="144"/>
            </a:xfrm>
            <a:custGeom>
              <a:avLst/>
              <a:gdLst>
                <a:gd name="T0" fmla="*/ 0 w 647"/>
                <a:gd name="T1" fmla="*/ 72 h 144"/>
                <a:gd name="T2" fmla="*/ 72 w 647"/>
                <a:gd name="T3" fmla="*/ 0 h 144"/>
                <a:gd name="T4" fmla="*/ 72 w 647"/>
                <a:gd name="T5" fmla="*/ 36 h 144"/>
                <a:gd name="T6" fmla="*/ 575 w 647"/>
                <a:gd name="T7" fmla="*/ 36 h 144"/>
                <a:gd name="T8" fmla="*/ 575 w 647"/>
                <a:gd name="T9" fmla="*/ 0 h 144"/>
                <a:gd name="T10" fmla="*/ 647 w 647"/>
                <a:gd name="T11" fmla="*/ 72 h 144"/>
                <a:gd name="T12" fmla="*/ 575 w 647"/>
                <a:gd name="T13" fmla="*/ 144 h 144"/>
                <a:gd name="T14" fmla="*/ 575 w 647"/>
                <a:gd name="T15" fmla="*/ 108 h 144"/>
                <a:gd name="T16" fmla="*/ 72 w 647"/>
                <a:gd name="T17" fmla="*/ 108 h 144"/>
                <a:gd name="T18" fmla="*/ 72 w 647"/>
                <a:gd name="T19" fmla="*/ 144 h 144"/>
                <a:gd name="T20" fmla="*/ 0 w 647"/>
                <a:gd name="T21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7" h="144">
                  <a:moveTo>
                    <a:pt x="0" y="72"/>
                  </a:moveTo>
                  <a:lnTo>
                    <a:pt x="72" y="0"/>
                  </a:lnTo>
                  <a:lnTo>
                    <a:pt x="72" y="36"/>
                  </a:lnTo>
                  <a:lnTo>
                    <a:pt x="575" y="36"/>
                  </a:lnTo>
                  <a:lnTo>
                    <a:pt x="575" y="0"/>
                  </a:lnTo>
                  <a:lnTo>
                    <a:pt x="647" y="72"/>
                  </a:lnTo>
                  <a:lnTo>
                    <a:pt x="575" y="144"/>
                  </a:lnTo>
                  <a:lnTo>
                    <a:pt x="575" y="108"/>
                  </a:lnTo>
                  <a:lnTo>
                    <a:pt x="72" y="108"/>
                  </a:lnTo>
                  <a:lnTo>
                    <a:pt x="72" y="144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F0A62A6-F426-4A91-8BAA-36A11D793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" y="2695"/>
              <a:ext cx="647" cy="144"/>
            </a:xfrm>
            <a:custGeom>
              <a:avLst/>
              <a:gdLst>
                <a:gd name="T0" fmla="*/ 0 w 647"/>
                <a:gd name="T1" fmla="*/ 72 h 144"/>
                <a:gd name="T2" fmla="*/ 72 w 647"/>
                <a:gd name="T3" fmla="*/ 0 h 144"/>
                <a:gd name="T4" fmla="*/ 72 w 647"/>
                <a:gd name="T5" fmla="*/ 36 h 144"/>
                <a:gd name="T6" fmla="*/ 575 w 647"/>
                <a:gd name="T7" fmla="*/ 36 h 144"/>
                <a:gd name="T8" fmla="*/ 575 w 647"/>
                <a:gd name="T9" fmla="*/ 0 h 144"/>
                <a:gd name="T10" fmla="*/ 647 w 647"/>
                <a:gd name="T11" fmla="*/ 72 h 144"/>
                <a:gd name="T12" fmla="*/ 575 w 647"/>
                <a:gd name="T13" fmla="*/ 144 h 144"/>
                <a:gd name="T14" fmla="*/ 575 w 647"/>
                <a:gd name="T15" fmla="*/ 108 h 144"/>
                <a:gd name="T16" fmla="*/ 72 w 647"/>
                <a:gd name="T17" fmla="*/ 108 h 144"/>
                <a:gd name="T18" fmla="*/ 72 w 647"/>
                <a:gd name="T19" fmla="*/ 144 h 144"/>
                <a:gd name="T20" fmla="*/ 0 w 647"/>
                <a:gd name="T21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7" h="144">
                  <a:moveTo>
                    <a:pt x="0" y="72"/>
                  </a:moveTo>
                  <a:lnTo>
                    <a:pt x="72" y="0"/>
                  </a:lnTo>
                  <a:lnTo>
                    <a:pt x="72" y="36"/>
                  </a:lnTo>
                  <a:lnTo>
                    <a:pt x="575" y="36"/>
                  </a:lnTo>
                  <a:lnTo>
                    <a:pt x="575" y="0"/>
                  </a:lnTo>
                  <a:lnTo>
                    <a:pt x="647" y="72"/>
                  </a:lnTo>
                  <a:lnTo>
                    <a:pt x="575" y="144"/>
                  </a:lnTo>
                  <a:lnTo>
                    <a:pt x="575" y="108"/>
                  </a:lnTo>
                  <a:lnTo>
                    <a:pt x="72" y="108"/>
                  </a:lnTo>
                  <a:lnTo>
                    <a:pt x="72" y="144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7938" cap="sq">
              <a:solidFill>
                <a:srgbClr val="31528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D7E5C971-8BF2-47B5-BABF-18B8446BE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" y="3178"/>
              <a:ext cx="625" cy="539"/>
            </a:xfrm>
            <a:custGeom>
              <a:avLst/>
              <a:gdLst>
                <a:gd name="T0" fmla="*/ 605 w 4203"/>
                <a:gd name="T1" fmla="*/ 0 h 3628"/>
                <a:gd name="T2" fmla="*/ 1210 w 4203"/>
                <a:gd name="T3" fmla="*/ 604 h 3628"/>
                <a:gd name="T4" fmla="*/ 907 w 4203"/>
                <a:gd name="T5" fmla="*/ 604 h 3628"/>
                <a:gd name="T6" fmla="*/ 4202 w 4203"/>
                <a:gd name="T7" fmla="*/ 3628 h 3628"/>
                <a:gd name="T8" fmla="*/ 4203 w 4203"/>
                <a:gd name="T9" fmla="*/ 3628 h 3628"/>
                <a:gd name="T10" fmla="*/ 3598 w 4203"/>
                <a:gd name="T11" fmla="*/ 3628 h 3628"/>
                <a:gd name="T12" fmla="*/ 303 w 4203"/>
                <a:gd name="T13" fmla="*/ 605 h 3628"/>
                <a:gd name="T14" fmla="*/ 303 w 4203"/>
                <a:gd name="T15" fmla="*/ 604 h 3628"/>
                <a:gd name="T16" fmla="*/ 0 w 4203"/>
                <a:gd name="T17" fmla="*/ 604 h 3628"/>
                <a:gd name="T18" fmla="*/ 605 w 4203"/>
                <a:gd name="T19" fmla="*/ 0 h 3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03" h="3628">
                  <a:moveTo>
                    <a:pt x="605" y="0"/>
                  </a:moveTo>
                  <a:lnTo>
                    <a:pt x="1210" y="604"/>
                  </a:lnTo>
                  <a:lnTo>
                    <a:pt x="907" y="604"/>
                  </a:lnTo>
                  <a:cubicBezTo>
                    <a:pt x="907" y="2274"/>
                    <a:pt x="2382" y="3628"/>
                    <a:pt x="4202" y="3628"/>
                  </a:cubicBezTo>
                  <a:cubicBezTo>
                    <a:pt x="4203" y="3628"/>
                    <a:pt x="4203" y="3628"/>
                    <a:pt x="4203" y="3628"/>
                  </a:cubicBezTo>
                  <a:lnTo>
                    <a:pt x="3598" y="3628"/>
                  </a:lnTo>
                  <a:cubicBezTo>
                    <a:pt x="1779" y="3628"/>
                    <a:pt x="303" y="2275"/>
                    <a:pt x="303" y="605"/>
                  </a:cubicBezTo>
                  <a:cubicBezTo>
                    <a:pt x="303" y="605"/>
                    <a:pt x="303" y="605"/>
                    <a:pt x="303" y="604"/>
                  </a:cubicBezTo>
                  <a:lnTo>
                    <a:pt x="0" y="604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57883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55A8214A-DCF4-4BBF-B352-0D90ADD5A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" y="3178"/>
              <a:ext cx="625" cy="539"/>
            </a:xfrm>
            <a:custGeom>
              <a:avLst/>
              <a:gdLst>
                <a:gd name="T0" fmla="*/ 605 w 4203"/>
                <a:gd name="T1" fmla="*/ 0 h 3628"/>
                <a:gd name="T2" fmla="*/ 1210 w 4203"/>
                <a:gd name="T3" fmla="*/ 604 h 3628"/>
                <a:gd name="T4" fmla="*/ 907 w 4203"/>
                <a:gd name="T5" fmla="*/ 604 h 3628"/>
                <a:gd name="T6" fmla="*/ 4202 w 4203"/>
                <a:gd name="T7" fmla="*/ 3628 h 3628"/>
                <a:gd name="T8" fmla="*/ 4203 w 4203"/>
                <a:gd name="T9" fmla="*/ 3628 h 3628"/>
                <a:gd name="T10" fmla="*/ 3598 w 4203"/>
                <a:gd name="T11" fmla="*/ 3628 h 3628"/>
                <a:gd name="T12" fmla="*/ 303 w 4203"/>
                <a:gd name="T13" fmla="*/ 605 h 3628"/>
                <a:gd name="T14" fmla="*/ 303 w 4203"/>
                <a:gd name="T15" fmla="*/ 604 h 3628"/>
                <a:gd name="T16" fmla="*/ 0 w 4203"/>
                <a:gd name="T17" fmla="*/ 604 h 3628"/>
                <a:gd name="T18" fmla="*/ 605 w 4203"/>
                <a:gd name="T19" fmla="*/ 0 h 3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03" h="3628">
                  <a:moveTo>
                    <a:pt x="605" y="0"/>
                  </a:moveTo>
                  <a:lnTo>
                    <a:pt x="1210" y="604"/>
                  </a:lnTo>
                  <a:lnTo>
                    <a:pt x="907" y="604"/>
                  </a:lnTo>
                  <a:cubicBezTo>
                    <a:pt x="907" y="2274"/>
                    <a:pt x="2382" y="3628"/>
                    <a:pt x="4202" y="3628"/>
                  </a:cubicBezTo>
                  <a:cubicBezTo>
                    <a:pt x="4203" y="3628"/>
                    <a:pt x="4203" y="3628"/>
                    <a:pt x="4203" y="3628"/>
                  </a:cubicBezTo>
                  <a:lnTo>
                    <a:pt x="3598" y="3628"/>
                  </a:lnTo>
                  <a:cubicBezTo>
                    <a:pt x="1779" y="3628"/>
                    <a:pt x="303" y="2275"/>
                    <a:pt x="303" y="605"/>
                  </a:cubicBezTo>
                  <a:cubicBezTo>
                    <a:pt x="303" y="605"/>
                    <a:pt x="303" y="605"/>
                    <a:pt x="303" y="604"/>
                  </a:cubicBezTo>
                  <a:lnTo>
                    <a:pt x="0" y="604"/>
                  </a:lnTo>
                  <a:lnTo>
                    <a:pt x="605" y="0"/>
                  </a:lnTo>
                  <a:close/>
                </a:path>
              </a:pathLst>
            </a:custGeom>
            <a:noFill/>
            <a:ln w="3175" cap="sq">
              <a:solidFill>
                <a:srgbClr val="70AD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09B5EECB-DCDF-4DC2-AD39-A59F9D3F6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3178"/>
              <a:ext cx="580" cy="539"/>
            </a:xfrm>
            <a:custGeom>
              <a:avLst/>
              <a:gdLst>
                <a:gd name="T0" fmla="*/ 3901 w 3901"/>
                <a:gd name="T1" fmla="*/ 0 h 3628"/>
                <a:gd name="T2" fmla="*/ 3296 w 3901"/>
                <a:gd name="T3" fmla="*/ 0 h 3628"/>
                <a:gd name="T4" fmla="*/ 1 w 3901"/>
                <a:gd name="T5" fmla="*/ 3628 h 3628"/>
                <a:gd name="T6" fmla="*/ 0 w 3901"/>
                <a:gd name="T7" fmla="*/ 3628 h 3628"/>
                <a:gd name="T8" fmla="*/ 605 w 3901"/>
                <a:gd name="T9" fmla="*/ 3628 h 3628"/>
                <a:gd name="T10" fmla="*/ 3901 w 3901"/>
                <a:gd name="T11" fmla="*/ 1 h 3628"/>
                <a:gd name="T12" fmla="*/ 3901 w 3901"/>
                <a:gd name="T13" fmla="*/ 0 h 3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1" h="3628">
                  <a:moveTo>
                    <a:pt x="3901" y="0"/>
                  </a:moveTo>
                  <a:lnTo>
                    <a:pt x="3296" y="0"/>
                  </a:lnTo>
                  <a:cubicBezTo>
                    <a:pt x="3296" y="2003"/>
                    <a:pt x="1821" y="3628"/>
                    <a:pt x="1" y="3628"/>
                  </a:cubicBezTo>
                  <a:cubicBezTo>
                    <a:pt x="1" y="3628"/>
                    <a:pt x="1" y="3628"/>
                    <a:pt x="0" y="3628"/>
                  </a:cubicBezTo>
                  <a:lnTo>
                    <a:pt x="605" y="3628"/>
                  </a:lnTo>
                  <a:cubicBezTo>
                    <a:pt x="2425" y="3628"/>
                    <a:pt x="3901" y="2004"/>
                    <a:pt x="3901" y="1"/>
                  </a:cubicBezTo>
                  <a:cubicBezTo>
                    <a:pt x="3901" y="0"/>
                    <a:pt x="3901" y="0"/>
                    <a:pt x="3901" y="0"/>
                  </a:cubicBezTo>
                  <a:close/>
                </a:path>
              </a:pathLst>
            </a:custGeom>
            <a:solidFill>
              <a:srgbClr val="70AD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5F4B91A-E59C-4D65-B035-8119EEFC4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3178"/>
              <a:ext cx="580" cy="539"/>
            </a:xfrm>
            <a:custGeom>
              <a:avLst/>
              <a:gdLst>
                <a:gd name="T0" fmla="*/ 3901 w 3901"/>
                <a:gd name="T1" fmla="*/ 0 h 3628"/>
                <a:gd name="T2" fmla="*/ 3296 w 3901"/>
                <a:gd name="T3" fmla="*/ 0 h 3628"/>
                <a:gd name="T4" fmla="*/ 1 w 3901"/>
                <a:gd name="T5" fmla="*/ 3628 h 3628"/>
                <a:gd name="T6" fmla="*/ 0 w 3901"/>
                <a:gd name="T7" fmla="*/ 3628 h 3628"/>
                <a:gd name="T8" fmla="*/ 605 w 3901"/>
                <a:gd name="T9" fmla="*/ 3628 h 3628"/>
                <a:gd name="T10" fmla="*/ 3901 w 3901"/>
                <a:gd name="T11" fmla="*/ 1 h 3628"/>
                <a:gd name="T12" fmla="*/ 3901 w 3901"/>
                <a:gd name="T13" fmla="*/ 0 h 3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1" h="3628">
                  <a:moveTo>
                    <a:pt x="3901" y="0"/>
                  </a:moveTo>
                  <a:lnTo>
                    <a:pt x="3296" y="0"/>
                  </a:lnTo>
                  <a:cubicBezTo>
                    <a:pt x="3296" y="2003"/>
                    <a:pt x="1821" y="3628"/>
                    <a:pt x="1" y="3628"/>
                  </a:cubicBezTo>
                  <a:cubicBezTo>
                    <a:pt x="1" y="3628"/>
                    <a:pt x="1" y="3628"/>
                    <a:pt x="0" y="3628"/>
                  </a:cubicBezTo>
                  <a:lnTo>
                    <a:pt x="605" y="3628"/>
                  </a:lnTo>
                  <a:cubicBezTo>
                    <a:pt x="2425" y="3628"/>
                    <a:pt x="3901" y="2004"/>
                    <a:pt x="3901" y="1"/>
                  </a:cubicBezTo>
                  <a:cubicBezTo>
                    <a:pt x="3901" y="0"/>
                    <a:pt x="3901" y="0"/>
                    <a:pt x="3901" y="0"/>
                  </a:cubicBezTo>
                  <a:close/>
                </a:path>
              </a:pathLst>
            </a:custGeom>
            <a:noFill/>
            <a:ln w="7938" cap="sq">
              <a:solidFill>
                <a:srgbClr val="70AD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5BE73B52-5685-444D-8DA3-E7E206B4A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3890"/>
              <a:ext cx="64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0" i="0" u="none" strike="noStrike" cap="none" normalizeH="0" baseline="0">
                  <a:ln>
                    <a:noFill/>
                  </a:ln>
                  <a:solidFill>
                    <a:srgbClr val="70AD47"/>
                  </a:solidFill>
                  <a:effectLst/>
                  <a:latin typeface="Calibri" panose="020F0502020204030204" pitchFamily="34" charset="0"/>
                </a:rPr>
                <a:t>Interrupt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11EAA03C-6C7B-4566-8A09-29048E064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62" y="3829049"/>
            <a:ext cx="1216026" cy="12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4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C0568-3124-4A95-803F-5D159276B4FB}"/>
              </a:ext>
            </a:extLst>
          </p:cNvPr>
          <p:cNvSpPr txBox="1"/>
          <p:nvPr/>
        </p:nvSpPr>
        <p:spPr>
          <a:xfrm>
            <a:off x="655983" y="561561"/>
            <a:ext cx="1475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Drivers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EF8F33-9F2E-438C-A937-8334B2ACA3BC}"/>
              </a:ext>
            </a:extLst>
          </p:cNvPr>
          <p:cNvSpPr txBox="1"/>
          <p:nvPr/>
        </p:nvSpPr>
        <p:spPr>
          <a:xfrm>
            <a:off x="1317390" y="1434574"/>
            <a:ext cx="301234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Part of OS kernel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Customization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Monolithic OS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E1CF53-5A0C-474F-9F80-A3610625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844" y="1631978"/>
            <a:ext cx="4329766" cy="35940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079BD8-0B7F-45CE-859F-5BEAC76C243F}"/>
              </a:ext>
            </a:extLst>
          </p:cNvPr>
          <p:cNvSpPr txBox="1"/>
          <p:nvPr/>
        </p:nvSpPr>
        <p:spPr>
          <a:xfrm>
            <a:off x="1317390" y="3631694"/>
            <a:ext cx="418391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80% bugs of Android kernel</a:t>
            </a:r>
          </a:p>
        </p:txBody>
      </p:sp>
    </p:spTree>
    <p:extLst>
      <p:ext uri="{BB962C8B-B14F-4D97-AF65-F5344CB8AC3E}">
        <p14:creationId xmlns:p14="http://schemas.microsoft.com/office/powerpoint/2010/main" val="279747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C0568-3124-4A95-803F-5D159276B4FB}"/>
              </a:ext>
            </a:extLst>
          </p:cNvPr>
          <p:cNvSpPr txBox="1"/>
          <p:nvPr/>
        </p:nvSpPr>
        <p:spPr>
          <a:xfrm>
            <a:off x="655982" y="561561"/>
            <a:ext cx="3071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POSIX standard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EF8F33-9F2E-438C-A937-8334B2ACA3BC}"/>
              </a:ext>
            </a:extLst>
          </p:cNvPr>
          <p:cNvSpPr txBox="1"/>
          <p:nvPr/>
        </p:nvSpPr>
        <p:spPr>
          <a:xfrm>
            <a:off x="1317390" y="1215903"/>
            <a:ext cx="853228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Portable OS Interface for Computing Systems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23D322-28FA-4CA8-9B9E-BE5F6D19FB89}"/>
              </a:ext>
            </a:extLst>
          </p:cNvPr>
          <p:cNvSpPr txBox="1"/>
          <p:nvPr/>
        </p:nvSpPr>
        <p:spPr>
          <a:xfrm>
            <a:off x="1724894" y="2083921"/>
            <a:ext cx="5545579" cy="5870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ioctl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cmd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…);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3B796B2-7425-47A3-8B15-AA356EEE8CA5}"/>
              </a:ext>
            </a:extLst>
          </p:cNvPr>
          <p:cNvSpPr txBox="1"/>
          <p:nvPr/>
        </p:nvSpPr>
        <p:spPr>
          <a:xfrm>
            <a:off x="1816381" y="3882385"/>
            <a:ext cx="1210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Fuzzer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55FF78-8B23-41E0-B716-65C3152C58DB}"/>
              </a:ext>
            </a:extLst>
          </p:cNvPr>
          <p:cNvSpPr txBox="1"/>
          <p:nvPr/>
        </p:nvSpPr>
        <p:spPr>
          <a:xfrm>
            <a:off x="3498580" y="3943940"/>
            <a:ext cx="112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open(…)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32E9CD-6CF9-4BAB-A383-D9EE63CBC2EA}"/>
              </a:ext>
            </a:extLst>
          </p:cNvPr>
          <p:cNvSpPr txBox="1"/>
          <p:nvPr/>
        </p:nvSpPr>
        <p:spPr>
          <a:xfrm>
            <a:off x="4888396" y="3941541"/>
            <a:ext cx="1267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rand(…)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EE15F1-2F46-4F86-AD72-6C5BB4019797}"/>
              </a:ext>
            </a:extLst>
          </p:cNvPr>
          <p:cNvSpPr txBox="1"/>
          <p:nvPr/>
        </p:nvSpPr>
        <p:spPr>
          <a:xfrm>
            <a:off x="6246744" y="3936771"/>
            <a:ext cx="351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1A043E9A-FAAA-43EC-B391-8189EE0F03ED}"/>
              </a:ext>
            </a:extLst>
          </p:cNvPr>
          <p:cNvSpPr/>
          <p:nvPr/>
        </p:nvSpPr>
        <p:spPr>
          <a:xfrm>
            <a:off x="3980621" y="2847561"/>
            <a:ext cx="198783" cy="993913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上 27">
            <a:extLst>
              <a:ext uri="{FF2B5EF4-FFF2-40B4-BE49-F238E27FC236}">
                <a16:creationId xmlns:a16="http://schemas.microsoft.com/office/drawing/2014/main" id="{E0CAB6E0-0219-4970-A754-C24983609192}"/>
              </a:ext>
            </a:extLst>
          </p:cNvPr>
          <p:cNvSpPr/>
          <p:nvPr/>
        </p:nvSpPr>
        <p:spPr>
          <a:xfrm>
            <a:off x="5369011" y="2837621"/>
            <a:ext cx="198783" cy="993913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上 28">
            <a:extLst>
              <a:ext uri="{FF2B5EF4-FFF2-40B4-BE49-F238E27FC236}">
                <a16:creationId xmlns:a16="http://schemas.microsoft.com/office/drawing/2014/main" id="{B797AEB3-4334-4501-85F6-853DC341C81D}"/>
              </a:ext>
            </a:extLst>
          </p:cNvPr>
          <p:cNvSpPr/>
          <p:nvPr/>
        </p:nvSpPr>
        <p:spPr>
          <a:xfrm>
            <a:off x="6322943" y="2847561"/>
            <a:ext cx="198783" cy="993913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左弧形 29">
            <a:extLst>
              <a:ext uri="{FF2B5EF4-FFF2-40B4-BE49-F238E27FC236}">
                <a16:creationId xmlns:a16="http://schemas.microsoft.com/office/drawing/2014/main" id="{FE782680-26FD-4452-9D1F-C148ECA547AC}"/>
              </a:ext>
            </a:extLst>
          </p:cNvPr>
          <p:cNvSpPr/>
          <p:nvPr/>
        </p:nvSpPr>
        <p:spPr>
          <a:xfrm>
            <a:off x="884574" y="2390361"/>
            <a:ext cx="553883" cy="1838739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4C5B4F3-9E94-4478-8A1A-C575FF649F3F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5400000" flipH="1" flipV="1">
            <a:off x="3210006" y="3555471"/>
            <a:ext cx="61555" cy="1638714"/>
          </a:xfrm>
          <a:prstGeom prst="bentConnector3">
            <a:avLst>
              <a:gd name="adj1" fmla="val -3713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7EF4AF0B-42C6-4CF1-B7CC-DDB642541E54}"/>
              </a:ext>
            </a:extLst>
          </p:cNvPr>
          <p:cNvCxnSpPr>
            <a:cxnSpLocks/>
            <a:stCxn id="23" idx="2"/>
            <a:endCxn id="25" idx="2"/>
          </p:cNvCxnSpPr>
          <p:nvPr/>
        </p:nvCxnSpPr>
        <p:spPr>
          <a:xfrm rot="5400000" flipH="1" flipV="1">
            <a:off x="3939744" y="2823333"/>
            <a:ext cx="63954" cy="3100589"/>
          </a:xfrm>
          <a:prstGeom prst="bentConnector3">
            <a:avLst>
              <a:gd name="adj1" fmla="val -3574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9949DA1A-7311-4E1D-AEF3-957CCE3E1260}"/>
              </a:ext>
            </a:extLst>
          </p:cNvPr>
          <p:cNvCxnSpPr>
            <a:cxnSpLocks/>
            <a:stCxn id="23" idx="2"/>
            <a:endCxn id="26" idx="2"/>
          </p:cNvCxnSpPr>
          <p:nvPr/>
        </p:nvCxnSpPr>
        <p:spPr>
          <a:xfrm rot="5400000" flipH="1" flipV="1">
            <a:off x="4387519" y="2370789"/>
            <a:ext cx="68724" cy="4000908"/>
          </a:xfrm>
          <a:prstGeom prst="bentConnector3">
            <a:avLst>
              <a:gd name="adj1" fmla="val -3326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2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C0568-3124-4A95-803F-5D159276B4FB}"/>
              </a:ext>
            </a:extLst>
          </p:cNvPr>
          <p:cNvSpPr txBox="1"/>
          <p:nvPr/>
        </p:nvSpPr>
        <p:spPr>
          <a:xfrm>
            <a:off x="655982" y="561561"/>
            <a:ext cx="3071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23D322-28FA-4CA8-9B9E-BE5F6D19FB89}"/>
              </a:ext>
            </a:extLst>
          </p:cNvPr>
          <p:cNvSpPr txBox="1"/>
          <p:nvPr/>
        </p:nvSpPr>
        <p:spPr>
          <a:xfrm>
            <a:off x="4209693" y="1562115"/>
            <a:ext cx="5545579" cy="5870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ioctl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cmd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…);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735C0299-DB35-405C-B6ED-628E509B1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9893" y="2362514"/>
            <a:ext cx="710648" cy="71064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7EC9F97-F97D-4C62-9F46-E1CF0A86CD1A}"/>
              </a:ext>
            </a:extLst>
          </p:cNvPr>
          <p:cNvSpPr txBox="1"/>
          <p:nvPr/>
        </p:nvSpPr>
        <p:spPr>
          <a:xfrm>
            <a:off x="7528908" y="2256173"/>
            <a:ext cx="101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record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84543D-A39D-44C3-9AEC-532DD529AE57}"/>
              </a:ext>
            </a:extLst>
          </p:cNvPr>
          <p:cNvSpPr txBox="1"/>
          <p:nvPr/>
        </p:nvSpPr>
        <p:spPr>
          <a:xfrm>
            <a:off x="7518968" y="2715711"/>
            <a:ext cx="109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setting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CAF4A624-7248-442F-B098-BF5B08296F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9893" y="3597621"/>
            <a:ext cx="710648" cy="56851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BA8395D-AACA-4F81-AB78-21AA02BF27AD}"/>
              </a:ext>
            </a:extLst>
          </p:cNvPr>
          <p:cNvSpPr txBox="1"/>
          <p:nvPr/>
        </p:nvSpPr>
        <p:spPr>
          <a:xfrm>
            <a:off x="7719822" y="3663824"/>
            <a:ext cx="63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3BEFC8-D26D-4238-875A-8CA1625C5160}"/>
              </a:ext>
            </a:extLst>
          </p:cNvPr>
          <p:cNvSpPr txBox="1"/>
          <p:nvPr/>
        </p:nvSpPr>
        <p:spPr>
          <a:xfrm>
            <a:off x="8817684" y="2274045"/>
            <a:ext cx="243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struct1 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……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};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B571806-AEC2-4C59-9F13-0BE624BCF750}"/>
              </a:ext>
            </a:extLst>
          </p:cNvPr>
          <p:cNvSpPr txBox="1"/>
          <p:nvPr/>
        </p:nvSpPr>
        <p:spPr>
          <a:xfrm>
            <a:off x="8817684" y="3331232"/>
            <a:ext cx="243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struct2 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……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};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7A73D6B6-4FA3-4BD9-8D8C-908B1317F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0417" y="4568010"/>
            <a:ext cx="598330" cy="59833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5136116E-096B-4C14-AEBF-A15CC36E5B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88781" y="5523832"/>
            <a:ext cx="501601" cy="50160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C66DED0-35E9-449B-80CE-386E806A9228}"/>
              </a:ext>
            </a:extLst>
          </p:cNvPr>
          <p:cNvSpPr txBox="1"/>
          <p:nvPr/>
        </p:nvSpPr>
        <p:spPr>
          <a:xfrm>
            <a:off x="7719822" y="4593479"/>
            <a:ext cx="63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A921E7-206B-434D-8957-594D2DF9F4E2}"/>
              </a:ext>
            </a:extLst>
          </p:cNvPr>
          <p:cNvSpPr txBox="1"/>
          <p:nvPr/>
        </p:nvSpPr>
        <p:spPr>
          <a:xfrm>
            <a:off x="7719822" y="5523134"/>
            <a:ext cx="63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987603-9D47-4E3C-93DB-0183A66DB51F}"/>
              </a:ext>
            </a:extLst>
          </p:cNvPr>
          <p:cNvSpPr txBox="1"/>
          <p:nvPr/>
        </p:nvSpPr>
        <p:spPr>
          <a:xfrm>
            <a:off x="8817684" y="4345870"/>
            <a:ext cx="243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struct3 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……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};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D62128-1328-49F1-8C6F-DAC5DE17D299}"/>
              </a:ext>
            </a:extLst>
          </p:cNvPr>
          <p:cNvSpPr txBox="1"/>
          <p:nvPr/>
        </p:nvSpPr>
        <p:spPr>
          <a:xfrm>
            <a:off x="8817684" y="5338780"/>
            <a:ext cx="243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struct4 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……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};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B9A46DB-A689-4CE5-B4AA-21B73384F651}"/>
              </a:ext>
            </a:extLst>
          </p:cNvPr>
          <p:cNvSpPr txBox="1"/>
          <p:nvPr/>
        </p:nvSpPr>
        <p:spPr>
          <a:xfrm>
            <a:off x="942316" y="1731932"/>
            <a:ext cx="303333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Non-structured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Non-standard</a:t>
            </a:r>
          </a:p>
        </p:txBody>
      </p:sp>
    </p:spTree>
    <p:extLst>
      <p:ext uri="{BB962C8B-B14F-4D97-AF65-F5344CB8AC3E}">
        <p14:creationId xmlns:p14="http://schemas.microsoft.com/office/powerpoint/2010/main" val="77325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C0568-3124-4A95-803F-5D159276B4FB}"/>
              </a:ext>
            </a:extLst>
          </p:cNvPr>
          <p:cNvSpPr txBox="1"/>
          <p:nvPr/>
        </p:nvSpPr>
        <p:spPr>
          <a:xfrm>
            <a:off x="655982" y="561561"/>
            <a:ext cx="3071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DIFUZE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23D322-28FA-4CA8-9B9E-BE5F6D19FB89}"/>
              </a:ext>
            </a:extLst>
          </p:cNvPr>
          <p:cNvSpPr txBox="1"/>
          <p:nvPr/>
        </p:nvSpPr>
        <p:spPr>
          <a:xfrm>
            <a:off x="3712735" y="1114851"/>
            <a:ext cx="5545579" cy="5870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ioctl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cmd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…);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735C0299-DB35-405C-B6ED-628E509B1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2935" y="1915250"/>
            <a:ext cx="710648" cy="71064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7EC9F97-F97D-4C62-9F46-E1CF0A86CD1A}"/>
              </a:ext>
            </a:extLst>
          </p:cNvPr>
          <p:cNvSpPr txBox="1"/>
          <p:nvPr/>
        </p:nvSpPr>
        <p:spPr>
          <a:xfrm>
            <a:off x="7031950" y="1808909"/>
            <a:ext cx="101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record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84543D-A39D-44C3-9AEC-532DD529AE57}"/>
              </a:ext>
            </a:extLst>
          </p:cNvPr>
          <p:cNvSpPr txBox="1"/>
          <p:nvPr/>
        </p:nvSpPr>
        <p:spPr>
          <a:xfrm>
            <a:off x="7022010" y="2268447"/>
            <a:ext cx="109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setting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CAF4A624-7248-442F-B098-BF5B08296F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2935" y="3150357"/>
            <a:ext cx="710648" cy="56851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BA8395D-AACA-4F81-AB78-21AA02BF27AD}"/>
              </a:ext>
            </a:extLst>
          </p:cNvPr>
          <p:cNvSpPr txBox="1"/>
          <p:nvPr/>
        </p:nvSpPr>
        <p:spPr>
          <a:xfrm>
            <a:off x="7222864" y="3216560"/>
            <a:ext cx="63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3BEFC8-D26D-4238-875A-8CA1625C5160}"/>
              </a:ext>
            </a:extLst>
          </p:cNvPr>
          <p:cNvSpPr txBox="1"/>
          <p:nvPr/>
        </p:nvSpPr>
        <p:spPr>
          <a:xfrm>
            <a:off x="9622753" y="1712663"/>
            <a:ext cx="1648222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struct1 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……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};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B571806-AEC2-4C59-9F13-0BE624BCF750}"/>
              </a:ext>
            </a:extLst>
          </p:cNvPr>
          <p:cNvSpPr txBox="1"/>
          <p:nvPr/>
        </p:nvSpPr>
        <p:spPr>
          <a:xfrm>
            <a:off x="9622752" y="2705573"/>
            <a:ext cx="1648221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struct2 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……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};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7A73D6B6-4FA3-4BD9-8D8C-908B1317F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3459" y="4120746"/>
            <a:ext cx="598330" cy="59833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5136116E-096B-4C14-AEBF-A15CC36E5B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1823" y="5076568"/>
            <a:ext cx="501601" cy="50160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C66DED0-35E9-449B-80CE-386E806A9228}"/>
              </a:ext>
            </a:extLst>
          </p:cNvPr>
          <p:cNvSpPr txBox="1"/>
          <p:nvPr/>
        </p:nvSpPr>
        <p:spPr>
          <a:xfrm>
            <a:off x="7222864" y="4146215"/>
            <a:ext cx="63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A921E7-206B-434D-8957-594D2DF9F4E2}"/>
              </a:ext>
            </a:extLst>
          </p:cNvPr>
          <p:cNvSpPr txBox="1"/>
          <p:nvPr/>
        </p:nvSpPr>
        <p:spPr>
          <a:xfrm>
            <a:off x="7222864" y="5075870"/>
            <a:ext cx="63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987603-9D47-4E3C-93DB-0183A66DB51F}"/>
              </a:ext>
            </a:extLst>
          </p:cNvPr>
          <p:cNvSpPr txBox="1"/>
          <p:nvPr/>
        </p:nvSpPr>
        <p:spPr>
          <a:xfrm>
            <a:off x="9611402" y="3701086"/>
            <a:ext cx="1648222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struct3 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……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};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D62128-1328-49F1-8C6F-DAC5DE17D299}"/>
              </a:ext>
            </a:extLst>
          </p:cNvPr>
          <p:cNvSpPr txBox="1"/>
          <p:nvPr/>
        </p:nvSpPr>
        <p:spPr>
          <a:xfrm>
            <a:off x="9611402" y="4693996"/>
            <a:ext cx="1659571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struct4 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……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};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B9A46DB-A689-4CE5-B4AA-21B73384F651}"/>
              </a:ext>
            </a:extLst>
          </p:cNvPr>
          <p:cNvSpPr txBox="1"/>
          <p:nvPr/>
        </p:nvSpPr>
        <p:spPr>
          <a:xfrm>
            <a:off x="813108" y="3512762"/>
            <a:ext cx="26059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Kernel source code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DE334F-1ACE-43DC-A5DD-862285AFD2C2}"/>
              </a:ext>
            </a:extLst>
          </p:cNvPr>
          <p:cNvSpPr txBox="1"/>
          <p:nvPr/>
        </p:nvSpPr>
        <p:spPr>
          <a:xfrm>
            <a:off x="9617076" y="5686906"/>
            <a:ext cx="1659571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……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E3B7C759-80B0-4D51-A68C-BC136ADD45EA}"/>
              </a:ext>
            </a:extLst>
          </p:cNvPr>
          <p:cNvSpPr/>
          <p:nvPr/>
        </p:nvSpPr>
        <p:spPr>
          <a:xfrm rot="3077113">
            <a:off x="4194224" y="2122104"/>
            <a:ext cx="288235" cy="1719263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上 27">
            <a:extLst>
              <a:ext uri="{FF2B5EF4-FFF2-40B4-BE49-F238E27FC236}">
                <a16:creationId xmlns:a16="http://schemas.microsoft.com/office/drawing/2014/main" id="{5F268145-8E4F-4838-BBA1-023D7D1B433C}"/>
              </a:ext>
            </a:extLst>
          </p:cNvPr>
          <p:cNvSpPr/>
          <p:nvPr/>
        </p:nvSpPr>
        <p:spPr>
          <a:xfrm rot="7639904">
            <a:off x="4208718" y="3878101"/>
            <a:ext cx="288235" cy="1719263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上 28">
            <a:extLst>
              <a:ext uri="{FF2B5EF4-FFF2-40B4-BE49-F238E27FC236}">
                <a16:creationId xmlns:a16="http://schemas.microsoft.com/office/drawing/2014/main" id="{B8D3B2AE-586C-492D-AB69-C7F1F3170564}"/>
              </a:ext>
            </a:extLst>
          </p:cNvPr>
          <p:cNvSpPr/>
          <p:nvPr/>
        </p:nvSpPr>
        <p:spPr>
          <a:xfrm rot="4706951">
            <a:off x="4452627" y="2696227"/>
            <a:ext cx="288235" cy="1719263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上 29">
            <a:extLst>
              <a:ext uri="{FF2B5EF4-FFF2-40B4-BE49-F238E27FC236}">
                <a16:creationId xmlns:a16="http://schemas.microsoft.com/office/drawing/2014/main" id="{5502EE2E-F7E7-458B-BA6E-B7C007BC9E7B}"/>
              </a:ext>
            </a:extLst>
          </p:cNvPr>
          <p:cNvSpPr/>
          <p:nvPr/>
        </p:nvSpPr>
        <p:spPr>
          <a:xfrm rot="6114356">
            <a:off x="4475861" y="3303119"/>
            <a:ext cx="288235" cy="1719263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上 30">
            <a:extLst>
              <a:ext uri="{FF2B5EF4-FFF2-40B4-BE49-F238E27FC236}">
                <a16:creationId xmlns:a16="http://schemas.microsoft.com/office/drawing/2014/main" id="{77C7AECA-BDD7-47EA-8E91-23E184AEDC34}"/>
              </a:ext>
            </a:extLst>
          </p:cNvPr>
          <p:cNvSpPr/>
          <p:nvPr/>
        </p:nvSpPr>
        <p:spPr>
          <a:xfrm rot="4197679">
            <a:off x="6561805" y="1814380"/>
            <a:ext cx="180371" cy="700776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上 31">
            <a:extLst>
              <a:ext uri="{FF2B5EF4-FFF2-40B4-BE49-F238E27FC236}">
                <a16:creationId xmlns:a16="http://schemas.microsoft.com/office/drawing/2014/main" id="{ACD985FE-A0D6-4F87-87A0-E2318A1E31F6}"/>
              </a:ext>
            </a:extLst>
          </p:cNvPr>
          <p:cNvSpPr/>
          <p:nvPr/>
        </p:nvSpPr>
        <p:spPr>
          <a:xfrm rot="6006982">
            <a:off x="6561104" y="2169496"/>
            <a:ext cx="180371" cy="700776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上 32">
            <a:extLst>
              <a:ext uri="{FF2B5EF4-FFF2-40B4-BE49-F238E27FC236}">
                <a16:creationId xmlns:a16="http://schemas.microsoft.com/office/drawing/2014/main" id="{4510C8F6-A60D-4694-A46C-EDA29642F5B6}"/>
              </a:ext>
            </a:extLst>
          </p:cNvPr>
          <p:cNvSpPr/>
          <p:nvPr/>
        </p:nvSpPr>
        <p:spPr>
          <a:xfrm rot="5400000">
            <a:off x="6681159" y="3115285"/>
            <a:ext cx="180371" cy="700776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上 33">
            <a:extLst>
              <a:ext uri="{FF2B5EF4-FFF2-40B4-BE49-F238E27FC236}">
                <a16:creationId xmlns:a16="http://schemas.microsoft.com/office/drawing/2014/main" id="{9265C893-2D22-4D8A-AB08-E312AB303ADD}"/>
              </a:ext>
            </a:extLst>
          </p:cNvPr>
          <p:cNvSpPr/>
          <p:nvPr/>
        </p:nvSpPr>
        <p:spPr>
          <a:xfrm rot="5400000">
            <a:off x="6671304" y="4069523"/>
            <a:ext cx="180371" cy="700776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上 34">
            <a:extLst>
              <a:ext uri="{FF2B5EF4-FFF2-40B4-BE49-F238E27FC236}">
                <a16:creationId xmlns:a16="http://schemas.microsoft.com/office/drawing/2014/main" id="{44C07D56-7797-47C7-81AD-EEEDF13D10B0}"/>
              </a:ext>
            </a:extLst>
          </p:cNvPr>
          <p:cNvSpPr/>
          <p:nvPr/>
        </p:nvSpPr>
        <p:spPr>
          <a:xfrm rot="5400000">
            <a:off x="6669214" y="4969273"/>
            <a:ext cx="180371" cy="700776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180443CD-79CA-4D49-A9A8-133EA941AE49}"/>
              </a:ext>
            </a:extLst>
          </p:cNvPr>
          <p:cNvSpPr/>
          <p:nvPr/>
        </p:nvSpPr>
        <p:spPr>
          <a:xfrm rot="5400000">
            <a:off x="8655778" y="1512551"/>
            <a:ext cx="165558" cy="1138877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上 36">
            <a:extLst>
              <a:ext uri="{FF2B5EF4-FFF2-40B4-BE49-F238E27FC236}">
                <a16:creationId xmlns:a16="http://schemas.microsoft.com/office/drawing/2014/main" id="{54EC0AAC-4715-45EB-915A-0DB06CC78E86}"/>
              </a:ext>
            </a:extLst>
          </p:cNvPr>
          <p:cNvSpPr/>
          <p:nvPr/>
        </p:nvSpPr>
        <p:spPr>
          <a:xfrm rot="6514574">
            <a:off x="8686718" y="2210316"/>
            <a:ext cx="165558" cy="1138877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EA78291-27A2-40B9-87CC-5EAD50606D4F}"/>
              </a:ext>
            </a:extLst>
          </p:cNvPr>
          <p:cNvSpPr txBox="1"/>
          <p:nvPr/>
        </p:nvSpPr>
        <p:spPr>
          <a:xfrm>
            <a:off x="8422575" y="3844386"/>
            <a:ext cx="631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zh-CN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7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C0568-3124-4A95-803F-5D159276B4FB}"/>
              </a:ext>
            </a:extLst>
          </p:cNvPr>
          <p:cNvSpPr txBox="1"/>
          <p:nvPr/>
        </p:nvSpPr>
        <p:spPr>
          <a:xfrm>
            <a:off x="655982" y="561561"/>
            <a:ext cx="3071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DIFUZE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23D322-28FA-4CA8-9B9E-BE5F6D19FB89}"/>
              </a:ext>
            </a:extLst>
          </p:cNvPr>
          <p:cNvSpPr txBox="1"/>
          <p:nvPr/>
        </p:nvSpPr>
        <p:spPr>
          <a:xfrm>
            <a:off x="3668014" y="1606843"/>
            <a:ext cx="5545579" cy="5870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ioctl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cmd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…);</a:t>
            </a:r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F4FC276A-706B-4F8C-8A4B-E53DF83067BE}"/>
              </a:ext>
            </a:extLst>
          </p:cNvPr>
          <p:cNvSpPr/>
          <p:nvPr/>
        </p:nvSpPr>
        <p:spPr>
          <a:xfrm>
            <a:off x="3906089" y="5193197"/>
            <a:ext cx="1500809" cy="111318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dev1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83D7896-FB9D-4FEE-B857-37F2F53D2BD7}"/>
              </a:ext>
            </a:extLst>
          </p:cNvPr>
          <p:cNvSpPr txBox="1"/>
          <p:nvPr/>
        </p:nvSpPr>
        <p:spPr>
          <a:xfrm>
            <a:off x="2536383" y="2949120"/>
            <a:ext cx="3924064" cy="42210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register(“dev1”, &amp;ioctl_handler1);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CD305A3-B4D0-4801-A1E2-A0A793EEB4E0}"/>
              </a:ext>
            </a:extLst>
          </p:cNvPr>
          <p:cNvSpPr txBox="1"/>
          <p:nvPr/>
        </p:nvSpPr>
        <p:spPr>
          <a:xfrm>
            <a:off x="3866332" y="3848301"/>
            <a:ext cx="3081133" cy="116076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ioctl_handler1(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cmd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…)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…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BBFEF8-FAA4-45D6-B468-54012067CA86}"/>
              </a:ext>
            </a:extLst>
          </p:cNvPr>
          <p:cNvSpPr/>
          <p:nvPr/>
        </p:nvSpPr>
        <p:spPr>
          <a:xfrm>
            <a:off x="4442804" y="2879883"/>
            <a:ext cx="1759226" cy="5441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85377414-102F-4547-87CD-50ABB88893E5}"/>
              </a:ext>
            </a:extLst>
          </p:cNvPr>
          <p:cNvSpPr/>
          <p:nvPr/>
        </p:nvSpPr>
        <p:spPr>
          <a:xfrm>
            <a:off x="5288100" y="3463789"/>
            <a:ext cx="168495" cy="3317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弧形 10">
            <a:extLst>
              <a:ext uri="{FF2B5EF4-FFF2-40B4-BE49-F238E27FC236}">
                <a16:creationId xmlns:a16="http://schemas.microsoft.com/office/drawing/2014/main" id="{C979B051-F9E2-4151-A301-89DCE055CB02}"/>
              </a:ext>
            </a:extLst>
          </p:cNvPr>
          <p:cNvSpPr/>
          <p:nvPr/>
        </p:nvSpPr>
        <p:spPr>
          <a:xfrm rot="10800000">
            <a:off x="3363223" y="3513485"/>
            <a:ext cx="417443" cy="22363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B96C686-5104-4CE9-B6ED-0A97969A0BC5}"/>
              </a:ext>
            </a:extLst>
          </p:cNvPr>
          <p:cNvSpPr txBox="1"/>
          <p:nvPr/>
        </p:nvSpPr>
        <p:spPr>
          <a:xfrm>
            <a:off x="7323727" y="2949120"/>
            <a:ext cx="3924064" cy="42210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register(“dev2”, &amp;ioctl_handler2);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79F5B35-2718-4835-94FF-4D9FBDDF9799}"/>
              </a:ext>
            </a:extLst>
          </p:cNvPr>
          <p:cNvSpPr txBox="1"/>
          <p:nvPr/>
        </p:nvSpPr>
        <p:spPr>
          <a:xfrm>
            <a:off x="8653676" y="3848301"/>
            <a:ext cx="3081133" cy="116076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ioctl_handler2(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cmd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…)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…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5BD6C82-AEF5-49ED-A133-30EBE3A95BED}"/>
              </a:ext>
            </a:extLst>
          </p:cNvPr>
          <p:cNvSpPr/>
          <p:nvPr/>
        </p:nvSpPr>
        <p:spPr>
          <a:xfrm>
            <a:off x="9230148" y="2879883"/>
            <a:ext cx="1759226" cy="5441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上 46">
            <a:extLst>
              <a:ext uri="{FF2B5EF4-FFF2-40B4-BE49-F238E27FC236}">
                <a16:creationId xmlns:a16="http://schemas.microsoft.com/office/drawing/2014/main" id="{9176691E-C729-4C4F-B24B-8899D0AF68E9}"/>
              </a:ext>
            </a:extLst>
          </p:cNvPr>
          <p:cNvSpPr/>
          <p:nvPr/>
        </p:nvSpPr>
        <p:spPr>
          <a:xfrm>
            <a:off x="10075444" y="3463789"/>
            <a:ext cx="168495" cy="3317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弧形 47">
            <a:extLst>
              <a:ext uri="{FF2B5EF4-FFF2-40B4-BE49-F238E27FC236}">
                <a16:creationId xmlns:a16="http://schemas.microsoft.com/office/drawing/2014/main" id="{8440D593-C6B2-4E70-9D54-CB60CFF979E9}"/>
              </a:ext>
            </a:extLst>
          </p:cNvPr>
          <p:cNvSpPr/>
          <p:nvPr/>
        </p:nvSpPr>
        <p:spPr>
          <a:xfrm rot="10800000">
            <a:off x="8150567" y="3513485"/>
            <a:ext cx="417443" cy="22363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流程图: 磁盘 48">
            <a:extLst>
              <a:ext uri="{FF2B5EF4-FFF2-40B4-BE49-F238E27FC236}">
                <a16:creationId xmlns:a16="http://schemas.microsoft.com/office/drawing/2014/main" id="{E91DE37B-F871-448B-B4C0-0226755D3B8E}"/>
              </a:ext>
            </a:extLst>
          </p:cNvPr>
          <p:cNvSpPr/>
          <p:nvPr/>
        </p:nvSpPr>
        <p:spPr>
          <a:xfrm>
            <a:off x="8693433" y="5216388"/>
            <a:ext cx="1500809" cy="111318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dev2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CBF0A9-D9BA-4D17-B8CB-AA32FCE9F136}"/>
              </a:ext>
            </a:extLst>
          </p:cNvPr>
          <p:cNvSpPr txBox="1"/>
          <p:nvPr/>
        </p:nvSpPr>
        <p:spPr>
          <a:xfrm>
            <a:off x="352839" y="1732198"/>
            <a:ext cx="167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User Space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6618F88-42FB-45E7-BB3F-9550AD86951F}"/>
              </a:ext>
            </a:extLst>
          </p:cNvPr>
          <p:cNvSpPr txBox="1"/>
          <p:nvPr/>
        </p:nvSpPr>
        <p:spPr>
          <a:xfrm>
            <a:off x="625461" y="4071206"/>
            <a:ext cx="113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77BDAB1-E0C4-4166-9A11-7FA6BBE2C913}"/>
              </a:ext>
            </a:extLst>
          </p:cNvPr>
          <p:cNvCxnSpPr/>
          <p:nvPr/>
        </p:nvCxnSpPr>
        <p:spPr>
          <a:xfrm>
            <a:off x="303143" y="2569265"/>
            <a:ext cx="11310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18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C0568-3124-4A95-803F-5D159276B4FB}"/>
              </a:ext>
            </a:extLst>
          </p:cNvPr>
          <p:cNvSpPr txBox="1"/>
          <p:nvPr/>
        </p:nvSpPr>
        <p:spPr>
          <a:xfrm>
            <a:off x="655982" y="561561"/>
            <a:ext cx="6549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DIFUZE – Handler Identification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23D322-28FA-4CA8-9B9E-BE5F6D19FB89}"/>
              </a:ext>
            </a:extLst>
          </p:cNvPr>
          <p:cNvSpPr txBox="1"/>
          <p:nvPr/>
        </p:nvSpPr>
        <p:spPr>
          <a:xfrm>
            <a:off x="1202626" y="5135239"/>
            <a:ext cx="5545579" cy="5870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ioctl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int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cmd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…);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83D7896-FB9D-4FEE-B857-37F2F53D2BD7}"/>
              </a:ext>
            </a:extLst>
          </p:cNvPr>
          <p:cNvSpPr txBox="1"/>
          <p:nvPr/>
        </p:nvSpPr>
        <p:spPr>
          <a:xfrm>
            <a:off x="1202626" y="1789783"/>
            <a:ext cx="3924064" cy="42210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register(“dev1”, &amp;ioctl_handler1);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CBF0A9-D9BA-4D17-B8CB-AA32FCE9F136}"/>
              </a:ext>
            </a:extLst>
          </p:cNvPr>
          <p:cNvSpPr txBox="1"/>
          <p:nvPr/>
        </p:nvSpPr>
        <p:spPr>
          <a:xfrm>
            <a:off x="1202626" y="2447935"/>
            <a:ext cx="2882372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Block device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Character device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Proc device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卷形: 垂直 2">
            <a:extLst>
              <a:ext uri="{FF2B5EF4-FFF2-40B4-BE49-F238E27FC236}">
                <a16:creationId xmlns:a16="http://schemas.microsoft.com/office/drawing/2014/main" id="{8F31C726-D2C5-4CC6-B641-3210EFF53E07}"/>
              </a:ext>
            </a:extLst>
          </p:cNvPr>
          <p:cNvSpPr/>
          <p:nvPr/>
        </p:nvSpPr>
        <p:spPr>
          <a:xfrm>
            <a:off x="8840856" y="489536"/>
            <a:ext cx="1272210" cy="1313599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AD36DC-CBAF-4FD6-8283-80DC3DD13B46}"/>
              </a:ext>
            </a:extLst>
          </p:cNvPr>
          <p:cNvSpPr/>
          <p:nvPr/>
        </p:nvSpPr>
        <p:spPr>
          <a:xfrm>
            <a:off x="7986091" y="2321216"/>
            <a:ext cx="2981739" cy="75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LLVM Compiler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卷形: 垂直 20">
            <a:extLst>
              <a:ext uri="{FF2B5EF4-FFF2-40B4-BE49-F238E27FC236}">
                <a16:creationId xmlns:a16="http://schemas.microsoft.com/office/drawing/2014/main" id="{7A7053BB-809D-4911-BA10-A324FA890D2B}"/>
              </a:ext>
            </a:extLst>
          </p:cNvPr>
          <p:cNvSpPr/>
          <p:nvPr/>
        </p:nvSpPr>
        <p:spPr>
          <a:xfrm>
            <a:off x="8840855" y="3781841"/>
            <a:ext cx="1272210" cy="1313599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7216C21-B2A4-40A4-897C-2FAAB2F2DB3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476961" y="1803135"/>
            <a:ext cx="0" cy="518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2DCF243-CF33-4BA4-B014-5ACFC76C3253}"/>
              </a:ext>
            </a:extLst>
          </p:cNvPr>
          <p:cNvCxnSpPr>
            <a:stCxn id="4" idx="2"/>
            <a:endCxn id="21" idx="0"/>
          </p:cNvCxnSpPr>
          <p:nvPr/>
        </p:nvCxnSpPr>
        <p:spPr>
          <a:xfrm flipH="1">
            <a:off x="9476960" y="3076160"/>
            <a:ext cx="1" cy="705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C53D8DA-B4EF-43AE-80C5-09CF480B5A17}"/>
              </a:ext>
            </a:extLst>
          </p:cNvPr>
          <p:cNvCxnSpPr>
            <a:stCxn id="41" idx="3"/>
            <a:endCxn id="21" idx="1"/>
          </p:cNvCxnSpPr>
          <p:nvPr/>
        </p:nvCxnSpPr>
        <p:spPr>
          <a:xfrm>
            <a:off x="5126690" y="2000835"/>
            <a:ext cx="3873191" cy="2437806"/>
          </a:xfrm>
          <a:prstGeom prst="bentConnector3">
            <a:avLst>
              <a:gd name="adj1" fmla="val 455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46343C4-ED80-4132-A65B-2674A04FEE0E}"/>
              </a:ext>
            </a:extLst>
          </p:cNvPr>
          <p:cNvSpPr/>
          <p:nvPr/>
        </p:nvSpPr>
        <p:spPr>
          <a:xfrm>
            <a:off x="1933161" y="5044109"/>
            <a:ext cx="884582" cy="775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2F276F3-ADCE-4195-9D64-8D6DCF1E2C63}"/>
              </a:ext>
            </a:extLst>
          </p:cNvPr>
          <p:cNvSpPr/>
          <p:nvPr/>
        </p:nvSpPr>
        <p:spPr>
          <a:xfrm>
            <a:off x="3622813" y="5041123"/>
            <a:ext cx="407504" cy="775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03F48B54-7DDE-4B7A-B1BD-81D9C64CF88B}"/>
              </a:ext>
            </a:extLst>
          </p:cNvPr>
          <p:cNvCxnSpPr>
            <a:stCxn id="24" idx="2"/>
            <a:endCxn id="35" idx="2"/>
          </p:cNvCxnSpPr>
          <p:nvPr/>
        </p:nvCxnSpPr>
        <p:spPr>
          <a:xfrm rot="5400000" flipH="1" flipV="1">
            <a:off x="3099515" y="5092311"/>
            <a:ext cx="2986" cy="1451113"/>
          </a:xfrm>
          <a:prstGeom prst="bentConnector3">
            <a:avLst>
              <a:gd name="adj1" fmla="val -13314434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3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648</Words>
  <Application>Microsoft Office PowerPoint</Application>
  <PresentationFormat>宽屏</PresentationFormat>
  <Paragraphs>224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Jingtang</dc:creator>
  <cp:lastModifiedBy>Zhang Jingtang</cp:lastModifiedBy>
  <cp:revision>1</cp:revision>
  <dcterms:created xsi:type="dcterms:W3CDTF">2019-09-03T12:50:29Z</dcterms:created>
  <dcterms:modified xsi:type="dcterms:W3CDTF">2019-09-19T14:03:53Z</dcterms:modified>
</cp:coreProperties>
</file>