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8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69ED6-E5D6-4B43-A93C-065A301B1034}" v="202" dt="2019-07-29T07:53:34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ingtang" userId="ee48b5fb4da25d10" providerId="LiveId" clId="{8AB69ED6-E5D6-4B43-A93C-065A301B1034}"/>
    <pc:docChg chg="undo custSel addSld modSld">
      <pc:chgData name="Zhang Jingtang" userId="ee48b5fb4da25d10" providerId="LiveId" clId="{8AB69ED6-E5D6-4B43-A93C-065A301B1034}" dt="2019-07-29T07:53:38.565" v="3872" actId="6549"/>
      <pc:docMkLst>
        <pc:docMk/>
      </pc:docMkLst>
      <pc:sldChg chg="modSp">
        <pc:chgData name="Zhang Jingtang" userId="ee48b5fb4da25d10" providerId="LiveId" clId="{8AB69ED6-E5D6-4B43-A93C-065A301B1034}" dt="2019-07-29T07:53:38.565" v="3872" actId="6549"/>
        <pc:sldMkLst>
          <pc:docMk/>
          <pc:sldMk cId="2863428945" sldId="256"/>
        </pc:sldMkLst>
        <pc:spChg chg="mod">
          <ac:chgData name="Zhang Jingtang" userId="ee48b5fb4da25d10" providerId="LiveId" clId="{8AB69ED6-E5D6-4B43-A93C-065A301B1034}" dt="2019-07-29T07:53:38.565" v="3872" actId="6549"/>
          <ac:spMkLst>
            <pc:docMk/>
            <pc:sldMk cId="2863428945" sldId="256"/>
            <ac:spMk id="6" creationId="{38C72156-AC80-4F6E-A7D3-21CE38D1B336}"/>
          </ac:spMkLst>
        </pc:spChg>
      </pc:sldChg>
      <pc:sldChg chg="modSp">
        <pc:chgData name="Zhang Jingtang" userId="ee48b5fb4da25d10" providerId="LiveId" clId="{8AB69ED6-E5D6-4B43-A93C-065A301B1034}" dt="2019-07-25T03:55:45.372" v="3786" actId="20577"/>
        <pc:sldMkLst>
          <pc:docMk/>
          <pc:sldMk cId="35592944" sldId="261"/>
        </pc:sldMkLst>
        <pc:spChg chg="mod">
          <ac:chgData name="Zhang Jingtang" userId="ee48b5fb4da25d10" providerId="LiveId" clId="{8AB69ED6-E5D6-4B43-A93C-065A301B1034}" dt="2019-07-25T03:55:45.372" v="3786" actId="20577"/>
          <ac:spMkLst>
            <pc:docMk/>
            <pc:sldMk cId="35592944" sldId="261"/>
            <ac:spMk id="3" creationId="{E7267A1A-BA5A-44A5-BF78-D1C10AB1490D}"/>
          </ac:spMkLst>
        </pc:spChg>
      </pc:sldChg>
      <pc:sldChg chg="modSp">
        <pc:chgData name="Zhang Jingtang" userId="ee48b5fb4da25d10" providerId="LiveId" clId="{8AB69ED6-E5D6-4B43-A93C-065A301B1034}" dt="2019-07-25T03:55:50.566" v="3787" actId="20577"/>
        <pc:sldMkLst>
          <pc:docMk/>
          <pc:sldMk cId="3826659670" sldId="262"/>
        </pc:sldMkLst>
        <pc:spChg chg="mod">
          <ac:chgData name="Zhang Jingtang" userId="ee48b5fb4da25d10" providerId="LiveId" clId="{8AB69ED6-E5D6-4B43-A93C-065A301B1034}" dt="2019-07-25T03:55:50.566" v="3787" actId="20577"/>
          <ac:spMkLst>
            <pc:docMk/>
            <pc:sldMk cId="3826659670" sldId="262"/>
            <ac:spMk id="3" creationId="{E7267A1A-BA5A-44A5-BF78-D1C10AB1490D}"/>
          </ac:spMkLst>
        </pc:spChg>
      </pc:sldChg>
      <pc:sldChg chg="modSp">
        <pc:chgData name="Zhang Jingtang" userId="ee48b5fb4da25d10" providerId="LiveId" clId="{8AB69ED6-E5D6-4B43-A93C-065A301B1034}" dt="2019-07-25T03:55:54.590" v="3788" actId="20577"/>
        <pc:sldMkLst>
          <pc:docMk/>
          <pc:sldMk cId="655696686" sldId="263"/>
        </pc:sldMkLst>
        <pc:spChg chg="mod">
          <ac:chgData name="Zhang Jingtang" userId="ee48b5fb4da25d10" providerId="LiveId" clId="{8AB69ED6-E5D6-4B43-A93C-065A301B1034}" dt="2019-07-25T03:55:54.590" v="3788" actId="20577"/>
          <ac:spMkLst>
            <pc:docMk/>
            <pc:sldMk cId="655696686" sldId="263"/>
            <ac:spMk id="3" creationId="{E7267A1A-BA5A-44A5-BF78-D1C10AB1490D}"/>
          </ac:spMkLst>
        </pc:spChg>
      </pc:sldChg>
      <pc:sldChg chg="modSp">
        <pc:chgData name="Zhang Jingtang" userId="ee48b5fb4da25d10" providerId="LiveId" clId="{8AB69ED6-E5D6-4B43-A93C-065A301B1034}" dt="2019-07-23T13:51:08.402" v="428" actId="2711"/>
        <pc:sldMkLst>
          <pc:docMk/>
          <pc:sldMk cId="3410149659" sldId="265"/>
        </pc:sldMkLst>
        <pc:spChg chg="mod">
          <ac:chgData name="Zhang Jingtang" userId="ee48b5fb4da25d10" providerId="LiveId" clId="{8AB69ED6-E5D6-4B43-A93C-065A301B1034}" dt="2019-07-23T13:50:54.049" v="423" actId="2711"/>
          <ac:spMkLst>
            <pc:docMk/>
            <pc:sldMk cId="3410149659" sldId="265"/>
            <ac:spMk id="4" creationId="{5E6085B7-E84E-4D5F-9D8D-4055EB191E80}"/>
          </ac:spMkLst>
        </pc:spChg>
        <pc:spChg chg="mod">
          <ac:chgData name="Zhang Jingtang" userId="ee48b5fb4da25d10" providerId="LiveId" clId="{8AB69ED6-E5D6-4B43-A93C-065A301B1034}" dt="2019-07-23T13:50:58.460" v="424" actId="2711"/>
          <ac:spMkLst>
            <pc:docMk/>
            <pc:sldMk cId="3410149659" sldId="265"/>
            <ac:spMk id="5" creationId="{17A4EF82-D499-4B53-A382-349718FA4D7F}"/>
          </ac:spMkLst>
        </pc:spChg>
        <pc:spChg chg="mod">
          <ac:chgData name="Zhang Jingtang" userId="ee48b5fb4da25d10" providerId="LiveId" clId="{8AB69ED6-E5D6-4B43-A93C-065A301B1034}" dt="2019-07-23T13:51:04.085" v="427" actId="2711"/>
          <ac:spMkLst>
            <pc:docMk/>
            <pc:sldMk cId="3410149659" sldId="265"/>
            <ac:spMk id="6" creationId="{21C21F05-5254-4143-AB26-99838BC2E325}"/>
          </ac:spMkLst>
        </pc:spChg>
        <pc:spChg chg="mod">
          <ac:chgData name="Zhang Jingtang" userId="ee48b5fb4da25d10" providerId="LiveId" clId="{8AB69ED6-E5D6-4B43-A93C-065A301B1034}" dt="2019-07-23T13:51:08.402" v="428" actId="2711"/>
          <ac:spMkLst>
            <pc:docMk/>
            <pc:sldMk cId="3410149659" sldId="265"/>
            <ac:spMk id="7" creationId="{4C2DB5C2-9A90-424E-99B7-1A9499D47BBE}"/>
          </ac:spMkLst>
        </pc:spChg>
      </pc:sldChg>
      <pc:sldChg chg="addSp modSp">
        <pc:chgData name="Zhang Jingtang" userId="ee48b5fb4da25d10" providerId="LiveId" clId="{8AB69ED6-E5D6-4B43-A93C-065A301B1034}" dt="2019-07-25T04:01:06.266" v="3790" actId="313"/>
        <pc:sldMkLst>
          <pc:docMk/>
          <pc:sldMk cId="2631612308" sldId="266"/>
        </pc:sldMkLst>
        <pc:spChg chg="mod">
          <ac:chgData name="Zhang Jingtang" userId="ee48b5fb4da25d10" providerId="LiveId" clId="{8AB69ED6-E5D6-4B43-A93C-065A301B1034}" dt="2019-07-25T04:01:06.266" v="3790" actId="313"/>
          <ac:spMkLst>
            <pc:docMk/>
            <pc:sldMk cId="2631612308" sldId="266"/>
            <ac:spMk id="5" creationId="{7728B565-447A-46A3-9B4D-F7D6982F9EF9}"/>
          </ac:spMkLst>
        </pc:spChg>
        <pc:spChg chg="add mod">
          <ac:chgData name="Zhang Jingtang" userId="ee48b5fb4da25d10" providerId="LiveId" clId="{8AB69ED6-E5D6-4B43-A93C-065A301B1034}" dt="2019-07-23T14:26:55.005" v="638" actId="1076"/>
          <ac:spMkLst>
            <pc:docMk/>
            <pc:sldMk cId="2631612308" sldId="266"/>
            <ac:spMk id="7" creationId="{ED4BEFC1-09E8-432F-89A3-8860A0BE0290}"/>
          </ac:spMkLst>
        </pc:spChg>
        <pc:spChg chg="add mod">
          <ac:chgData name="Zhang Jingtang" userId="ee48b5fb4da25d10" providerId="LiveId" clId="{8AB69ED6-E5D6-4B43-A93C-065A301B1034}" dt="2019-07-23T14:26:55.005" v="638" actId="1076"/>
          <ac:spMkLst>
            <pc:docMk/>
            <pc:sldMk cId="2631612308" sldId="266"/>
            <ac:spMk id="8" creationId="{133D7ACD-BC0A-45BF-BA1E-1240E3E4F1A1}"/>
          </ac:spMkLst>
        </pc:spChg>
        <pc:cxnChg chg="add mod">
          <ac:chgData name="Zhang Jingtang" userId="ee48b5fb4da25d10" providerId="LiveId" clId="{8AB69ED6-E5D6-4B43-A93C-065A301B1034}" dt="2019-07-23T14:26:55.005" v="638" actId="1076"/>
          <ac:cxnSpMkLst>
            <pc:docMk/>
            <pc:sldMk cId="2631612308" sldId="266"/>
            <ac:cxnSpMk id="9" creationId="{514024BD-6078-45C8-83E1-A2A5AC891D7C}"/>
          </ac:cxnSpMkLst>
        </pc:cxnChg>
        <pc:cxnChg chg="add mod">
          <ac:chgData name="Zhang Jingtang" userId="ee48b5fb4da25d10" providerId="LiveId" clId="{8AB69ED6-E5D6-4B43-A93C-065A301B1034}" dt="2019-07-23T14:26:55.005" v="638" actId="1076"/>
          <ac:cxnSpMkLst>
            <pc:docMk/>
            <pc:sldMk cId="2631612308" sldId="266"/>
            <ac:cxnSpMk id="10" creationId="{631D9D2F-B8A1-426D-A29C-BB893E17B96F}"/>
          </ac:cxnSpMkLst>
        </pc:cxnChg>
      </pc:sldChg>
      <pc:sldChg chg="addSp modSp">
        <pc:chgData name="Zhang Jingtang" userId="ee48b5fb4da25d10" providerId="LiveId" clId="{8AB69ED6-E5D6-4B43-A93C-065A301B1034}" dt="2019-07-25T04:03:10.666" v="3795" actId="1076"/>
        <pc:sldMkLst>
          <pc:docMk/>
          <pc:sldMk cId="3131147957" sldId="267"/>
        </pc:sldMkLst>
        <pc:spChg chg="mod">
          <ac:chgData name="Zhang Jingtang" userId="ee48b5fb4da25d10" providerId="LiveId" clId="{8AB69ED6-E5D6-4B43-A93C-065A301B1034}" dt="2019-07-23T13:49:34.640" v="422" actId="20577"/>
          <ac:spMkLst>
            <pc:docMk/>
            <pc:sldMk cId="3131147957" sldId="267"/>
            <ac:spMk id="2" creationId="{571E7D82-6855-4AAE-9826-E03A93B4243D}"/>
          </ac:spMkLst>
        </pc:spChg>
        <pc:picChg chg="add mod">
          <ac:chgData name="Zhang Jingtang" userId="ee48b5fb4da25d10" providerId="LiveId" clId="{8AB69ED6-E5D6-4B43-A93C-065A301B1034}" dt="2019-07-25T04:03:10.666" v="3795" actId="1076"/>
          <ac:picMkLst>
            <pc:docMk/>
            <pc:sldMk cId="3131147957" sldId="267"/>
            <ac:picMk id="1026" creationId="{D8BF1C67-127D-4CE3-990B-C76DC1DD5448}"/>
          </ac:picMkLst>
        </pc:picChg>
      </pc:sldChg>
      <pc:sldChg chg="addSp modSp add">
        <pc:chgData name="Zhang Jingtang" userId="ee48b5fb4da25d10" providerId="LiveId" clId="{8AB69ED6-E5D6-4B43-A93C-065A301B1034}" dt="2019-07-23T13:49:05.744" v="421" actId="20577"/>
        <pc:sldMkLst>
          <pc:docMk/>
          <pc:sldMk cId="1012852575" sldId="269"/>
        </pc:sldMkLst>
        <pc:spChg chg="mod">
          <ac:chgData name="Zhang Jingtang" userId="ee48b5fb4da25d10" providerId="LiveId" clId="{8AB69ED6-E5D6-4B43-A93C-065A301B1034}" dt="2019-07-23T13:24:31.622" v="14" actId="20577"/>
          <ac:spMkLst>
            <pc:docMk/>
            <pc:sldMk cId="1012852575" sldId="269"/>
            <ac:spMk id="2" creationId="{571E7D82-6855-4AAE-9826-E03A93B4243D}"/>
          </ac:spMkLst>
        </pc:spChg>
        <pc:spChg chg="mod">
          <ac:chgData name="Zhang Jingtang" userId="ee48b5fb4da25d10" providerId="LiveId" clId="{8AB69ED6-E5D6-4B43-A93C-065A301B1034}" dt="2019-07-23T13:49:05.744" v="421" actId="20577"/>
          <ac:spMkLst>
            <pc:docMk/>
            <pc:sldMk cId="1012852575" sldId="269"/>
            <ac:spMk id="3" creationId="{E7267A1A-BA5A-44A5-BF78-D1C10AB1490D}"/>
          </ac:spMkLst>
        </pc:spChg>
        <pc:spChg chg="add mod">
          <ac:chgData name="Zhang Jingtang" userId="ee48b5fb4da25d10" providerId="LiveId" clId="{8AB69ED6-E5D6-4B43-A93C-065A301B1034}" dt="2019-07-23T13:41:33.424" v="191" actId="1035"/>
          <ac:spMkLst>
            <pc:docMk/>
            <pc:sldMk cId="1012852575" sldId="269"/>
            <ac:spMk id="5" creationId="{B8EC4616-F8C5-4426-A853-153705E4A2CD}"/>
          </ac:spMkLst>
        </pc:spChg>
        <pc:spChg chg="add mod">
          <ac:chgData name="Zhang Jingtang" userId="ee48b5fb4da25d10" providerId="LiveId" clId="{8AB69ED6-E5D6-4B43-A93C-065A301B1034}" dt="2019-07-23T13:41:36.938" v="198" actId="1076"/>
          <ac:spMkLst>
            <pc:docMk/>
            <pc:sldMk cId="1012852575" sldId="269"/>
            <ac:spMk id="6" creationId="{B741DA7F-F302-4B50-A32E-739F73104412}"/>
          </ac:spMkLst>
        </pc:spChg>
        <pc:spChg chg="add mod">
          <ac:chgData name="Zhang Jingtang" userId="ee48b5fb4da25d10" providerId="LiveId" clId="{8AB69ED6-E5D6-4B43-A93C-065A301B1034}" dt="2019-07-23T13:41:27.865" v="169" actId="2711"/>
          <ac:spMkLst>
            <pc:docMk/>
            <pc:sldMk cId="1012852575" sldId="269"/>
            <ac:spMk id="8" creationId="{6CE8F9CA-8FCE-4F5E-AF5C-545B3798A13C}"/>
          </ac:spMkLst>
        </pc:spChg>
        <pc:spChg chg="add mod">
          <ac:chgData name="Zhang Jingtang" userId="ee48b5fb4da25d10" providerId="LiveId" clId="{8AB69ED6-E5D6-4B43-A93C-065A301B1034}" dt="2019-07-23T13:41:59.950" v="200" actId="1076"/>
          <ac:spMkLst>
            <pc:docMk/>
            <pc:sldMk cId="1012852575" sldId="269"/>
            <ac:spMk id="9" creationId="{69EAEE75-F5E0-45EC-A370-3C8272776961}"/>
          </ac:spMkLst>
        </pc:spChg>
        <pc:spChg chg="add mod">
          <ac:chgData name="Zhang Jingtang" userId="ee48b5fb4da25d10" providerId="LiveId" clId="{8AB69ED6-E5D6-4B43-A93C-065A301B1034}" dt="2019-07-23T13:42:04.958" v="202" actId="1076"/>
          <ac:spMkLst>
            <pc:docMk/>
            <pc:sldMk cId="1012852575" sldId="269"/>
            <ac:spMk id="10" creationId="{81185DAF-D952-40BD-AADE-02D6A2BC66DF}"/>
          </ac:spMkLst>
        </pc:spChg>
        <pc:spChg chg="add mod">
          <ac:chgData name="Zhang Jingtang" userId="ee48b5fb4da25d10" providerId="LiveId" clId="{8AB69ED6-E5D6-4B43-A93C-065A301B1034}" dt="2019-07-23T13:42:09.487" v="204" actId="1076"/>
          <ac:spMkLst>
            <pc:docMk/>
            <pc:sldMk cId="1012852575" sldId="269"/>
            <ac:spMk id="11" creationId="{73CB3DB7-E210-452B-9C5C-A7A68EB4CD66}"/>
          </ac:spMkLst>
        </pc:spChg>
        <pc:spChg chg="add mod">
          <ac:chgData name="Zhang Jingtang" userId="ee48b5fb4da25d10" providerId="LiveId" clId="{8AB69ED6-E5D6-4B43-A93C-065A301B1034}" dt="2019-07-23T13:42:14.328" v="206" actId="1076"/>
          <ac:spMkLst>
            <pc:docMk/>
            <pc:sldMk cId="1012852575" sldId="269"/>
            <ac:spMk id="12" creationId="{15A6207F-3A51-4A3D-B8F9-1D3778149E76}"/>
          </ac:spMkLst>
        </pc:spChg>
        <pc:spChg chg="add mod">
          <ac:chgData name="Zhang Jingtang" userId="ee48b5fb4da25d10" providerId="LiveId" clId="{8AB69ED6-E5D6-4B43-A93C-065A301B1034}" dt="2019-07-23T13:46:05.612" v="256" actId="1076"/>
          <ac:spMkLst>
            <pc:docMk/>
            <pc:sldMk cId="1012852575" sldId="269"/>
            <ac:spMk id="14" creationId="{978C1F9E-29F4-45E8-AC00-EB6E576E96DA}"/>
          </ac:spMkLst>
        </pc:spChg>
        <pc:spChg chg="add mod">
          <ac:chgData name="Zhang Jingtang" userId="ee48b5fb4da25d10" providerId="LiveId" clId="{8AB69ED6-E5D6-4B43-A93C-065A301B1034}" dt="2019-07-23T13:46:50.568" v="292" actId="1076"/>
          <ac:spMkLst>
            <pc:docMk/>
            <pc:sldMk cId="1012852575" sldId="269"/>
            <ac:spMk id="15" creationId="{7F05CD8E-50DC-4F1B-98B4-27183D863730}"/>
          </ac:spMkLst>
        </pc:spChg>
        <pc:spChg chg="add mod">
          <ac:chgData name="Zhang Jingtang" userId="ee48b5fb4da25d10" providerId="LiveId" clId="{8AB69ED6-E5D6-4B43-A93C-065A301B1034}" dt="2019-07-23T13:47:50.491" v="316" actId="1076"/>
          <ac:spMkLst>
            <pc:docMk/>
            <pc:sldMk cId="1012852575" sldId="269"/>
            <ac:spMk id="16" creationId="{D326A69A-D2BE-4C73-A761-A0EDDC6D0609}"/>
          </ac:spMkLst>
        </pc:spChg>
        <pc:picChg chg="add mod">
          <ac:chgData name="Zhang Jingtang" userId="ee48b5fb4da25d10" providerId="LiveId" clId="{8AB69ED6-E5D6-4B43-A93C-065A301B1034}" dt="2019-07-23T13:34:16.332" v="103" actId="1076"/>
          <ac:picMkLst>
            <pc:docMk/>
            <pc:sldMk cId="1012852575" sldId="269"/>
            <ac:picMk id="4" creationId="{B4E096EF-6ABD-4B6B-9192-B0C2ABC987E1}"/>
          </ac:picMkLst>
        </pc:picChg>
        <pc:picChg chg="add mod">
          <ac:chgData name="Zhang Jingtang" userId="ee48b5fb4da25d10" providerId="LiveId" clId="{8AB69ED6-E5D6-4B43-A93C-065A301B1034}" dt="2019-07-23T13:42:16.188" v="207" actId="1076"/>
          <ac:picMkLst>
            <pc:docMk/>
            <pc:sldMk cId="1012852575" sldId="269"/>
            <ac:picMk id="7" creationId="{84FC7A1F-5A4B-4F18-A436-8557029479D3}"/>
          </ac:picMkLst>
        </pc:picChg>
        <pc:picChg chg="add mod">
          <ac:chgData name="Zhang Jingtang" userId="ee48b5fb4da25d10" providerId="LiveId" clId="{8AB69ED6-E5D6-4B43-A93C-065A301B1034}" dt="2019-07-23T13:46:01.455" v="254" actId="1076"/>
          <ac:picMkLst>
            <pc:docMk/>
            <pc:sldMk cId="1012852575" sldId="269"/>
            <ac:picMk id="13" creationId="{F9AEB993-0837-4DC2-99DB-B38F781A4D29}"/>
          </ac:picMkLst>
        </pc:picChg>
      </pc:sldChg>
      <pc:sldChg chg="addSp delSp modSp add">
        <pc:chgData name="Zhang Jingtang" userId="ee48b5fb4da25d10" providerId="LiveId" clId="{8AB69ED6-E5D6-4B43-A93C-065A301B1034}" dt="2019-07-23T14:29:49.132" v="717" actId="1076"/>
        <pc:sldMkLst>
          <pc:docMk/>
          <pc:sldMk cId="3011700596" sldId="270"/>
        </pc:sldMkLst>
        <pc:spChg chg="mod">
          <ac:chgData name="Zhang Jingtang" userId="ee48b5fb4da25d10" providerId="LiveId" clId="{8AB69ED6-E5D6-4B43-A93C-065A301B1034}" dt="2019-07-23T14:06:45.918" v="445" actId="14100"/>
          <ac:spMkLst>
            <pc:docMk/>
            <pc:sldMk cId="3011700596" sldId="270"/>
            <ac:spMk id="2" creationId="{571E7D82-6855-4AAE-9826-E03A93B4243D}"/>
          </ac:spMkLst>
        </pc:spChg>
        <pc:spChg chg="mod">
          <ac:chgData name="Zhang Jingtang" userId="ee48b5fb4da25d10" providerId="LiveId" clId="{8AB69ED6-E5D6-4B43-A93C-065A301B1034}" dt="2019-07-23T14:29:49.132" v="717" actId="1076"/>
          <ac:spMkLst>
            <pc:docMk/>
            <pc:sldMk cId="3011700596" sldId="270"/>
            <ac:spMk id="3" creationId="{E7267A1A-BA5A-44A5-BF78-D1C10AB1490D}"/>
          </ac:spMkLst>
        </pc:spChg>
        <pc:spChg chg="del">
          <ac:chgData name="Zhang Jingtang" userId="ee48b5fb4da25d10" providerId="LiveId" clId="{8AB69ED6-E5D6-4B43-A93C-065A301B1034}" dt="2019-07-23T14:06:39.867" v="430" actId="478"/>
          <ac:spMkLst>
            <pc:docMk/>
            <pc:sldMk cId="3011700596" sldId="270"/>
            <ac:spMk id="5" creationId="{B8EC4616-F8C5-4426-A853-153705E4A2CD}"/>
          </ac:spMkLst>
        </pc:spChg>
        <pc:spChg chg="del">
          <ac:chgData name="Zhang Jingtang" userId="ee48b5fb4da25d10" providerId="LiveId" clId="{8AB69ED6-E5D6-4B43-A93C-065A301B1034}" dt="2019-07-23T14:06:39.867" v="430" actId="478"/>
          <ac:spMkLst>
            <pc:docMk/>
            <pc:sldMk cId="3011700596" sldId="270"/>
            <ac:spMk id="6" creationId="{B741DA7F-F302-4B50-A32E-739F73104412}"/>
          </ac:spMkLst>
        </pc:spChg>
        <pc:spChg chg="del">
          <ac:chgData name="Zhang Jingtang" userId="ee48b5fb4da25d10" providerId="LiveId" clId="{8AB69ED6-E5D6-4B43-A93C-065A301B1034}" dt="2019-07-23T14:06:39.867" v="430" actId="478"/>
          <ac:spMkLst>
            <pc:docMk/>
            <pc:sldMk cId="3011700596" sldId="270"/>
            <ac:spMk id="8" creationId="{6CE8F9CA-8FCE-4F5E-AF5C-545B3798A13C}"/>
          </ac:spMkLst>
        </pc:spChg>
        <pc:spChg chg="del">
          <ac:chgData name="Zhang Jingtang" userId="ee48b5fb4da25d10" providerId="LiveId" clId="{8AB69ED6-E5D6-4B43-A93C-065A301B1034}" dt="2019-07-23T14:06:39.867" v="430" actId="478"/>
          <ac:spMkLst>
            <pc:docMk/>
            <pc:sldMk cId="3011700596" sldId="270"/>
            <ac:spMk id="9" creationId="{69EAEE75-F5E0-45EC-A370-3C8272776961}"/>
          </ac:spMkLst>
        </pc:spChg>
        <pc:spChg chg="del">
          <ac:chgData name="Zhang Jingtang" userId="ee48b5fb4da25d10" providerId="LiveId" clId="{8AB69ED6-E5D6-4B43-A93C-065A301B1034}" dt="2019-07-23T14:06:39.867" v="430" actId="478"/>
          <ac:spMkLst>
            <pc:docMk/>
            <pc:sldMk cId="3011700596" sldId="270"/>
            <ac:spMk id="10" creationId="{81185DAF-D952-40BD-AADE-02D6A2BC66DF}"/>
          </ac:spMkLst>
        </pc:spChg>
        <pc:spChg chg="del">
          <ac:chgData name="Zhang Jingtang" userId="ee48b5fb4da25d10" providerId="LiveId" clId="{8AB69ED6-E5D6-4B43-A93C-065A301B1034}" dt="2019-07-23T14:06:39.867" v="430" actId="478"/>
          <ac:spMkLst>
            <pc:docMk/>
            <pc:sldMk cId="3011700596" sldId="270"/>
            <ac:spMk id="11" creationId="{73CB3DB7-E210-452B-9C5C-A7A68EB4CD66}"/>
          </ac:spMkLst>
        </pc:spChg>
        <pc:spChg chg="del">
          <ac:chgData name="Zhang Jingtang" userId="ee48b5fb4da25d10" providerId="LiveId" clId="{8AB69ED6-E5D6-4B43-A93C-065A301B1034}" dt="2019-07-23T14:06:39.867" v="430" actId="478"/>
          <ac:spMkLst>
            <pc:docMk/>
            <pc:sldMk cId="3011700596" sldId="270"/>
            <ac:spMk id="12" creationId="{15A6207F-3A51-4A3D-B8F9-1D3778149E76}"/>
          </ac:spMkLst>
        </pc:spChg>
        <pc:spChg chg="del">
          <ac:chgData name="Zhang Jingtang" userId="ee48b5fb4da25d10" providerId="LiveId" clId="{8AB69ED6-E5D6-4B43-A93C-065A301B1034}" dt="2019-07-23T14:06:39.867" v="430" actId="478"/>
          <ac:spMkLst>
            <pc:docMk/>
            <pc:sldMk cId="3011700596" sldId="270"/>
            <ac:spMk id="14" creationId="{978C1F9E-29F4-45E8-AC00-EB6E576E96DA}"/>
          </ac:spMkLst>
        </pc:spChg>
        <pc:spChg chg="del">
          <ac:chgData name="Zhang Jingtang" userId="ee48b5fb4da25d10" providerId="LiveId" clId="{8AB69ED6-E5D6-4B43-A93C-065A301B1034}" dt="2019-07-23T14:06:39.867" v="430" actId="478"/>
          <ac:spMkLst>
            <pc:docMk/>
            <pc:sldMk cId="3011700596" sldId="270"/>
            <ac:spMk id="15" creationId="{7F05CD8E-50DC-4F1B-98B4-27183D863730}"/>
          </ac:spMkLst>
        </pc:spChg>
        <pc:spChg chg="del">
          <ac:chgData name="Zhang Jingtang" userId="ee48b5fb4da25d10" providerId="LiveId" clId="{8AB69ED6-E5D6-4B43-A93C-065A301B1034}" dt="2019-07-23T14:06:39.867" v="430" actId="478"/>
          <ac:spMkLst>
            <pc:docMk/>
            <pc:sldMk cId="3011700596" sldId="270"/>
            <ac:spMk id="16" creationId="{D326A69A-D2BE-4C73-A761-A0EDDC6D0609}"/>
          </ac:spMkLst>
        </pc:spChg>
        <pc:spChg chg="add del mod">
          <ac:chgData name="Zhang Jingtang" userId="ee48b5fb4da25d10" providerId="LiveId" clId="{8AB69ED6-E5D6-4B43-A93C-065A301B1034}" dt="2019-07-23T14:22:23.674" v="481" actId="478"/>
          <ac:spMkLst>
            <pc:docMk/>
            <pc:sldMk cId="3011700596" sldId="270"/>
            <ac:spMk id="17" creationId="{4B596FE3-FFF4-47E5-8D2D-89E2154D17FE}"/>
          </ac:spMkLst>
        </pc:spChg>
        <pc:spChg chg="add del mod">
          <ac:chgData name="Zhang Jingtang" userId="ee48b5fb4da25d10" providerId="LiveId" clId="{8AB69ED6-E5D6-4B43-A93C-065A301B1034}" dt="2019-07-23T14:26:35.471" v="636"/>
          <ac:spMkLst>
            <pc:docMk/>
            <pc:sldMk cId="3011700596" sldId="270"/>
            <ac:spMk id="18" creationId="{AB469308-07B7-4DB3-9824-0EB548459277}"/>
          </ac:spMkLst>
        </pc:spChg>
        <pc:spChg chg="add del mod">
          <ac:chgData name="Zhang Jingtang" userId="ee48b5fb4da25d10" providerId="LiveId" clId="{8AB69ED6-E5D6-4B43-A93C-065A301B1034}" dt="2019-07-23T14:26:35.471" v="636"/>
          <ac:spMkLst>
            <pc:docMk/>
            <pc:sldMk cId="3011700596" sldId="270"/>
            <ac:spMk id="19" creationId="{F592A7CF-CD4E-4459-B3CC-B54D4DE492DF}"/>
          </ac:spMkLst>
        </pc:spChg>
        <pc:spChg chg="add del mod">
          <ac:chgData name="Zhang Jingtang" userId="ee48b5fb4da25d10" providerId="LiveId" clId="{8AB69ED6-E5D6-4B43-A93C-065A301B1034}" dt="2019-07-23T14:25:35.235" v="564" actId="478"/>
          <ac:spMkLst>
            <pc:docMk/>
            <pc:sldMk cId="3011700596" sldId="270"/>
            <ac:spMk id="27" creationId="{5D044ED7-0322-4866-BD76-C039B1A30B68}"/>
          </ac:spMkLst>
        </pc:spChg>
        <pc:picChg chg="del">
          <ac:chgData name="Zhang Jingtang" userId="ee48b5fb4da25d10" providerId="LiveId" clId="{8AB69ED6-E5D6-4B43-A93C-065A301B1034}" dt="2019-07-23T14:06:39.867" v="430" actId="478"/>
          <ac:picMkLst>
            <pc:docMk/>
            <pc:sldMk cId="3011700596" sldId="270"/>
            <ac:picMk id="4" creationId="{B4E096EF-6ABD-4B6B-9192-B0C2ABC987E1}"/>
          </ac:picMkLst>
        </pc:picChg>
        <pc:picChg chg="del">
          <ac:chgData name="Zhang Jingtang" userId="ee48b5fb4da25d10" providerId="LiveId" clId="{8AB69ED6-E5D6-4B43-A93C-065A301B1034}" dt="2019-07-23T14:06:39.867" v="430" actId="478"/>
          <ac:picMkLst>
            <pc:docMk/>
            <pc:sldMk cId="3011700596" sldId="270"/>
            <ac:picMk id="7" creationId="{84FC7A1F-5A4B-4F18-A436-8557029479D3}"/>
          </ac:picMkLst>
        </pc:picChg>
        <pc:picChg chg="del">
          <ac:chgData name="Zhang Jingtang" userId="ee48b5fb4da25d10" providerId="LiveId" clId="{8AB69ED6-E5D6-4B43-A93C-065A301B1034}" dt="2019-07-23T14:06:39.867" v="430" actId="478"/>
          <ac:picMkLst>
            <pc:docMk/>
            <pc:sldMk cId="3011700596" sldId="270"/>
            <ac:picMk id="13" creationId="{F9AEB993-0837-4DC2-99DB-B38F781A4D29}"/>
          </ac:picMkLst>
        </pc:picChg>
        <pc:picChg chg="add mod">
          <ac:chgData name="Zhang Jingtang" userId="ee48b5fb4da25d10" providerId="LiveId" clId="{8AB69ED6-E5D6-4B43-A93C-065A301B1034}" dt="2019-07-23T14:29:43.510" v="716" actId="1076"/>
          <ac:picMkLst>
            <pc:docMk/>
            <pc:sldMk cId="3011700596" sldId="270"/>
            <ac:picMk id="26" creationId="{36C8C84C-DDDF-4252-82B6-FB9146C2BF99}"/>
          </ac:picMkLst>
        </pc:picChg>
        <pc:cxnChg chg="add del mod">
          <ac:chgData name="Zhang Jingtang" userId="ee48b5fb4da25d10" providerId="LiveId" clId="{8AB69ED6-E5D6-4B43-A93C-065A301B1034}" dt="2019-07-23T14:26:35.471" v="636"/>
          <ac:cxnSpMkLst>
            <pc:docMk/>
            <pc:sldMk cId="3011700596" sldId="270"/>
            <ac:cxnSpMk id="21" creationId="{F72072E4-90C1-4544-A278-24B9CFD91E60}"/>
          </ac:cxnSpMkLst>
        </pc:cxnChg>
        <pc:cxnChg chg="add del mod">
          <ac:chgData name="Zhang Jingtang" userId="ee48b5fb4da25d10" providerId="LiveId" clId="{8AB69ED6-E5D6-4B43-A93C-065A301B1034}" dt="2019-07-23T14:26:35.471" v="636"/>
          <ac:cxnSpMkLst>
            <pc:docMk/>
            <pc:sldMk cId="3011700596" sldId="270"/>
            <ac:cxnSpMk id="23" creationId="{7C9A3505-EF58-4BAC-8CE5-372AE24FFE0F}"/>
          </ac:cxnSpMkLst>
        </pc:cxnChg>
      </pc:sldChg>
      <pc:sldChg chg="modSp add">
        <pc:chgData name="Zhang Jingtang" userId="ee48b5fb4da25d10" providerId="LiveId" clId="{8AB69ED6-E5D6-4B43-A93C-065A301B1034}" dt="2019-07-25T04:08:20.728" v="3838" actId="1076"/>
        <pc:sldMkLst>
          <pc:docMk/>
          <pc:sldMk cId="556281947" sldId="271"/>
        </pc:sldMkLst>
        <pc:spChg chg="mod">
          <ac:chgData name="Zhang Jingtang" userId="ee48b5fb4da25d10" providerId="LiveId" clId="{8AB69ED6-E5D6-4B43-A93C-065A301B1034}" dt="2019-07-23T15:16:36.364" v="1360" actId="20577"/>
          <ac:spMkLst>
            <pc:docMk/>
            <pc:sldMk cId="556281947" sldId="271"/>
            <ac:spMk id="2" creationId="{571E7D82-6855-4AAE-9826-E03A93B4243D}"/>
          </ac:spMkLst>
        </pc:spChg>
        <pc:spChg chg="mod">
          <ac:chgData name="Zhang Jingtang" userId="ee48b5fb4da25d10" providerId="LiveId" clId="{8AB69ED6-E5D6-4B43-A93C-065A301B1034}" dt="2019-07-25T04:08:20.728" v="3838" actId="1076"/>
          <ac:spMkLst>
            <pc:docMk/>
            <pc:sldMk cId="556281947" sldId="271"/>
            <ac:spMk id="3" creationId="{DC5EE1EC-15D7-4ABF-BBB7-9CDDB8D03DDC}"/>
          </ac:spMkLst>
        </pc:spChg>
      </pc:sldChg>
      <pc:sldChg chg="addSp delSp modSp add">
        <pc:chgData name="Zhang Jingtang" userId="ee48b5fb4da25d10" providerId="LiveId" clId="{8AB69ED6-E5D6-4B43-A93C-065A301B1034}" dt="2019-07-29T04:27:28.108" v="3843"/>
        <pc:sldMkLst>
          <pc:docMk/>
          <pc:sldMk cId="1225929085" sldId="272"/>
        </pc:sldMkLst>
        <pc:spChg chg="mod">
          <ac:chgData name="Zhang Jingtang" userId="ee48b5fb4da25d10" providerId="LiveId" clId="{8AB69ED6-E5D6-4B43-A93C-065A301B1034}" dt="2019-07-23T15:16:45.203" v="1368" actId="20577"/>
          <ac:spMkLst>
            <pc:docMk/>
            <pc:sldMk cId="1225929085" sldId="272"/>
            <ac:spMk id="2" creationId="{571E7D82-6855-4AAE-9826-E03A93B4243D}"/>
          </ac:spMkLst>
        </pc:spChg>
        <pc:spChg chg="del">
          <ac:chgData name="Zhang Jingtang" userId="ee48b5fb4da25d10" providerId="LiveId" clId="{8AB69ED6-E5D6-4B43-A93C-065A301B1034}" dt="2019-07-23T15:11:50.075" v="1258" actId="478"/>
          <ac:spMkLst>
            <pc:docMk/>
            <pc:sldMk cId="1225929085" sldId="272"/>
            <ac:spMk id="3" creationId="{DC5EE1EC-15D7-4ABF-BBB7-9CDDB8D03DDC}"/>
          </ac:spMkLst>
        </pc:spChg>
        <pc:spChg chg="add mod">
          <ac:chgData name="Zhang Jingtang" userId="ee48b5fb4da25d10" providerId="LiveId" clId="{8AB69ED6-E5D6-4B43-A93C-065A301B1034}" dt="2019-07-29T04:27:28.108" v="3843"/>
          <ac:spMkLst>
            <pc:docMk/>
            <pc:sldMk cId="1225929085" sldId="272"/>
            <ac:spMk id="5" creationId="{AD410C22-9CF4-4994-8F6F-AD15DD75F5E1}"/>
          </ac:spMkLst>
        </pc:spChg>
        <pc:picChg chg="add mod">
          <ac:chgData name="Zhang Jingtang" userId="ee48b5fb4da25d10" providerId="LiveId" clId="{8AB69ED6-E5D6-4B43-A93C-065A301B1034}" dt="2019-07-23T15:14:47.054" v="1285" actId="1076"/>
          <ac:picMkLst>
            <pc:docMk/>
            <pc:sldMk cId="1225929085" sldId="272"/>
            <ac:picMk id="4" creationId="{945A00FB-302B-42E0-AAC3-86EA4E336DC0}"/>
          </ac:picMkLst>
        </pc:picChg>
        <pc:picChg chg="add mod">
          <ac:chgData name="Zhang Jingtang" userId="ee48b5fb4da25d10" providerId="LiveId" clId="{8AB69ED6-E5D6-4B43-A93C-065A301B1034}" dt="2019-07-23T15:16:26.139" v="1353" actId="1076"/>
          <ac:picMkLst>
            <pc:docMk/>
            <pc:sldMk cId="1225929085" sldId="272"/>
            <ac:picMk id="6" creationId="{1F6C1031-EA9C-4C1F-82B4-7FF694D85B77}"/>
          </ac:picMkLst>
        </pc:picChg>
      </pc:sldChg>
      <pc:sldChg chg="addSp delSp modSp add">
        <pc:chgData name="Zhang Jingtang" userId="ee48b5fb4da25d10" providerId="LiveId" clId="{8AB69ED6-E5D6-4B43-A93C-065A301B1034}" dt="2019-07-23T15:25:43.382" v="1471" actId="1076"/>
        <pc:sldMkLst>
          <pc:docMk/>
          <pc:sldMk cId="3312249549" sldId="273"/>
        </pc:sldMkLst>
        <pc:spChg chg="mod">
          <ac:chgData name="Zhang Jingtang" userId="ee48b5fb4da25d10" providerId="LiveId" clId="{8AB69ED6-E5D6-4B43-A93C-065A301B1034}" dt="2019-07-23T15:25:43.382" v="1471" actId="1076"/>
          <ac:spMkLst>
            <pc:docMk/>
            <pc:sldMk cId="3312249549" sldId="273"/>
            <ac:spMk id="5" creationId="{AD410C22-9CF4-4994-8F6F-AD15DD75F5E1}"/>
          </ac:spMkLst>
        </pc:spChg>
        <pc:picChg chg="add mod">
          <ac:chgData name="Zhang Jingtang" userId="ee48b5fb4da25d10" providerId="LiveId" clId="{8AB69ED6-E5D6-4B43-A93C-065A301B1034}" dt="2019-07-23T15:23:15.943" v="1419" actId="1076"/>
          <ac:picMkLst>
            <pc:docMk/>
            <pc:sldMk cId="3312249549" sldId="273"/>
            <ac:picMk id="3" creationId="{5B96BBC3-7407-4FAA-91DD-B7023F96B0C0}"/>
          </ac:picMkLst>
        </pc:picChg>
        <pc:picChg chg="del">
          <ac:chgData name="Zhang Jingtang" userId="ee48b5fb4da25d10" providerId="LiveId" clId="{8AB69ED6-E5D6-4B43-A93C-065A301B1034}" dt="2019-07-23T15:17:07.727" v="1370" actId="478"/>
          <ac:picMkLst>
            <pc:docMk/>
            <pc:sldMk cId="3312249549" sldId="273"/>
            <ac:picMk id="6" creationId="{1F6C1031-EA9C-4C1F-82B4-7FF694D85B77}"/>
          </ac:picMkLst>
        </pc:picChg>
      </pc:sldChg>
      <pc:sldChg chg="delSp modSp add">
        <pc:chgData name="Zhang Jingtang" userId="ee48b5fb4da25d10" providerId="LiveId" clId="{8AB69ED6-E5D6-4B43-A93C-065A301B1034}" dt="2019-07-23T15:29:37.164" v="1709" actId="1076"/>
        <pc:sldMkLst>
          <pc:docMk/>
          <pc:sldMk cId="2075335269" sldId="274"/>
        </pc:sldMkLst>
        <pc:spChg chg="mod">
          <ac:chgData name="Zhang Jingtang" userId="ee48b5fb4da25d10" providerId="LiveId" clId="{8AB69ED6-E5D6-4B43-A93C-065A301B1034}" dt="2019-07-23T15:29:37.164" v="1709" actId="1076"/>
          <ac:spMkLst>
            <pc:docMk/>
            <pc:sldMk cId="2075335269" sldId="274"/>
            <ac:spMk id="5" creationId="{AD410C22-9CF4-4994-8F6F-AD15DD75F5E1}"/>
          </ac:spMkLst>
        </pc:spChg>
        <pc:picChg chg="del">
          <ac:chgData name="Zhang Jingtang" userId="ee48b5fb4da25d10" providerId="LiveId" clId="{8AB69ED6-E5D6-4B43-A93C-065A301B1034}" dt="2019-07-23T15:26:12.373" v="1507" actId="478"/>
          <ac:picMkLst>
            <pc:docMk/>
            <pc:sldMk cId="2075335269" sldId="274"/>
            <ac:picMk id="3" creationId="{5B96BBC3-7407-4FAA-91DD-B7023F96B0C0}"/>
          </ac:picMkLst>
        </pc:picChg>
      </pc:sldChg>
      <pc:sldChg chg="modSp add">
        <pc:chgData name="Zhang Jingtang" userId="ee48b5fb4da25d10" providerId="LiveId" clId="{8AB69ED6-E5D6-4B43-A93C-065A301B1034}" dt="2019-07-29T05:01:22.296" v="3855" actId="20577"/>
        <pc:sldMkLst>
          <pc:docMk/>
          <pc:sldMk cId="3835770132" sldId="275"/>
        </pc:sldMkLst>
        <pc:spChg chg="mod">
          <ac:chgData name="Zhang Jingtang" userId="ee48b5fb4da25d10" providerId="LiveId" clId="{8AB69ED6-E5D6-4B43-A93C-065A301B1034}" dt="2019-07-29T05:01:22.296" v="3855" actId="20577"/>
          <ac:spMkLst>
            <pc:docMk/>
            <pc:sldMk cId="3835770132" sldId="275"/>
            <ac:spMk id="5" creationId="{AD410C22-9CF4-4994-8F6F-AD15DD75F5E1}"/>
          </ac:spMkLst>
        </pc:spChg>
      </pc:sldChg>
      <pc:sldChg chg="addSp delSp modSp add">
        <pc:chgData name="Zhang Jingtang" userId="ee48b5fb4da25d10" providerId="LiveId" clId="{8AB69ED6-E5D6-4B43-A93C-065A301B1034}" dt="2019-07-23T15:50:29.847" v="2784" actId="20577"/>
        <pc:sldMkLst>
          <pc:docMk/>
          <pc:sldMk cId="4055992120" sldId="276"/>
        </pc:sldMkLst>
        <pc:spChg chg="mod">
          <ac:chgData name="Zhang Jingtang" userId="ee48b5fb4da25d10" providerId="LiveId" clId="{8AB69ED6-E5D6-4B43-A93C-065A301B1034}" dt="2019-07-23T15:37:58.507" v="1864" actId="20577"/>
          <ac:spMkLst>
            <pc:docMk/>
            <pc:sldMk cId="4055992120" sldId="276"/>
            <ac:spMk id="2" creationId="{571E7D82-6855-4AAE-9826-E03A93B4243D}"/>
          </ac:spMkLst>
        </pc:spChg>
        <pc:spChg chg="mod">
          <ac:chgData name="Zhang Jingtang" userId="ee48b5fb4da25d10" providerId="LiveId" clId="{8AB69ED6-E5D6-4B43-A93C-065A301B1034}" dt="2019-07-23T15:50:29.847" v="2784" actId="20577"/>
          <ac:spMkLst>
            <pc:docMk/>
            <pc:sldMk cId="4055992120" sldId="276"/>
            <ac:spMk id="5" creationId="{AD410C22-9CF4-4994-8F6F-AD15DD75F5E1}"/>
          </ac:spMkLst>
        </pc:spChg>
        <pc:spChg chg="add mod">
          <ac:chgData name="Zhang Jingtang" userId="ee48b5fb4da25d10" providerId="LiveId" clId="{8AB69ED6-E5D6-4B43-A93C-065A301B1034}" dt="2019-07-23T15:43:40.248" v="2331" actId="1076"/>
          <ac:spMkLst>
            <pc:docMk/>
            <pc:sldMk cId="4055992120" sldId="276"/>
            <ac:spMk id="6" creationId="{81717BA9-4974-467F-ADE0-D2F3DE90519D}"/>
          </ac:spMkLst>
        </pc:spChg>
        <pc:picChg chg="del">
          <ac:chgData name="Zhang Jingtang" userId="ee48b5fb4da25d10" providerId="LiveId" clId="{8AB69ED6-E5D6-4B43-A93C-065A301B1034}" dt="2019-07-23T15:38:00.286" v="1865" actId="478"/>
          <ac:picMkLst>
            <pc:docMk/>
            <pc:sldMk cId="4055992120" sldId="276"/>
            <ac:picMk id="4" creationId="{945A00FB-302B-42E0-AAC3-86EA4E336DC0}"/>
          </ac:picMkLst>
        </pc:picChg>
      </pc:sldChg>
      <pc:sldChg chg="modSp add">
        <pc:chgData name="Zhang Jingtang" userId="ee48b5fb4da25d10" providerId="LiveId" clId="{8AB69ED6-E5D6-4B43-A93C-065A301B1034}" dt="2019-07-23T15:50:48.474" v="2794" actId="20577"/>
        <pc:sldMkLst>
          <pc:docMk/>
          <pc:sldMk cId="207442428" sldId="277"/>
        </pc:sldMkLst>
        <pc:spChg chg="mod">
          <ac:chgData name="Zhang Jingtang" userId="ee48b5fb4da25d10" providerId="LiveId" clId="{8AB69ED6-E5D6-4B43-A93C-065A301B1034}" dt="2019-07-23T15:50:48.474" v="2794" actId="20577"/>
          <ac:spMkLst>
            <pc:docMk/>
            <pc:sldMk cId="207442428" sldId="277"/>
            <ac:spMk id="5" creationId="{AD410C22-9CF4-4994-8F6F-AD15DD75F5E1}"/>
          </ac:spMkLst>
        </pc:spChg>
        <pc:spChg chg="mod">
          <ac:chgData name="Zhang Jingtang" userId="ee48b5fb4da25d10" providerId="LiveId" clId="{8AB69ED6-E5D6-4B43-A93C-065A301B1034}" dt="2019-07-23T15:48:30.437" v="2668" actId="1076"/>
          <ac:spMkLst>
            <pc:docMk/>
            <pc:sldMk cId="207442428" sldId="277"/>
            <ac:spMk id="6" creationId="{81717BA9-4974-467F-ADE0-D2F3DE90519D}"/>
          </ac:spMkLst>
        </pc:spChg>
      </pc:sldChg>
      <pc:sldChg chg="modSp add">
        <pc:chgData name="Zhang Jingtang" userId="ee48b5fb4da25d10" providerId="LiveId" clId="{8AB69ED6-E5D6-4B43-A93C-065A301B1034}" dt="2019-07-23T15:50:55.336" v="2807" actId="20577"/>
        <pc:sldMkLst>
          <pc:docMk/>
          <pc:sldMk cId="902492209" sldId="278"/>
        </pc:sldMkLst>
        <pc:spChg chg="mod">
          <ac:chgData name="Zhang Jingtang" userId="ee48b5fb4da25d10" providerId="LiveId" clId="{8AB69ED6-E5D6-4B43-A93C-065A301B1034}" dt="2019-07-23T15:50:55.336" v="2807" actId="20577"/>
          <ac:spMkLst>
            <pc:docMk/>
            <pc:sldMk cId="902492209" sldId="278"/>
            <ac:spMk id="5" creationId="{AD410C22-9CF4-4994-8F6F-AD15DD75F5E1}"/>
          </ac:spMkLst>
        </pc:spChg>
        <pc:spChg chg="mod">
          <ac:chgData name="Zhang Jingtang" userId="ee48b5fb4da25d10" providerId="LiveId" clId="{8AB69ED6-E5D6-4B43-A93C-065A301B1034}" dt="2019-07-23T15:50:13.561" v="2781" actId="20577"/>
          <ac:spMkLst>
            <pc:docMk/>
            <pc:sldMk cId="902492209" sldId="278"/>
            <ac:spMk id="6" creationId="{81717BA9-4974-467F-ADE0-D2F3DE90519D}"/>
          </ac:spMkLst>
        </pc:spChg>
      </pc:sldChg>
      <pc:sldChg chg="addSp modSp add">
        <pc:chgData name="Zhang Jingtang" userId="ee48b5fb4da25d10" providerId="LiveId" clId="{8AB69ED6-E5D6-4B43-A93C-065A301B1034}" dt="2019-07-23T15:56:55.671" v="3012" actId="20577"/>
        <pc:sldMkLst>
          <pc:docMk/>
          <pc:sldMk cId="1717459793" sldId="279"/>
        </pc:sldMkLst>
        <pc:spChg chg="mod">
          <ac:chgData name="Zhang Jingtang" userId="ee48b5fb4da25d10" providerId="LiveId" clId="{8AB69ED6-E5D6-4B43-A93C-065A301B1034}" dt="2019-07-23T15:56:55.671" v="3012" actId="20577"/>
          <ac:spMkLst>
            <pc:docMk/>
            <pc:sldMk cId="1717459793" sldId="279"/>
            <ac:spMk id="5" creationId="{AD410C22-9CF4-4994-8F6F-AD15DD75F5E1}"/>
          </ac:spMkLst>
        </pc:spChg>
        <pc:spChg chg="mod">
          <ac:chgData name="Zhang Jingtang" userId="ee48b5fb4da25d10" providerId="LiveId" clId="{8AB69ED6-E5D6-4B43-A93C-065A301B1034}" dt="2019-07-23T15:55:57.352" v="3006" actId="20577"/>
          <ac:spMkLst>
            <pc:docMk/>
            <pc:sldMk cId="1717459793" sldId="279"/>
            <ac:spMk id="6" creationId="{81717BA9-4974-467F-ADE0-D2F3DE90519D}"/>
          </ac:spMkLst>
        </pc:spChg>
        <pc:picChg chg="add mod">
          <ac:chgData name="Zhang Jingtang" userId="ee48b5fb4da25d10" providerId="LiveId" clId="{8AB69ED6-E5D6-4B43-A93C-065A301B1034}" dt="2019-07-23T15:56:53.291" v="3009" actId="1076"/>
          <ac:picMkLst>
            <pc:docMk/>
            <pc:sldMk cId="1717459793" sldId="279"/>
            <ac:picMk id="3" creationId="{6B02CE67-2A19-4877-910A-A6DA909F8144}"/>
          </ac:picMkLst>
        </pc:picChg>
      </pc:sldChg>
      <pc:sldChg chg="addSp delSp modSp add">
        <pc:chgData name="Zhang Jingtang" userId="ee48b5fb4da25d10" providerId="LiveId" clId="{8AB69ED6-E5D6-4B43-A93C-065A301B1034}" dt="2019-07-23T16:02:48.370" v="3372" actId="1076"/>
        <pc:sldMkLst>
          <pc:docMk/>
          <pc:sldMk cId="1565923621" sldId="280"/>
        </pc:sldMkLst>
        <pc:spChg chg="mod">
          <ac:chgData name="Zhang Jingtang" userId="ee48b5fb4da25d10" providerId="LiveId" clId="{8AB69ED6-E5D6-4B43-A93C-065A301B1034}" dt="2019-07-23T15:57:29.561" v="3040" actId="20577"/>
          <ac:spMkLst>
            <pc:docMk/>
            <pc:sldMk cId="1565923621" sldId="280"/>
            <ac:spMk id="5" creationId="{AD410C22-9CF4-4994-8F6F-AD15DD75F5E1}"/>
          </ac:spMkLst>
        </pc:spChg>
        <pc:spChg chg="mod">
          <ac:chgData name="Zhang Jingtang" userId="ee48b5fb4da25d10" providerId="LiveId" clId="{8AB69ED6-E5D6-4B43-A93C-065A301B1034}" dt="2019-07-23T16:02:07.948" v="3368" actId="20577"/>
          <ac:spMkLst>
            <pc:docMk/>
            <pc:sldMk cId="1565923621" sldId="280"/>
            <ac:spMk id="6" creationId="{81717BA9-4974-467F-ADE0-D2F3DE90519D}"/>
          </ac:spMkLst>
        </pc:spChg>
        <pc:picChg chg="del">
          <ac:chgData name="Zhang Jingtang" userId="ee48b5fb4da25d10" providerId="LiveId" clId="{8AB69ED6-E5D6-4B43-A93C-065A301B1034}" dt="2019-07-23T15:57:47.784" v="3041" actId="478"/>
          <ac:picMkLst>
            <pc:docMk/>
            <pc:sldMk cId="1565923621" sldId="280"/>
            <ac:picMk id="3" creationId="{6B02CE67-2A19-4877-910A-A6DA909F8144}"/>
          </ac:picMkLst>
        </pc:picChg>
        <pc:picChg chg="add mod">
          <ac:chgData name="Zhang Jingtang" userId="ee48b5fb4da25d10" providerId="LiveId" clId="{8AB69ED6-E5D6-4B43-A93C-065A301B1034}" dt="2019-07-23T16:02:48.370" v="3372" actId="1076"/>
          <ac:picMkLst>
            <pc:docMk/>
            <pc:sldMk cId="1565923621" sldId="280"/>
            <ac:picMk id="4" creationId="{1C018E4B-702D-4F2F-9415-234E2D988C46}"/>
          </ac:picMkLst>
        </pc:picChg>
      </pc:sldChg>
      <pc:sldChg chg="delSp modSp add">
        <pc:chgData name="Zhang Jingtang" userId="ee48b5fb4da25d10" providerId="LiveId" clId="{8AB69ED6-E5D6-4B43-A93C-065A301B1034}" dt="2019-07-23T16:05:54.177" v="3519" actId="1076"/>
        <pc:sldMkLst>
          <pc:docMk/>
          <pc:sldMk cId="1525513364" sldId="281"/>
        </pc:sldMkLst>
        <pc:spChg chg="mod">
          <ac:chgData name="Zhang Jingtang" userId="ee48b5fb4da25d10" providerId="LiveId" clId="{8AB69ED6-E5D6-4B43-A93C-065A301B1034}" dt="2019-07-23T16:03:45.666" v="3416" actId="20577"/>
          <ac:spMkLst>
            <pc:docMk/>
            <pc:sldMk cId="1525513364" sldId="281"/>
            <ac:spMk id="5" creationId="{AD410C22-9CF4-4994-8F6F-AD15DD75F5E1}"/>
          </ac:spMkLst>
        </pc:spChg>
        <pc:spChg chg="mod">
          <ac:chgData name="Zhang Jingtang" userId="ee48b5fb4da25d10" providerId="LiveId" clId="{8AB69ED6-E5D6-4B43-A93C-065A301B1034}" dt="2019-07-23T16:05:54.177" v="3519" actId="1076"/>
          <ac:spMkLst>
            <pc:docMk/>
            <pc:sldMk cId="1525513364" sldId="281"/>
            <ac:spMk id="6" creationId="{81717BA9-4974-467F-ADE0-D2F3DE90519D}"/>
          </ac:spMkLst>
        </pc:spChg>
        <pc:picChg chg="del">
          <ac:chgData name="Zhang Jingtang" userId="ee48b5fb4da25d10" providerId="LiveId" clId="{8AB69ED6-E5D6-4B43-A93C-065A301B1034}" dt="2019-07-23T16:03:47.573" v="3417" actId="478"/>
          <ac:picMkLst>
            <pc:docMk/>
            <pc:sldMk cId="1525513364" sldId="281"/>
            <ac:picMk id="4" creationId="{1C018E4B-702D-4F2F-9415-234E2D988C46}"/>
          </ac:picMkLst>
        </pc:picChg>
      </pc:sldChg>
      <pc:sldChg chg="delSp modSp add">
        <pc:chgData name="Zhang Jingtang" userId="ee48b5fb4da25d10" providerId="LiveId" clId="{8AB69ED6-E5D6-4B43-A93C-065A301B1034}" dt="2019-07-23T16:10:31.157" v="3752" actId="20577"/>
        <pc:sldMkLst>
          <pc:docMk/>
          <pc:sldMk cId="1753984760" sldId="282"/>
        </pc:sldMkLst>
        <pc:spChg chg="mod">
          <ac:chgData name="Zhang Jingtang" userId="ee48b5fb4da25d10" providerId="LiveId" clId="{8AB69ED6-E5D6-4B43-A93C-065A301B1034}" dt="2019-07-23T16:10:01.102" v="3728" actId="20577"/>
          <ac:spMkLst>
            <pc:docMk/>
            <pc:sldMk cId="1753984760" sldId="282"/>
            <ac:spMk id="2" creationId="{571E7D82-6855-4AAE-9826-E03A93B4243D}"/>
          </ac:spMkLst>
        </pc:spChg>
        <pc:spChg chg="mod">
          <ac:chgData name="Zhang Jingtang" userId="ee48b5fb4da25d10" providerId="LiveId" clId="{8AB69ED6-E5D6-4B43-A93C-065A301B1034}" dt="2019-07-23T16:10:31.157" v="3752" actId="20577"/>
          <ac:spMkLst>
            <pc:docMk/>
            <pc:sldMk cId="1753984760" sldId="282"/>
            <ac:spMk id="5" creationId="{AD410C22-9CF4-4994-8F6F-AD15DD75F5E1}"/>
          </ac:spMkLst>
        </pc:spChg>
        <pc:spChg chg="del">
          <ac:chgData name="Zhang Jingtang" userId="ee48b5fb4da25d10" providerId="LiveId" clId="{8AB69ED6-E5D6-4B43-A93C-065A301B1034}" dt="2019-07-23T16:07:43.500" v="3550" actId="478"/>
          <ac:spMkLst>
            <pc:docMk/>
            <pc:sldMk cId="1753984760" sldId="282"/>
            <ac:spMk id="6" creationId="{81717BA9-4974-467F-ADE0-D2F3DE90519D}"/>
          </ac:spMkLst>
        </pc:spChg>
      </pc:sldChg>
      <pc:sldChg chg="delSp modSp add">
        <pc:chgData name="Zhang Jingtang" userId="ee48b5fb4da25d10" providerId="LiveId" clId="{8AB69ED6-E5D6-4B43-A93C-065A301B1034}" dt="2019-07-23T16:11:03.829" v="3766" actId="1076"/>
        <pc:sldMkLst>
          <pc:docMk/>
          <pc:sldMk cId="4166642552" sldId="283"/>
        </pc:sldMkLst>
        <pc:spChg chg="mod">
          <ac:chgData name="Zhang Jingtang" userId="ee48b5fb4da25d10" providerId="LiveId" clId="{8AB69ED6-E5D6-4B43-A93C-065A301B1034}" dt="2019-07-23T16:11:03.829" v="3766" actId="1076"/>
          <ac:spMkLst>
            <pc:docMk/>
            <pc:sldMk cId="4166642552" sldId="283"/>
            <ac:spMk id="2" creationId="{571E7D82-6855-4AAE-9826-E03A93B4243D}"/>
          </ac:spMkLst>
        </pc:spChg>
        <pc:spChg chg="del">
          <ac:chgData name="Zhang Jingtang" userId="ee48b5fb4da25d10" providerId="LiveId" clId="{8AB69ED6-E5D6-4B43-A93C-065A301B1034}" dt="2019-07-23T16:10:40.930" v="3754" actId="478"/>
          <ac:spMkLst>
            <pc:docMk/>
            <pc:sldMk cId="4166642552" sldId="283"/>
            <ac:spMk id="5" creationId="{AD410C22-9CF4-4994-8F6F-AD15DD75F5E1}"/>
          </ac:spMkLst>
        </pc:spChg>
      </pc:sldChg>
      <pc:sldChg chg="delSp modSp add">
        <pc:chgData name="Zhang Jingtang" userId="ee48b5fb4da25d10" providerId="LiveId" clId="{8AB69ED6-E5D6-4B43-A93C-065A301B1034}" dt="2019-07-25T04:06:00.209" v="3833" actId="1076"/>
        <pc:sldMkLst>
          <pc:docMk/>
          <pc:sldMk cId="1841434474" sldId="284"/>
        </pc:sldMkLst>
        <pc:spChg chg="mod">
          <ac:chgData name="Zhang Jingtang" userId="ee48b5fb4da25d10" providerId="LiveId" clId="{8AB69ED6-E5D6-4B43-A93C-065A301B1034}" dt="2019-07-25T04:06:00.209" v="3833" actId="1076"/>
          <ac:spMkLst>
            <pc:docMk/>
            <pc:sldMk cId="1841434474" sldId="284"/>
            <ac:spMk id="2" creationId="{571E7D82-6855-4AAE-9826-E03A93B4243D}"/>
          </ac:spMkLst>
        </pc:spChg>
        <pc:spChg chg="del">
          <ac:chgData name="Zhang Jingtang" userId="ee48b5fb4da25d10" providerId="LiveId" clId="{8AB69ED6-E5D6-4B43-A93C-065A301B1034}" dt="2019-07-25T04:05:21.633" v="3797" actId="478"/>
          <ac:spMkLst>
            <pc:docMk/>
            <pc:sldMk cId="1841434474" sldId="284"/>
            <ac:spMk id="3" creationId="{DC5EE1EC-15D7-4ABF-BBB7-9CDDB8D03DDC}"/>
          </ac:spMkLst>
        </pc:spChg>
      </pc:sldChg>
    </pc:docChg>
  </pc:docChgLst>
  <pc:docChgLst>
    <pc:chgData name="Zhang Jingtang" userId="ee48b5fb4da25d10" providerId="LiveId" clId="{860D124D-A0D2-44C7-8EE8-4DDD2F3BEDA3}"/>
    <pc:docChg chg="undo custSel addSld delSld modSld">
      <pc:chgData name="Zhang Jingtang" userId="ee48b5fb4da25d10" providerId="LiveId" clId="{860D124D-A0D2-44C7-8EE8-4DDD2F3BEDA3}" dt="2019-07-23T05:25:54.709" v="1945" actId="113"/>
      <pc:docMkLst>
        <pc:docMk/>
      </pc:docMkLst>
      <pc:sldChg chg="addSp delSp modSp add">
        <pc:chgData name="Zhang Jingtang" userId="ee48b5fb4da25d10" providerId="LiveId" clId="{860D124D-A0D2-44C7-8EE8-4DDD2F3BEDA3}" dt="2019-07-22T07:59:32.832" v="114" actId="1076"/>
        <pc:sldMkLst>
          <pc:docMk/>
          <pc:sldMk cId="2863428945" sldId="256"/>
        </pc:sldMkLst>
        <pc:spChg chg="del">
          <ac:chgData name="Zhang Jingtang" userId="ee48b5fb4da25d10" providerId="LiveId" clId="{860D124D-A0D2-44C7-8EE8-4DDD2F3BEDA3}" dt="2019-07-22T07:55:53.568" v="1"/>
          <ac:spMkLst>
            <pc:docMk/>
            <pc:sldMk cId="2863428945" sldId="256"/>
            <ac:spMk id="2" creationId="{F20D8073-4076-4B3E-AD6F-78B4E5DEB2E2}"/>
          </ac:spMkLst>
        </pc:spChg>
        <pc:spChg chg="del">
          <ac:chgData name="Zhang Jingtang" userId="ee48b5fb4da25d10" providerId="LiveId" clId="{860D124D-A0D2-44C7-8EE8-4DDD2F3BEDA3}" dt="2019-07-22T07:55:53.568" v="1"/>
          <ac:spMkLst>
            <pc:docMk/>
            <pc:sldMk cId="2863428945" sldId="256"/>
            <ac:spMk id="3" creationId="{A29ED2E6-21DB-4C5A-9E47-9946D6469084}"/>
          </ac:spMkLst>
        </pc:spChg>
        <pc:spChg chg="add mod">
          <ac:chgData name="Zhang Jingtang" userId="ee48b5fb4da25d10" providerId="LiveId" clId="{860D124D-A0D2-44C7-8EE8-4DDD2F3BEDA3}" dt="2019-07-22T07:56:44.033" v="81" actId="1076"/>
          <ac:spMkLst>
            <pc:docMk/>
            <pc:sldMk cId="2863428945" sldId="256"/>
            <ac:spMk id="4" creationId="{4B9F6450-865C-4603-993A-C66ACBAA7BD6}"/>
          </ac:spMkLst>
        </pc:spChg>
        <pc:spChg chg="add mod">
          <ac:chgData name="Zhang Jingtang" userId="ee48b5fb4da25d10" providerId="LiveId" clId="{860D124D-A0D2-44C7-8EE8-4DDD2F3BEDA3}" dt="2019-07-22T07:59:32.832" v="114" actId="1076"/>
          <ac:spMkLst>
            <pc:docMk/>
            <pc:sldMk cId="2863428945" sldId="256"/>
            <ac:spMk id="5" creationId="{215E0E63-A1D8-4806-BE36-A41EDADF0412}"/>
          </ac:spMkLst>
        </pc:spChg>
        <pc:spChg chg="add mod">
          <ac:chgData name="Zhang Jingtang" userId="ee48b5fb4da25d10" providerId="LiveId" clId="{860D124D-A0D2-44C7-8EE8-4DDD2F3BEDA3}" dt="2019-07-22T07:59:29.366" v="113" actId="1076"/>
          <ac:spMkLst>
            <pc:docMk/>
            <pc:sldMk cId="2863428945" sldId="256"/>
            <ac:spMk id="6" creationId="{38C72156-AC80-4F6E-A7D3-21CE38D1B336}"/>
          </ac:spMkLst>
        </pc:spChg>
      </pc:sldChg>
      <pc:sldChg chg="addSp modSp add">
        <pc:chgData name="Zhang Jingtang" userId="ee48b5fb4da25d10" providerId="LiveId" clId="{860D124D-A0D2-44C7-8EE8-4DDD2F3BEDA3}" dt="2019-07-22T08:12:49.645" v="142" actId="1076"/>
        <pc:sldMkLst>
          <pc:docMk/>
          <pc:sldMk cId="1677397167" sldId="257"/>
        </pc:sldMkLst>
        <pc:spChg chg="add mod">
          <ac:chgData name="Zhang Jingtang" userId="ee48b5fb4da25d10" providerId="LiveId" clId="{860D124D-A0D2-44C7-8EE8-4DDD2F3BEDA3}" dt="2019-07-22T08:12:49.645" v="142" actId="1076"/>
          <ac:spMkLst>
            <pc:docMk/>
            <pc:sldMk cId="1677397167" sldId="257"/>
            <ac:spMk id="2" creationId="{571E7D82-6855-4AAE-9826-E03A93B4243D}"/>
          </ac:spMkLst>
        </pc:spChg>
        <pc:picChg chg="add mod">
          <ac:chgData name="Zhang Jingtang" userId="ee48b5fb4da25d10" providerId="LiveId" clId="{860D124D-A0D2-44C7-8EE8-4DDD2F3BEDA3}" dt="2019-07-22T08:12:45.811" v="141" actId="1076"/>
          <ac:picMkLst>
            <pc:docMk/>
            <pc:sldMk cId="1677397167" sldId="257"/>
            <ac:picMk id="3" creationId="{FA9F917C-6F19-46C4-9DCA-F0D01D7A371F}"/>
          </ac:picMkLst>
        </pc:picChg>
      </pc:sldChg>
      <pc:sldChg chg="addSp delSp modSp add">
        <pc:chgData name="Zhang Jingtang" userId="ee48b5fb4da25d10" providerId="LiveId" clId="{860D124D-A0D2-44C7-8EE8-4DDD2F3BEDA3}" dt="2019-07-22T08:33:42.519" v="155" actId="1076"/>
        <pc:sldMkLst>
          <pc:docMk/>
          <pc:sldMk cId="1865610519" sldId="258"/>
        </pc:sldMkLst>
        <pc:spChg chg="mod">
          <ac:chgData name="Zhang Jingtang" userId="ee48b5fb4da25d10" providerId="LiveId" clId="{860D124D-A0D2-44C7-8EE8-4DDD2F3BEDA3}" dt="2019-07-22T08:32:58.635" v="151" actId="14100"/>
          <ac:spMkLst>
            <pc:docMk/>
            <pc:sldMk cId="1865610519" sldId="258"/>
            <ac:spMk id="2" creationId="{571E7D82-6855-4AAE-9826-E03A93B4243D}"/>
          </ac:spMkLst>
        </pc:spChg>
        <pc:picChg chg="del">
          <ac:chgData name="Zhang Jingtang" userId="ee48b5fb4da25d10" providerId="LiveId" clId="{860D124D-A0D2-44C7-8EE8-4DDD2F3BEDA3}" dt="2019-07-22T08:33:00.438" v="152" actId="478"/>
          <ac:picMkLst>
            <pc:docMk/>
            <pc:sldMk cId="1865610519" sldId="258"/>
            <ac:picMk id="3" creationId="{FA9F917C-6F19-46C4-9DCA-F0D01D7A371F}"/>
          </ac:picMkLst>
        </pc:picChg>
        <pc:picChg chg="add mod">
          <ac:chgData name="Zhang Jingtang" userId="ee48b5fb4da25d10" providerId="LiveId" clId="{860D124D-A0D2-44C7-8EE8-4DDD2F3BEDA3}" dt="2019-07-22T08:33:42.519" v="155" actId="1076"/>
          <ac:picMkLst>
            <pc:docMk/>
            <pc:sldMk cId="1865610519" sldId="258"/>
            <ac:picMk id="4" creationId="{CF30A81E-DE99-4BC3-915C-E49A6CE04678}"/>
          </ac:picMkLst>
        </pc:picChg>
      </pc:sldChg>
      <pc:sldChg chg="addSp delSp modSp add">
        <pc:chgData name="Zhang Jingtang" userId="ee48b5fb4da25d10" providerId="LiveId" clId="{860D124D-A0D2-44C7-8EE8-4DDD2F3BEDA3}" dt="2019-07-22T08:36:32.013" v="202" actId="1076"/>
        <pc:sldMkLst>
          <pc:docMk/>
          <pc:sldMk cId="2874737498" sldId="259"/>
        </pc:sldMkLst>
        <pc:spChg chg="mod">
          <ac:chgData name="Zhang Jingtang" userId="ee48b5fb4da25d10" providerId="LiveId" clId="{860D124D-A0D2-44C7-8EE8-4DDD2F3BEDA3}" dt="2019-07-22T08:35:22.088" v="167" actId="20577"/>
          <ac:spMkLst>
            <pc:docMk/>
            <pc:sldMk cId="2874737498" sldId="259"/>
            <ac:spMk id="2" creationId="{571E7D82-6855-4AAE-9826-E03A93B4243D}"/>
          </ac:spMkLst>
        </pc:spChg>
        <pc:spChg chg="add del mod">
          <ac:chgData name="Zhang Jingtang" userId="ee48b5fb4da25d10" providerId="LiveId" clId="{860D124D-A0D2-44C7-8EE8-4DDD2F3BEDA3}" dt="2019-07-22T08:36:04.836" v="199" actId="478"/>
          <ac:spMkLst>
            <pc:docMk/>
            <pc:sldMk cId="2874737498" sldId="259"/>
            <ac:spMk id="3" creationId="{6BD13A32-7348-4BDE-98CD-D440126E89D9}"/>
          </ac:spMkLst>
        </pc:spChg>
        <pc:picChg chg="del">
          <ac:chgData name="Zhang Jingtang" userId="ee48b5fb4da25d10" providerId="LiveId" clId="{860D124D-A0D2-44C7-8EE8-4DDD2F3BEDA3}" dt="2019-07-22T08:35:17.357" v="157" actId="478"/>
          <ac:picMkLst>
            <pc:docMk/>
            <pc:sldMk cId="2874737498" sldId="259"/>
            <ac:picMk id="4" creationId="{CF30A81E-DE99-4BC3-915C-E49A6CE04678}"/>
          </ac:picMkLst>
        </pc:picChg>
        <pc:picChg chg="add mod">
          <ac:chgData name="Zhang Jingtang" userId="ee48b5fb4da25d10" providerId="LiveId" clId="{860D124D-A0D2-44C7-8EE8-4DDD2F3BEDA3}" dt="2019-07-22T08:36:32.013" v="202" actId="1076"/>
          <ac:picMkLst>
            <pc:docMk/>
            <pc:sldMk cId="2874737498" sldId="259"/>
            <ac:picMk id="5" creationId="{06A9E75E-769E-4195-9EB4-700D391FB53E}"/>
          </ac:picMkLst>
        </pc:picChg>
      </pc:sldChg>
      <pc:sldChg chg="addSp delSp modSp add">
        <pc:chgData name="Zhang Jingtang" userId="ee48b5fb4da25d10" providerId="LiveId" clId="{860D124D-A0D2-44C7-8EE8-4DDD2F3BEDA3}" dt="2019-07-22T09:04:05.613" v="345" actId="1076"/>
        <pc:sldMkLst>
          <pc:docMk/>
          <pc:sldMk cId="2513961459" sldId="260"/>
        </pc:sldMkLst>
        <pc:spChg chg="mod">
          <ac:chgData name="Zhang Jingtang" userId="ee48b5fb4da25d10" providerId="LiveId" clId="{860D124D-A0D2-44C7-8EE8-4DDD2F3BEDA3}" dt="2019-07-22T09:01:46.111" v="221" actId="20577"/>
          <ac:spMkLst>
            <pc:docMk/>
            <pc:sldMk cId="2513961459" sldId="260"/>
            <ac:spMk id="2" creationId="{571E7D82-6855-4AAE-9826-E03A93B4243D}"/>
          </ac:spMkLst>
        </pc:spChg>
        <pc:spChg chg="add mod">
          <ac:chgData name="Zhang Jingtang" userId="ee48b5fb4da25d10" providerId="LiveId" clId="{860D124D-A0D2-44C7-8EE8-4DDD2F3BEDA3}" dt="2019-07-22T09:04:00.159" v="342" actId="14100"/>
          <ac:spMkLst>
            <pc:docMk/>
            <pc:sldMk cId="2513961459" sldId="260"/>
            <ac:spMk id="3" creationId="{E7267A1A-BA5A-44A5-BF78-D1C10AB1490D}"/>
          </ac:spMkLst>
        </pc:spChg>
        <pc:picChg chg="del">
          <ac:chgData name="Zhang Jingtang" userId="ee48b5fb4da25d10" providerId="LiveId" clId="{860D124D-A0D2-44C7-8EE8-4DDD2F3BEDA3}" dt="2019-07-22T09:02:01.130" v="222" actId="478"/>
          <ac:picMkLst>
            <pc:docMk/>
            <pc:sldMk cId="2513961459" sldId="260"/>
            <ac:picMk id="5" creationId="{06A9E75E-769E-4195-9EB4-700D391FB53E}"/>
          </ac:picMkLst>
        </pc:picChg>
        <pc:picChg chg="add mod">
          <ac:chgData name="Zhang Jingtang" userId="ee48b5fb4da25d10" providerId="LiveId" clId="{860D124D-A0D2-44C7-8EE8-4DDD2F3BEDA3}" dt="2019-07-22T09:04:05.613" v="345" actId="1076"/>
          <ac:picMkLst>
            <pc:docMk/>
            <pc:sldMk cId="2513961459" sldId="260"/>
            <ac:picMk id="6" creationId="{E7FEB380-90CC-4E10-A137-79ACBD84B935}"/>
          </ac:picMkLst>
        </pc:picChg>
      </pc:sldChg>
      <pc:sldChg chg="addSp delSp modSp add">
        <pc:chgData name="Zhang Jingtang" userId="ee48b5fb4da25d10" providerId="LiveId" clId="{860D124D-A0D2-44C7-8EE8-4DDD2F3BEDA3}" dt="2019-07-23T03:11:34.239" v="713" actId="20577"/>
        <pc:sldMkLst>
          <pc:docMk/>
          <pc:sldMk cId="35592944" sldId="261"/>
        </pc:sldMkLst>
        <pc:spChg chg="mod">
          <ac:chgData name="Zhang Jingtang" userId="ee48b5fb4da25d10" providerId="LiveId" clId="{860D124D-A0D2-44C7-8EE8-4DDD2F3BEDA3}" dt="2019-07-22T09:05:28.615" v="379" actId="20577"/>
          <ac:spMkLst>
            <pc:docMk/>
            <pc:sldMk cId="35592944" sldId="261"/>
            <ac:spMk id="2" creationId="{571E7D82-6855-4AAE-9826-E03A93B4243D}"/>
          </ac:spMkLst>
        </pc:spChg>
        <pc:spChg chg="mod">
          <ac:chgData name="Zhang Jingtang" userId="ee48b5fb4da25d10" providerId="LiveId" clId="{860D124D-A0D2-44C7-8EE8-4DDD2F3BEDA3}" dt="2019-07-23T03:11:34.239" v="713" actId="20577"/>
          <ac:spMkLst>
            <pc:docMk/>
            <pc:sldMk cId="35592944" sldId="261"/>
            <ac:spMk id="3" creationId="{E7267A1A-BA5A-44A5-BF78-D1C10AB1490D}"/>
          </ac:spMkLst>
        </pc:spChg>
        <pc:spChg chg="add del mod">
          <ac:chgData name="Zhang Jingtang" userId="ee48b5fb4da25d10" providerId="LiveId" clId="{860D124D-A0D2-44C7-8EE8-4DDD2F3BEDA3}" dt="2019-07-22T09:11:12.258" v="485" actId="478"/>
          <ac:spMkLst>
            <pc:docMk/>
            <pc:sldMk cId="35592944" sldId="261"/>
            <ac:spMk id="4" creationId="{75DC7417-2D6C-48F5-B782-904BCB2A3742}"/>
          </ac:spMkLst>
        </pc:spChg>
        <pc:picChg chg="del mod">
          <ac:chgData name="Zhang Jingtang" userId="ee48b5fb4da25d10" providerId="LiveId" clId="{860D124D-A0D2-44C7-8EE8-4DDD2F3BEDA3}" dt="2019-07-22T09:08:38.623" v="428" actId="478"/>
          <ac:picMkLst>
            <pc:docMk/>
            <pc:sldMk cId="35592944" sldId="261"/>
            <ac:picMk id="6" creationId="{E7FEB380-90CC-4E10-A137-79ACBD84B935}"/>
          </ac:picMkLst>
        </pc:picChg>
      </pc:sldChg>
      <pc:sldChg chg="addSp modSp add">
        <pc:chgData name="Zhang Jingtang" userId="ee48b5fb4da25d10" providerId="LiveId" clId="{860D124D-A0D2-44C7-8EE8-4DDD2F3BEDA3}" dt="2019-07-23T03:11:42.999" v="733" actId="20577"/>
        <pc:sldMkLst>
          <pc:docMk/>
          <pc:sldMk cId="3826659670" sldId="262"/>
        </pc:sldMkLst>
        <pc:spChg chg="mod">
          <ac:chgData name="Zhang Jingtang" userId="ee48b5fb4da25d10" providerId="LiveId" clId="{860D124D-A0D2-44C7-8EE8-4DDD2F3BEDA3}" dt="2019-07-23T03:11:42.999" v="733" actId="20577"/>
          <ac:spMkLst>
            <pc:docMk/>
            <pc:sldMk cId="3826659670" sldId="262"/>
            <ac:spMk id="3" creationId="{E7267A1A-BA5A-44A5-BF78-D1C10AB1490D}"/>
          </ac:spMkLst>
        </pc:spChg>
        <pc:picChg chg="add mod">
          <ac:chgData name="Zhang Jingtang" userId="ee48b5fb4da25d10" providerId="LiveId" clId="{860D124D-A0D2-44C7-8EE8-4DDD2F3BEDA3}" dt="2019-07-23T03:06:12.455" v="697" actId="1076"/>
          <ac:picMkLst>
            <pc:docMk/>
            <pc:sldMk cId="3826659670" sldId="262"/>
            <ac:picMk id="4" creationId="{1B6AE96D-5728-4147-A090-D0CE950F1680}"/>
          </ac:picMkLst>
        </pc:picChg>
      </pc:sldChg>
      <pc:sldChg chg="delSp modSp add">
        <pc:chgData name="Zhang Jingtang" userId="ee48b5fb4da25d10" providerId="LiveId" clId="{860D124D-A0D2-44C7-8EE8-4DDD2F3BEDA3}" dt="2019-07-23T03:15:03.263" v="806" actId="20577"/>
        <pc:sldMkLst>
          <pc:docMk/>
          <pc:sldMk cId="655696686" sldId="263"/>
        </pc:sldMkLst>
        <pc:spChg chg="mod">
          <ac:chgData name="Zhang Jingtang" userId="ee48b5fb4da25d10" providerId="LiveId" clId="{860D124D-A0D2-44C7-8EE8-4DDD2F3BEDA3}" dt="2019-07-23T03:15:03.263" v="806" actId="20577"/>
          <ac:spMkLst>
            <pc:docMk/>
            <pc:sldMk cId="655696686" sldId="263"/>
            <ac:spMk id="3" creationId="{E7267A1A-BA5A-44A5-BF78-D1C10AB1490D}"/>
          </ac:spMkLst>
        </pc:spChg>
        <pc:picChg chg="del">
          <ac:chgData name="Zhang Jingtang" userId="ee48b5fb4da25d10" providerId="LiveId" clId="{860D124D-A0D2-44C7-8EE8-4DDD2F3BEDA3}" dt="2019-07-23T03:12:04.006" v="748" actId="478"/>
          <ac:picMkLst>
            <pc:docMk/>
            <pc:sldMk cId="655696686" sldId="263"/>
            <ac:picMk id="4" creationId="{1B6AE96D-5728-4147-A090-D0CE950F1680}"/>
          </ac:picMkLst>
        </pc:picChg>
      </pc:sldChg>
      <pc:sldChg chg="addSp delSp modSp add">
        <pc:chgData name="Zhang Jingtang" userId="ee48b5fb4da25d10" providerId="LiveId" clId="{860D124D-A0D2-44C7-8EE8-4DDD2F3BEDA3}" dt="2019-07-23T04:02:42.787" v="1245" actId="693"/>
        <pc:sldMkLst>
          <pc:docMk/>
          <pc:sldMk cId="3410149659" sldId="265"/>
        </pc:sldMkLst>
        <pc:spChg chg="del">
          <ac:chgData name="Zhang Jingtang" userId="ee48b5fb4da25d10" providerId="LiveId" clId="{860D124D-A0D2-44C7-8EE8-4DDD2F3BEDA3}" dt="2019-07-23T03:57:43.884" v="1175" actId="478"/>
          <ac:spMkLst>
            <pc:docMk/>
            <pc:sldMk cId="3410149659" sldId="265"/>
            <ac:spMk id="14" creationId="{2121B999-0736-4BFD-9FA7-30516ECD0B2B}"/>
          </ac:spMkLst>
        </pc:spChg>
        <pc:spChg chg="add mod">
          <ac:chgData name="Zhang Jingtang" userId="ee48b5fb4da25d10" providerId="LiveId" clId="{860D124D-A0D2-44C7-8EE8-4DDD2F3BEDA3}" dt="2019-07-23T04:00:11.741" v="1202" actId="1076"/>
          <ac:spMkLst>
            <pc:docMk/>
            <pc:sldMk cId="3410149659" sldId="265"/>
            <ac:spMk id="16" creationId="{9018B188-DA8D-48D3-B56D-9CD99C566BDD}"/>
          </ac:spMkLst>
        </pc:spChg>
        <pc:spChg chg="add mod">
          <ac:chgData name="Zhang Jingtang" userId="ee48b5fb4da25d10" providerId="LiveId" clId="{860D124D-A0D2-44C7-8EE8-4DDD2F3BEDA3}" dt="2019-07-23T04:00:56.266" v="1206" actId="1076"/>
          <ac:spMkLst>
            <pc:docMk/>
            <pc:sldMk cId="3410149659" sldId="265"/>
            <ac:spMk id="17" creationId="{54E87E1B-E54B-405E-89B6-EF38766A72D4}"/>
          </ac:spMkLst>
        </pc:spChg>
        <pc:spChg chg="add mod">
          <ac:chgData name="Zhang Jingtang" userId="ee48b5fb4da25d10" providerId="LiveId" clId="{860D124D-A0D2-44C7-8EE8-4DDD2F3BEDA3}" dt="2019-07-23T04:01:15.203" v="1228" actId="1076"/>
          <ac:spMkLst>
            <pc:docMk/>
            <pc:sldMk cId="3410149659" sldId="265"/>
            <ac:spMk id="18" creationId="{0398A059-94C1-4132-B519-B87E00798D7D}"/>
          </ac:spMkLst>
        </pc:spChg>
        <pc:spChg chg="add del">
          <ac:chgData name="Zhang Jingtang" userId="ee48b5fb4da25d10" providerId="LiveId" clId="{860D124D-A0D2-44C7-8EE8-4DDD2F3BEDA3}" dt="2019-07-23T04:01:18.911" v="1230" actId="478"/>
          <ac:spMkLst>
            <pc:docMk/>
            <pc:sldMk cId="3410149659" sldId="265"/>
            <ac:spMk id="19" creationId="{38DCCE2E-32CF-45E1-AB97-B00D2FAD0D5D}"/>
          </ac:spMkLst>
        </pc:spChg>
        <pc:spChg chg="add mod">
          <ac:chgData name="Zhang Jingtang" userId="ee48b5fb4da25d10" providerId="LiveId" clId="{860D124D-A0D2-44C7-8EE8-4DDD2F3BEDA3}" dt="2019-07-23T04:01:30.879" v="1238" actId="1076"/>
          <ac:spMkLst>
            <pc:docMk/>
            <pc:sldMk cId="3410149659" sldId="265"/>
            <ac:spMk id="20" creationId="{FEB17DF4-6A58-474E-85F0-CA67F27D68AA}"/>
          </ac:spMkLst>
        </pc:spChg>
        <pc:spChg chg="add mod">
          <ac:chgData name="Zhang Jingtang" userId="ee48b5fb4da25d10" providerId="LiveId" clId="{860D124D-A0D2-44C7-8EE8-4DDD2F3BEDA3}" dt="2019-07-23T04:02:42.787" v="1245" actId="693"/>
          <ac:spMkLst>
            <pc:docMk/>
            <pc:sldMk cId="3410149659" sldId="265"/>
            <ac:spMk id="21" creationId="{A2054A4D-928A-4CE0-ADF2-51577D68C862}"/>
          </ac:spMkLst>
        </pc:spChg>
        <pc:grpChg chg="mod">
          <ac:chgData name="Zhang Jingtang" userId="ee48b5fb4da25d10" providerId="LiveId" clId="{860D124D-A0D2-44C7-8EE8-4DDD2F3BEDA3}" dt="2019-07-23T03:59:54.660" v="1200" actId="1076"/>
          <ac:grpSpMkLst>
            <pc:docMk/>
            <pc:sldMk cId="3410149659" sldId="265"/>
            <ac:grpSpMk id="13" creationId="{BD04B6B6-A26E-43F7-A267-5202B3080079}"/>
          </ac:grpSpMkLst>
        </pc:grpChg>
        <pc:cxnChg chg="add del mod">
          <ac:chgData name="Zhang Jingtang" userId="ee48b5fb4da25d10" providerId="LiveId" clId="{860D124D-A0D2-44C7-8EE8-4DDD2F3BEDA3}" dt="2019-07-23T03:57:59.881" v="1179" actId="11529"/>
          <ac:cxnSpMkLst>
            <pc:docMk/>
            <pc:sldMk cId="3410149659" sldId="265"/>
            <ac:cxnSpMk id="8" creationId="{87ABA479-7B3A-4F44-984D-FC365769888B}"/>
          </ac:cxnSpMkLst>
        </pc:cxnChg>
      </pc:sldChg>
      <pc:sldChg chg="addSp delSp modSp add">
        <pc:chgData name="Zhang Jingtang" userId="ee48b5fb4da25d10" providerId="LiveId" clId="{860D124D-A0D2-44C7-8EE8-4DDD2F3BEDA3}" dt="2019-07-23T05:12:46.419" v="1578" actId="1076"/>
        <pc:sldMkLst>
          <pc:docMk/>
          <pc:sldMk cId="2631612308" sldId="266"/>
        </pc:sldMkLst>
        <pc:spChg chg="add mod">
          <ac:chgData name="Zhang Jingtang" userId="ee48b5fb4da25d10" providerId="LiveId" clId="{860D124D-A0D2-44C7-8EE8-4DDD2F3BEDA3}" dt="2019-07-23T05:12:29.305" v="1575" actId="207"/>
          <ac:spMkLst>
            <pc:docMk/>
            <pc:sldMk cId="2631612308" sldId="266"/>
            <ac:spMk id="3" creationId="{DC5EE1EC-15D7-4ABF-BBB7-9CDDB8D03DDC}"/>
          </ac:spMkLst>
        </pc:spChg>
        <pc:spChg chg="add mod">
          <ac:chgData name="Zhang Jingtang" userId="ee48b5fb4da25d10" providerId="LiveId" clId="{860D124D-A0D2-44C7-8EE8-4DDD2F3BEDA3}" dt="2019-07-23T05:12:46.419" v="1578" actId="1076"/>
          <ac:spMkLst>
            <pc:docMk/>
            <pc:sldMk cId="2631612308" sldId="266"/>
            <ac:spMk id="5" creationId="{7728B565-447A-46A3-9B4D-F7D6982F9EF9}"/>
          </ac:spMkLst>
        </pc:spChg>
        <pc:spChg chg="add mod">
          <ac:chgData name="Zhang Jingtang" userId="ee48b5fb4da25d10" providerId="LiveId" clId="{860D124D-A0D2-44C7-8EE8-4DDD2F3BEDA3}" dt="2019-07-23T05:12:46.419" v="1578" actId="1076"/>
          <ac:spMkLst>
            <pc:docMk/>
            <pc:sldMk cId="2631612308" sldId="266"/>
            <ac:spMk id="6" creationId="{9CD22D83-FC4D-420A-9BD6-ACA52525300D}"/>
          </ac:spMkLst>
        </pc:spChg>
        <pc:spChg chg="mod">
          <ac:chgData name="Zhang Jingtang" userId="ee48b5fb4da25d10" providerId="LiveId" clId="{860D124D-A0D2-44C7-8EE8-4DDD2F3BEDA3}" dt="2019-07-23T04:05:39.069" v="1325" actId="1076"/>
          <ac:spMkLst>
            <pc:docMk/>
            <pc:sldMk cId="2631612308" sldId="266"/>
            <ac:spMk id="14" creationId="{2121B999-0736-4BFD-9FA7-30516ECD0B2B}"/>
          </ac:spMkLst>
        </pc:spChg>
        <pc:grpChg chg="del">
          <ac:chgData name="Zhang Jingtang" userId="ee48b5fb4da25d10" providerId="LiveId" clId="{860D124D-A0D2-44C7-8EE8-4DDD2F3BEDA3}" dt="2019-07-23T04:04:02.024" v="1248" actId="478"/>
          <ac:grpSpMkLst>
            <pc:docMk/>
            <pc:sldMk cId="2631612308" sldId="266"/>
            <ac:grpSpMk id="13" creationId="{BD04B6B6-A26E-43F7-A267-5202B3080079}"/>
          </ac:grpSpMkLst>
        </pc:grpChg>
      </pc:sldChg>
      <pc:sldChg chg="delSp modSp add">
        <pc:chgData name="Zhang Jingtang" userId="ee48b5fb4da25d10" providerId="LiveId" clId="{860D124D-A0D2-44C7-8EE8-4DDD2F3BEDA3}" dt="2019-07-23T05:24:27.175" v="1862" actId="14100"/>
        <pc:sldMkLst>
          <pc:docMk/>
          <pc:sldMk cId="3131147957" sldId="267"/>
        </pc:sldMkLst>
        <pc:spChg chg="mod">
          <ac:chgData name="Zhang Jingtang" userId="ee48b5fb4da25d10" providerId="LiveId" clId="{860D124D-A0D2-44C7-8EE8-4DDD2F3BEDA3}" dt="2019-07-23T05:24:27.175" v="1862" actId="14100"/>
          <ac:spMkLst>
            <pc:docMk/>
            <pc:sldMk cId="3131147957" sldId="267"/>
            <ac:spMk id="2" creationId="{571E7D82-6855-4AAE-9826-E03A93B4243D}"/>
          </ac:spMkLst>
        </pc:spChg>
        <pc:spChg chg="mod">
          <ac:chgData name="Zhang Jingtang" userId="ee48b5fb4da25d10" providerId="LiveId" clId="{860D124D-A0D2-44C7-8EE8-4DDD2F3BEDA3}" dt="2019-07-23T05:23:28.325" v="1849" actId="113"/>
          <ac:spMkLst>
            <pc:docMk/>
            <pc:sldMk cId="3131147957" sldId="267"/>
            <ac:spMk id="3" creationId="{DC5EE1EC-15D7-4ABF-BBB7-9CDDB8D03DDC}"/>
          </ac:spMkLst>
        </pc:spChg>
        <pc:spChg chg="del mod">
          <ac:chgData name="Zhang Jingtang" userId="ee48b5fb4da25d10" providerId="LiveId" clId="{860D124D-A0D2-44C7-8EE8-4DDD2F3BEDA3}" dt="2019-07-23T05:19:39.080" v="1591" actId="478"/>
          <ac:spMkLst>
            <pc:docMk/>
            <pc:sldMk cId="3131147957" sldId="267"/>
            <ac:spMk id="5" creationId="{7728B565-447A-46A3-9B4D-F7D6982F9EF9}"/>
          </ac:spMkLst>
        </pc:spChg>
        <pc:spChg chg="del">
          <ac:chgData name="Zhang Jingtang" userId="ee48b5fb4da25d10" providerId="LiveId" clId="{860D124D-A0D2-44C7-8EE8-4DDD2F3BEDA3}" dt="2019-07-23T05:19:38.656" v="1590" actId="478"/>
          <ac:spMkLst>
            <pc:docMk/>
            <pc:sldMk cId="3131147957" sldId="267"/>
            <ac:spMk id="6" creationId="{9CD22D83-FC4D-420A-9BD6-ACA52525300D}"/>
          </ac:spMkLst>
        </pc:spChg>
        <pc:spChg chg="del">
          <ac:chgData name="Zhang Jingtang" userId="ee48b5fb4da25d10" providerId="LiveId" clId="{860D124D-A0D2-44C7-8EE8-4DDD2F3BEDA3}" dt="2019-07-23T05:19:36.813" v="1588" actId="478"/>
          <ac:spMkLst>
            <pc:docMk/>
            <pc:sldMk cId="3131147957" sldId="267"/>
            <ac:spMk id="14" creationId="{2121B999-0736-4BFD-9FA7-30516ECD0B2B}"/>
          </ac:spMkLst>
        </pc:spChg>
      </pc:sldChg>
      <pc:sldChg chg="modSp add">
        <pc:chgData name="Zhang Jingtang" userId="ee48b5fb4da25d10" providerId="LiveId" clId="{860D124D-A0D2-44C7-8EE8-4DDD2F3BEDA3}" dt="2019-07-23T05:25:54.709" v="1945" actId="113"/>
        <pc:sldMkLst>
          <pc:docMk/>
          <pc:sldMk cId="514850684" sldId="268"/>
        </pc:sldMkLst>
        <pc:spChg chg="mod">
          <ac:chgData name="Zhang Jingtang" userId="ee48b5fb4da25d10" providerId="LiveId" clId="{860D124D-A0D2-44C7-8EE8-4DDD2F3BEDA3}" dt="2019-07-23T05:25:26.336" v="1886" actId="20577"/>
          <ac:spMkLst>
            <pc:docMk/>
            <pc:sldMk cId="514850684" sldId="268"/>
            <ac:spMk id="2" creationId="{571E7D82-6855-4AAE-9826-E03A93B4243D}"/>
          </ac:spMkLst>
        </pc:spChg>
        <pc:spChg chg="mod">
          <ac:chgData name="Zhang Jingtang" userId="ee48b5fb4da25d10" providerId="LiveId" clId="{860D124D-A0D2-44C7-8EE8-4DDD2F3BEDA3}" dt="2019-07-23T05:25:54.709" v="1945" actId="113"/>
          <ac:spMkLst>
            <pc:docMk/>
            <pc:sldMk cId="514850684" sldId="268"/>
            <ac:spMk id="3" creationId="{DC5EE1EC-15D7-4ABF-BBB7-9CDDB8D03D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61A79-1F59-478D-A873-8219A5D55C6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E35EC-64B0-44D5-BC3E-41BE8F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8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E35EC-64B0-44D5-BC3E-41BE8F07A2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0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E35EC-64B0-44D5-BC3E-41BE8F07A2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994F2-BFA3-4AF5-B53C-46765554A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6092B6-8998-4839-8CEB-41C6BAB12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F4B28-E38F-45A8-B70D-E4F6A989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94D-8CE8-4FBD-BF94-F023F5D9136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E5E84-9D07-49B8-8954-65DE7797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AFEEE-F476-489F-AE5F-06E87474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BFB1-22FB-4361-B1CB-F1C69970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4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EB34D-67A0-4BDF-9576-AE0755D5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6C39D-7285-4B00-95B7-6FBAE3E7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7CD4B-A7B4-42EE-8098-63363EC2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94D-8CE8-4FBD-BF94-F023F5D9136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679E8-1263-4C53-BBB3-968C59EE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EFEE0-4908-4FCC-9401-436CD9AB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BFB1-22FB-4361-B1CB-F1C69970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E7AFA-36CE-41EC-B024-A5EFD3AD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DA0EB-DF01-4F48-ABF3-CF32FF617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BDC6A-1C12-4271-9BDC-3F94D24C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94D-8CE8-4FBD-BF94-F023F5D9136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4959E-6870-4D58-8B42-D24ADAF1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45F9E-B43D-47E2-BE8D-2169068C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BFB1-22FB-4361-B1CB-F1C69970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4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CC9D7-3A51-4D27-B8FA-7BFD8F07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C0848-A6B9-4686-BCDA-252A292F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41ED0-1BB5-4851-8753-DEB156F5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94D-8CE8-4FBD-BF94-F023F5D9136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25533-04B0-4DAD-9544-026B30AB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49A06-F3CB-4609-88B7-12223E5E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BFB1-22FB-4361-B1CB-F1C69970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9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66497-3058-4B76-A1AE-DA7D673D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EFCBB-50C5-41A7-82A6-F0E4DDC35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83393-A022-4AB0-8D4E-CC32921F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94D-8CE8-4FBD-BF94-F023F5D9136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BCB24-6FA1-4357-B452-FAA387A3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AE74D-8DF1-4DFF-B08C-E866BF2B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BFB1-22FB-4361-B1CB-F1C69970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3F0E0-64B4-4A0A-BC4A-E5AFEA0B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ACC0C-3AC0-4BEB-9256-604AD243E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F3E38-9704-4A4D-B33D-FEB5CD375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818D6-6077-4037-890E-C0A961B7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94D-8CE8-4FBD-BF94-F023F5D9136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98C52-C328-47DE-9E7C-F6370CF2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26E6A-05AB-4EC5-96D1-D74076CD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BFB1-22FB-4361-B1CB-F1C69970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6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EC6E3-68F8-43B9-A54F-59443C23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34C22-26B8-4FD8-AB9E-0FD69B4AD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44D95D-697D-4CD9-86F8-3BE0B216E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E60ADE-5D01-49E6-8A60-3754C67D6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3F42EF-D2DD-4F1C-B098-E872F6791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FDB669-43A1-4420-AB98-CFE349F5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94D-8CE8-4FBD-BF94-F023F5D9136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84A705-A7E8-41C4-9C84-8DA583EE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6AA7CD-12CF-4244-AD90-8F9E1ACE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BFB1-22FB-4361-B1CB-F1C69970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9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542A-A57A-4C83-AA40-4C10838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A211F6-3067-4998-9981-44C282A7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94D-8CE8-4FBD-BF94-F023F5D9136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738311-962B-41AC-8759-D8B83572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67DC15-60F1-453F-B8D2-3747259A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BFB1-22FB-4361-B1CB-F1C69970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D9641E-DCAC-44A3-9514-6F7A0582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94D-8CE8-4FBD-BF94-F023F5D9136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5862A1-422C-4424-AF49-F05EBA16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2BDE55-6536-4E13-9130-CEAE3F73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BFB1-22FB-4361-B1CB-F1C69970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9161-9B51-4ED8-A65A-B6B239C3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F788D-B5C8-4FEB-B0C1-DC3B37113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F4CA2-FBC7-4C67-94A7-30D8326CB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EFBD4-56BB-4999-AA7F-DDEA60EC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94D-8CE8-4FBD-BF94-F023F5D9136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C0089-5E9A-4DB2-99FF-C455DC68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3C4FB-DA74-4AC4-9615-164132C2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BFB1-22FB-4361-B1CB-F1C69970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8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5B1DE-8C47-40DA-AD09-347AE1B3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8D7809-F7A7-41BB-8686-948284208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064C6-4C06-4AAC-A5ED-168CC2C9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FEAB5-EB54-43CD-A199-98EB8179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794D-8CE8-4FBD-BF94-F023F5D9136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73716-AB2D-4705-905A-6E78F96F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45170-7953-4491-85E0-F4334882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BFB1-22FB-4361-B1CB-F1C69970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4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E26FD8-B953-4001-AC2B-D921926F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2919C-072E-4A34-9178-AF05B377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599C2-14C9-4C87-A8F0-35040B56E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794D-8CE8-4FBD-BF94-F023F5D9136E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53920-C116-41A5-81D7-965C816D0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B027C-72C3-487C-9754-37353670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BFB1-22FB-4361-B1CB-F1C69970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5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9F6450-865C-4603-993A-C66ACBAA7BD6}"/>
              </a:ext>
            </a:extLst>
          </p:cNvPr>
          <p:cNvSpPr txBox="1"/>
          <p:nvPr/>
        </p:nvSpPr>
        <p:spPr>
          <a:xfrm>
            <a:off x="615737" y="1135328"/>
            <a:ext cx="1096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Fuzzing File System via Two-Dimensional Input Space Exploration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5E0E63-A1D8-4806-BE36-A41EDADF0412}"/>
              </a:ext>
            </a:extLst>
          </p:cNvPr>
          <p:cNvSpPr txBox="1"/>
          <p:nvPr/>
        </p:nvSpPr>
        <p:spPr>
          <a:xfrm>
            <a:off x="2242280" y="2426781"/>
            <a:ext cx="7707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40th IEEE Symposium on Security &amp; Privacy</a:t>
            </a: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MAY 20-22, 2019 AT THE HYATT REGENCY, SAN FRANCISCO, CA</a:t>
            </a:r>
          </a:p>
          <a:p>
            <a:pPr algn="ctr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Wen Xu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Hyungon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Moon†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Sanidhya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Kashyap Po-Ning Tseng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Taesoo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Kim</a:t>
            </a:r>
          </a:p>
          <a:p>
            <a:pPr algn="ctr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Georgia Institute of Technology</a:t>
            </a: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†Ulsan National Institute of Science and Technology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72156-AC80-4F6E-A7D3-21CE38D1B336}"/>
              </a:ext>
            </a:extLst>
          </p:cNvPr>
          <p:cNvSpPr txBox="1"/>
          <p:nvPr/>
        </p:nvSpPr>
        <p:spPr>
          <a:xfrm>
            <a:off x="5042127" y="5485504"/>
            <a:ext cx="210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2019.07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2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571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Challenge – Fuzzing System Call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21B999-0736-4BFD-9FA7-30516ECD0B2B}"/>
              </a:ext>
            </a:extLst>
          </p:cNvPr>
          <p:cNvSpPr txBox="1"/>
          <p:nvPr/>
        </p:nvSpPr>
        <p:spPr>
          <a:xfrm>
            <a:off x="857871" y="1374357"/>
            <a:ext cx="3837746" cy="254082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open(filename, flag)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read(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buffer, int)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write(fb, buffer, int)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mkdir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(filename)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rename(filename, filename)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…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EE1EC-15D7-4ABF-BBB7-9CDDB8D03DDC}"/>
              </a:ext>
            </a:extLst>
          </p:cNvPr>
          <p:cNvSpPr txBox="1"/>
          <p:nvPr/>
        </p:nvSpPr>
        <p:spPr>
          <a:xfrm>
            <a:off x="5076207" y="1374357"/>
            <a:ext cx="6189798" cy="198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Static rules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Semantically correct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Context-unaware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Inter-dependence between file operation and files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28B565-447A-46A3-9B4D-F7D6982F9EF9}"/>
              </a:ext>
            </a:extLst>
          </p:cNvPr>
          <p:cNvSpPr txBox="1"/>
          <p:nvPr/>
        </p:nvSpPr>
        <p:spPr>
          <a:xfrm>
            <a:off x="857871" y="4952444"/>
            <a:ext cx="3837746" cy="878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Consolas" panose="020B0609020204030204" pitchFamily="49" charset="0"/>
                <a:cs typeface="Calibri" panose="020F0502020204030204" pitchFamily="34" charset="0"/>
              </a:rPr>
              <a:t>mkdir</a:t>
            </a:r>
            <a:r>
              <a:rPr lang="en-US" altLang="zh-CN" dirty="0">
                <a:latin typeface="Consolas" panose="020B0609020204030204" pitchFamily="49" charset="0"/>
                <a:cs typeface="Calibri" panose="020F0502020204030204" pitchFamily="34" charset="0"/>
              </a:rPr>
              <a:t>(“A”);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open(“A”, O_RDWR);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D22D83-FC4D-420A-9BD6-ACA52525300D}"/>
              </a:ext>
            </a:extLst>
          </p:cNvPr>
          <p:cNvSpPr txBox="1"/>
          <p:nvPr/>
        </p:nvSpPr>
        <p:spPr>
          <a:xfrm>
            <a:off x="5489713" y="4744694"/>
            <a:ext cx="3837746" cy="1294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  <a:cs typeface="Calibri" panose="020F0502020204030204" pitchFamily="34" charset="0"/>
              </a:rPr>
              <a:t>rename(“A”, “B”);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open(“A”, O_RDWR);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read(fb,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buf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1024);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D4BEFC1-09E8-432F-89A3-8860A0BE0290}"/>
              </a:ext>
            </a:extLst>
          </p:cNvPr>
          <p:cNvSpPr/>
          <p:nvPr/>
        </p:nvSpPr>
        <p:spPr>
          <a:xfrm>
            <a:off x="5597776" y="3678558"/>
            <a:ext cx="1775011" cy="5311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System call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33D7ACD-BC0A-45BF-BA1E-1240E3E4F1A1}"/>
              </a:ext>
            </a:extLst>
          </p:cNvPr>
          <p:cNvSpPr/>
          <p:nvPr/>
        </p:nvSpPr>
        <p:spPr>
          <a:xfrm>
            <a:off x="8656107" y="3649601"/>
            <a:ext cx="1775011" cy="5311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File objects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14024BD-6078-45C8-83E1-A2A5AC891D7C}"/>
              </a:ext>
            </a:extLst>
          </p:cNvPr>
          <p:cNvCxnSpPr/>
          <p:nvPr/>
        </p:nvCxnSpPr>
        <p:spPr>
          <a:xfrm>
            <a:off x="7510182" y="3785651"/>
            <a:ext cx="10085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1D9D2F-B8A1-426D-A29C-BB893E17B96F}"/>
              </a:ext>
            </a:extLst>
          </p:cNvPr>
          <p:cNvCxnSpPr>
            <a:cxnSpLocks/>
          </p:cNvCxnSpPr>
          <p:nvPr/>
        </p:nvCxnSpPr>
        <p:spPr>
          <a:xfrm flipH="1">
            <a:off x="7503459" y="4081486"/>
            <a:ext cx="101525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61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Challenge – Fuzzing Efficiency with VM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EE1EC-15D7-4ABF-BBB7-9CDDB8D03DDC}"/>
              </a:ext>
            </a:extLst>
          </p:cNvPr>
          <p:cNvSpPr txBox="1"/>
          <p:nvPr/>
        </p:nvSpPr>
        <p:spPr>
          <a:xfrm>
            <a:off x="1329154" y="1284904"/>
            <a:ext cx="8843545" cy="318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Never reboot until a VM crashes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Due to the cost of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reboot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reverting from snapshot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bug may accumulate the impact of thousands of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Aging OS state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Unstable executions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Hard to reproduce bugs</a:t>
            </a:r>
          </a:p>
        </p:txBody>
      </p:sp>
      <p:pic>
        <p:nvPicPr>
          <p:cNvPr id="1026" name="Picture 2" descr="syzkaller">
            <a:extLst>
              <a:ext uri="{FF2B5EF4-FFF2-40B4-BE49-F238E27FC236}">
                <a16:creationId xmlns:a16="http://schemas.microsoft.com/office/drawing/2014/main" id="{D8BF1C67-127D-4CE3-990B-C76DC1DD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75" y="3117552"/>
            <a:ext cx="4643595" cy="348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14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Challenge – Two-Dimension Input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EE1EC-15D7-4ABF-BBB7-9CDDB8D03DDC}"/>
              </a:ext>
            </a:extLst>
          </p:cNvPr>
          <p:cNvSpPr txBox="1"/>
          <p:nvPr/>
        </p:nvSpPr>
        <p:spPr>
          <a:xfrm>
            <a:off x="1329154" y="1284904"/>
            <a:ext cx="884354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Jointly fuzzing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system calls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5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3376418" y="3075057"/>
            <a:ext cx="543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What is JANUS’s solution?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34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8" y="375187"/>
            <a:ext cx="52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 – Fuzzing Images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267A1A-BA5A-44A5-BF78-D1C10AB1490D}"/>
              </a:ext>
            </a:extLst>
          </p:cNvPr>
          <p:cNvSpPr txBox="1"/>
          <p:nvPr/>
        </p:nvSpPr>
        <p:spPr>
          <a:xfrm>
            <a:off x="702365" y="1354512"/>
            <a:ext cx="619704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Less frequent I/O when mutating image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Extract and mutate metadata only (1%)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Fix checksum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Image parser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Image mutator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Eight filesystem, user space utilities –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mkfs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fsck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E096EF-6ABD-4B6B-9192-B0C2ABC98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66" y="780856"/>
            <a:ext cx="4691269" cy="5239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8EC4616-F8C5-4426-A853-153705E4A2CD}"/>
              </a:ext>
            </a:extLst>
          </p:cNvPr>
          <p:cNvSpPr/>
          <p:nvPr/>
        </p:nvSpPr>
        <p:spPr>
          <a:xfrm>
            <a:off x="8120267" y="1704554"/>
            <a:ext cx="2047461" cy="377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41DA7F-F302-4B50-A32E-739F73104412}"/>
              </a:ext>
            </a:extLst>
          </p:cNvPr>
          <p:cNvSpPr/>
          <p:nvPr/>
        </p:nvSpPr>
        <p:spPr>
          <a:xfrm>
            <a:off x="8120266" y="3284890"/>
            <a:ext cx="2047461" cy="377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FC7A1F-5A4B-4F18-A436-855702947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61" y="3985592"/>
            <a:ext cx="4691269" cy="5239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CE8F9CA-8FCE-4F5E-AF5C-545B3798A13C}"/>
              </a:ext>
            </a:extLst>
          </p:cNvPr>
          <p:cNvSpPr/>
          <p:nvPr/>
        </p:nvSpPr>
        <p:spPr>
          <a:xfrm>
            <a:off x="8120267" y="2494722"/>
            <a:ext cx="2047461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AFL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69EAEE75-F5E0-45EC-A370-3C8272776961}"/>
              </a:ext>
            </a:extLst>
          </p:cNvPr>
          <p:cNvSpPr/>
          <p:nvPr/>
        </p:nvSpPr>
        <p:spPr>
          <a:xfrm>
            <a:off x="9004848" y="1292073"/>
            <a:ext cx="278296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1185DAF-D952-40BD-AADE-02D6A2BC66DF}"/>
              </a:ext>
            </a:extLst>
          </p:cNvPr>
          <p:cNvSpPr/>
          <p:nvPr/>
        </p:nvSpPr>
        <p:spPr>
          <a:xfrm>
            <a:off x="9004848" y="2106009"/>
            <a:ext cx="278296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73CB3DB7-E210-452B-9C5C-A7A68EB4CD66}"/>
              </a:ext>
            </a:extLst>
          </p:cNvPr>
          <p:cNvSpPr/>
          <p:nvPr/>
        </p:nvSpPr>
        <p:spPr>
          <a:xfrm>
            <a:off x="9004848" y="2896177"/>
            <a:ext cx="278296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15A6207F-3A51-4A3D-B8F9-1D3778149E76}"/>
              </a:ext>
            </a:extLst>
          </p:cNvPr>
          <p:cNvSpPr/>
          <p:nvPr/>
        </p:nvSpPr>
        <p:spPr>
          <a:xfrm>
            <a:off x="9004848" y="3683277"/>
            <a:ext cx="278296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AEB993-0837-4DC2-99DB-B38F781A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61" y="4912167"/>
            <a:ext cx="4691269" cy="523960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978C1F9E-29F4-45E8-AC00-EB6E576E96DA}"/>
              </a:ext>
            </a:extLst>
          </p:cNvPr>
          <p:cNvSpPr/>
          <p:nvPr/>
        </p:nvSpPr>
        <p:spPr>
          <a:xfrm>
            <a:off x="9004847" y="4509552"/>
            <a:ext cx="278296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05CD8E-50DC-4F1B-98B4-27183D863730}"/>
              </a:ext>
            </a:extLst>
          </p:cNvPr>
          <p:cNvSpPr txBox="1"/>
          <p:nvPr/>
        </p:nvSpPr>
        <p:spPr>
          <a:xfrm>
            <a:off x="9283143" y="4473731"/>
            <a:ext cx="238539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Re-calculate checksum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26A69A-D2BE-4C73-A761-A0EDDC6D0609}"/>
              </a:ext>
            </a:extLst>
          </p:cNvPr>
          <p:cNvSpPr txBox="1"/>
          <p:nvPr/>
        </p:nvSpPr>
        <p:spPr>
          <a:xfrm>
            <a:off x="10210794" y="1649683"/>
            <a:ext cx="102539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5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24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 – Fuzzing System Calls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267A1A-BA5A-44A5-BF78-D1C10AB1490D}"/>
              </a:ext>
            </a:extLst>
          </p:cNvPr>
          <p:cNvSpPr txBox="1"/>
          <p:nvPr/>
        </p:nvSpPr>
        <p:spPr>
          <a:xfrm>
            <a:off x="735982" y="1542771"/>
            <a:ext cx="6197048" cy="290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Context-aware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generation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Image inspector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File object path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File object type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File object extend attribute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System call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fuzzer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6C8C84C-DDDF-4252-82B6-FB9146C2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499" y="1401577"/>
            <a:ext cx="5770519" cy="36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0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 – Fuzzing Efficiency with VM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EE1EC-15D7-4ABF-BBB7-9CDDB8D03DDC}"/>
              </a:ext>
            </a:extLst>
          </p:cNvPr>
          <p:cNvSpPr txBox="1"/>
          <p:nvPr/>
        </p:nvSpPr>
        <p:spPr>
          <a:xfrm>
            <a:off x="1327965" y="1066243"/>
            <a:ext cx="9536070" cy="501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Library OS – Linux Kernel Library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Use Linux kernel as a linkable library, so that the non-static functions from the kernel can be called from some external program.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User-space executor linked with LKL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Fork a new instance for each test case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Invoke LKL system call to mount an image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Invoke the generated system calls (file operations)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Re-initialize the OS states within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55628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 – Two-Dimension Input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5A00FB-302B-42E0-AAC3-86EA4E33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63" y="1028202"/>
            <a:ext cx="6432000" cy="26566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410C22-9CF4-4994-8F6F-AD15DD75F5E1}"/>
              </a:ext>
            </a:extLst>
          </p:cNvPr>
          <p:cNvSpPr txBox="1"/>
          <p:nvPr/>
        </p:nvSpPr>
        <p:spPr>
          <a:xfrm>
            <a:off x="1056806" y="1445380"/>
            <a:ext cx="3621967" cy="198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Initialize corpus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Seed image metadata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Starting program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File object status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C1031-EA9C-4C1F-82B4-7FF694D85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06" y="3985147"/>
            <a:ext cx="5600081" cy="222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2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 – Two-Dimension Input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5A00FB-302B-42E0-AAC3-86EA4E33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63" y="1028202"/>
            <a:ext cx="6432000" cy="26566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410C22-9CF4-4994-8F6F-AD15DD75F5E1}"/>
              </a:ext>
            </a:extLst>
          </p:cNvPr>
          <p:cNvSpPr txBox="1"/>
          <p:nvPr/>
        </p:nvSpPr>
        <p:spPr>
          <a:xfrm>
            <a:off x="465537" y="1554750"/>
            <a:ext cx="4934561" cy="15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Mutating image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Keep the program intact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Until no more coverage for certain rounds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96BBC3-7407-4FAA-91DD-B7023F96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37" y="3603253"/>
            <a:ext cx="4828926" cy="29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49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 – Two-Dimension Input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5A00FB-302B-42E0-AAC3-86EA4E33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63" y="1028202"/>
            <a:ext cx="6432000" cy="26566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410C22-9CF4-4994-8F6F-AD15DD75F5E1}"/>
              </a:ext>
            </a:extLst>
          </p:cNvPr>
          <p:cNvSpPr txBox="1"/>
          <p:nvPr/>
        </p:nvSpPr>
        <p:spPr>
          <a:xfrm>
            <a:off x="670288" y="1144137"/>
            <a:ext cx="4624175" cy="508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Mutating system calls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Keep the metadata intact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mutation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Until no more coverage for rounds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generation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Until no more coverage for rounds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File descriptor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Extended attribute</a:t>
            </a:r>
          </a:p>
        </p:txBody>
      </p:sp>
    </p:spTree>
    <p:extLst>
      <p:ext uri="{BB962C8B-B14F-4D97-AF65-F5344CB8AC3E}">
        <p14:creationId xmlns:p14="http://schemas.microsoft.com/office/powerpoint/2010/main" val="20753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8" y="375187"/>
            <a:ext cx="218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File System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9F917C-6F19-46C4-9DCA-F0D01D7A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45" y="1040342"/>
            <a:ext cx="10092298" cy="47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97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 – Two-Dimension Input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5A00FB-302B-42E0-AAC3-86EA4E33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63" y="1028202"/>
            <a:ext cx="6432000" cy="26566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410C22-9CF4-4994-8F6F-AD15DD75F5E1}"/>
              </a:ext>
            </a:extLst>
          </p:cNvPr>
          <p:cNvSpPr txBox="1"/>
          <p:nvPr/>
        </p:nvSpPr>
        <p:spPr>
          <a:xfrm>
            <a:off x="670288" y="1445380"/>
            <a:ext cx="4624175" cy="290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Mutate image for rounds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Mutate argument types for rounds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Append new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for rounds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If new code covered, add to corpus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70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10C22-9CF4-4994-8F6F-AD15DD75F5E1}"/>
              </a:ext>
            </a:extLst>
          </p:cNvPr>
          <p:cNvSpPr txBox="1"/>
          <p:nvPr/>
        </p:nvSpPr>
        <p:spPr>
          <a:xfrm>
            <a:off x="993017" y="1203333"/>
            <a:ext cx="937466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effective in discovering previously unknown bugs in file systems?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717BA9-4974-467F-ADE0-D2F3DE90519D}"/>
              </a:ext>
            </a:extLst>
          </p:cNvPr>
          <p:cNvSpPr txBox="1"/>
          <p:nvPr/>
        </p:nvSpPr>
        <p:spPr>
          <a:xfrm>
            <a:off x="1315746" y="2303751"/>
            <a:ext cx="8534225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Found more bug than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Syzkaller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90 bugs, 62 previously unknown, 36 in wildly used FS – 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ext4, XFS, </a:t>
            </a:r>
            <a:r>
              <a:rPr lang="en-US" altLang="zh-C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Btrfs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32 CVEs assigned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25% bugs – mount only a corrupted image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80% bugs – Need to invoke three or more system calls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Most bugs – mounting a corrupted image followed by particular 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92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10C22-9CF4-4994-8F6F-AD15DD75F5E1}"/>
              </a:ext>
            </a:extLst>
          </p:cNvPr>
          <p:cNvSpPr txBox="1"/>
          <p:nvPr/>
        </p:nvSpPr>
        <p:spPr>
          <a:xfrm>
            <a:off x="993017" y="1203333"/>
            <a:ext cx="937466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effective in exploring images?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717BA9-4974-467F-ADE0-D2F3DE90519D}"/>
              </a:ext>
            </a:extLst>
          </p:cNvPr>
          <p:cNvSpPr txBox="1"/>
          <p:nvPr/>
        </p:nvSpPr>
        <p:spPr>
          <a:xfrm>
            <a:off x="1302299" y="2035776"/>
            <a:ext cx="8534225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Syzkaller’s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image fuzzing support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Fuzzing only image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Syzkaller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considers only the non-zero chunks as important part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Miss metadata block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inessential data blocks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Not fixing checksum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Result – 4.17× coverage</a:t>
            </a:r>
          </a:p>
        </p:txBody>
      </p:sp>
    </p:spTree>
    <p:extLst>
      <p:ext uri="{BB962C8B-B14F-4D97-AF65-F5344CB8AC3E}">
        <p14:creationId xmlns:p14="http://schemas.microsoft.com/office/powerpoint/2010/main" val="20744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10C22-9CF4-4994-8F6F-AD15DD75F5E1}"/>
              </a:ext>
            </a:extLst>
          </p:cNvPr>
          <p:cNvSpPr txBox="1"/>
          <p:nvPr/>
        </p:nvSpPr>
        <p:spPr>
          <a:xfrm>
            <a:off x="993017" y="1203333"/>
            <a:ext cx="937466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How effective in exploring system calls?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717BA9-4974-467F-ADE0-D2F3DE90519D}"/>
              </a:ext>
            </a:extLst>
          </p:cNvPr>
          <p:cNvSpPr txBox="1"/>
          <p:nvPr/>
        </p:nvSpPr>
        <p:spPr>
          <a:xfrm>
            <a:off x="1302299" y="2035776"/>
            <a:ext cx="8534225" cy="281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Syzkaller’s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system call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fuzzer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Fuzzing only system call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Context-aware system call generation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Result – 2.24× coverage</a:t>
            </a:r>
          </a:p>
        </p:txBody>
      </p:sp>
    </p:spTree>
    <p:extLst>
      <p:ext uri="{BB962C8B-B14F-4D97-AF65-F5344CB8AC3E}">
        <p14:creationId xmlns:p14="http://schemas.microsoft.com/office/powerpoint/2010/main" val="90249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10C22-9CF4-4994-8F6F-AD15DD75F5E1}"/>
              </a:ext>
            </a:extLst>
          </p:cNvPr>
          <p:cNvSpPr txBox="1"/>
          <p:nvPr/>
        </p:nvSpPr>
        <p:spPr>
          <a:xfrm>
            <a:off x="993017" y="1203333"/>
            <a:ext cx="937466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effective in exploring two-dimensional input space?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1717BA9-4974-467F-ADE0-D2F3DE90519D}"/>
                  </a:ext>
                </a:extLst>
              </p:cNvPr>
              <p:cNvSpPr txBox="1"/>
              <p:nvPr/>
            </p:nvSpPr>
            <p:spPr>
              <a:xfrm>
                <a:off x="1302300" y="2035776"/>
                <a:ext cx="2025848" cy="2813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𝑆𝑦𝑧𝑘𝑎𝑙𝑙𝑒𝑟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𝑆𝑦𝑧𝑘𝑎𝑙𝑙𝑒𝑟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𝑆𝑦𝑧𝑘𝑎𝑙𝑙𝑒𝑟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𝐽𝐴𝑁𝑈𝑆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𝐽𝐴𝑁𝑈𝑆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𝐽𝐴𝑁𝑈𝑆</m:t>
                    </m:r>
                  </m:oMath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1717BA9-4974-467F-ADE0-D2F3DE905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00" y="2035776"/>
                <a:ext cx="2025848" cy="2813847"/>
              </a:xfrm>
              <a:prstGeom prst="rect">
                <a:avLst/>
              </a:prstGeom>
              <a:blipFill>
                <a:blip r:embed="rId2"/>
                <a:stretch>
                  <a:fillRect l="-2711" b="-1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B02CE67-2A19-4877-910A-A6DA909F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188" y="1848971"/>
            <a:ext cx="6819501" cy="45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10C22-9CF4-4994-8F6F-AD15DD75F5E1}"/>
              </a:ext>
            </a:extLst>
          </p:cNvPr>
          <p:cNvSpPr txBox="1"/>
          <p:nvPr/>
        </p:nvSpPr>
        <p:spPr>
          <a:xfrm>
            <a:off x="993017" y="1203333"/>
            <a:ext cx="937466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effective in reproducing crashes?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717BA9-4974-467F-ADE0-D2F3DE90519D}"/>
              </a:ext>
            </a:extLst>
          </p:cNvPr>
          <p:cNvSpPr txBox="1"/>
          <p:nvPr/>
        </p:nvSpPr>
        <p:spPr>
          <a:xfrm>
            <a:off x="993017" y="2156799"/>
            <a:ext cx="7377777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Syzkaller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fails to reproduce any of its found crashes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JANUS can reproduce 95% of its found crashes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Btrfs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non-deterministic execution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Overhead of VM &amp; LKL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018E4B-702D-4F2F-9415-234E2D98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58" y="4177156"/>
            <a:ext cx="4986927" cy="11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2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10C22-9CF4-4994-8F6F-AD15DD75F5E1}"/>
              </a:ext>
            </a:extLst>
          </p:cNvPr>
          <p:cNvSpPr txBox="1"/>
          <p:nvPr/>
        </p:nvSpPr>
        <p:spPr>
          <a:xfrm>
            <a:off x="993017" y="1203333"/>
            <a:ext cx="937466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What else can JANUS contribute to?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717BA9-4974-467F-ADE0-D2F3DE90519D}"/>
              </a:ext>
            </a:extLst>
          </p:cNvPr>
          <p:cNvSpPr txBox="1"/>
          <p:nvPr/>
        </p:nvSpPr>
        <p:spPr>
          <a:xfrm>
            <a:off x="993017" y="2136629"/>
            <a:ext cx="889729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Malicious image sample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Extend security checks into the user-space tool for hardening - </a:t>
            </a:r>
            <a:r>
              <a:rPr lang="en-US" altLang="zh-C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fsck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551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674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10C22-9CF4-4994-8F6F-AD15DD75F5E1}"/>
              </a:ext>
            </a:extLst>
          </p:cNvPr>
          <p:cNvSpPr txBox="1"/>
          <p:nvPr/>
        </p:nvSpPr>
        <p:spPr>
          <a:xfrm>
            <a:off x="993017" y="1203333"/>
            <a:ext cx="937466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Minimal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PoC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generator – brute force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Revert every mutated byte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Remove every invoked file operation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Check whether the kernel still crashes at the expected 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Multi-threaded bugs?</a:t>
            </a:r>
          </a:p>
        </p:txBody>
      </p:sp>
    </p:spTree>
    <p:extLst>
      <p:ext uri="{BB962C8B-B14F-4D97-AF65-F5344CB8AC3E}">
        <p14:creationId xmlns:p14="http://schemas.microsoft.com/office/powerpoint/2010/main" val="1753984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5374027" y="3136612"/>
            <a:ext cx="144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Thanks.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4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8" y="375187"/>
            <a:ext cx="3619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File System Attack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30A81E-DE99-4BC3-915C-E49A6CE04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51" y="1289109"/>
            <a:ext cx="9864298" cy="47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1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8" y="375187"/>
            <a:ext cx="3619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A9E75E-769E-4195-9EB4-700D391F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02" y="1184188"/>
            <a:ext cx="9534595" cy="48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3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8" y="375187"/>
            <a:ext cx="3619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 - Fuzzing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267A1A-BA5A-44A5-BF78-D1C10AB1490D}"/>
              </a:ext>
            </a:extLst>
          </p:cNvPr>
          <p:cNvSpPr txBox="1"/>
          <p:nvPr/>
        </p:nvSpPr>
        <p:spPr>
          <a:xfrm>
            <a:off x="1123122" y="1253913"/>
            <a:ext cx="491986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AFL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Fuzzing images as binary blob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Mount images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Syzkaller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Fuzzing system calls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Execute file operation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FEB380-90CC-4E10-A137-79ACBD84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063" y="1820267"/>
            <a:ext cx="6797042" cy="32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6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8" y="375187"/>
            <a:ext cx="52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Challenge – Fuzzing Images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267A1A-BA5A-44A5-BF78-D1C10AB1490D}"/>
                  </a:ext>
                </a:extLst>
              </p:cNvPr>
              <p:cNvSpPr txBox="1"/>
              <p:nvPr/>
            </p:nvSpPr>
            <p:spPr>
              <a:xfrm>
                <a:off x="1073427" y="1412940"/>
                <a:ext cx="8716616" cy="4005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Minimum size of a file system ≫ maximum preferred size of </a:t>
                </a:r>
                <a:r>
                  <a:rPr lang="en-US" altLang="zh-CN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fuzzers</a:t>
                </a: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Huge I/O on loading/saving testcases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ext4 – 2MB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XFS – 16 MB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Btrfs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100MB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AFL – 1MB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267A1A-BA5A-44A5-BF78-D1C10AB14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7" y="1412940"/>
                <a:ext cx="8716616" cy="4005392"/>
              </a:xfrm>
              <a:prstGeom prst="rect">
                <a:avLst/>
              </a:prstGeom>
              <a:blipFill>
                <a:blip r:embed="rId2"/>
                <a:stretch>
                  <a:fillRect l="-1399" b="-2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8" y="375187"/>
            <a:ext cx="52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Challenge – Fuzzing Images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267A1A-BA5A-44A5-BF78-D1C10AB1490D}"/>
              </a:ext>
            </a:extLst>
          </p:cNvPr>
          <p:cNvSpPr txBox="1"/>
          <p:nvPr/>
        </p:nvSpPr>
        <p:spPr>
          <a:xfrm>
            <a:off x="1073427" y="1412940"/>
            <a:ext cx="8716616" cy="178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Highly structured metadata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Metadata is rarely touched (1% of image size)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OS does not care about data in a file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6AE96D-5728-4147-A090-D0CE950F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7" y="3563812"/>
            <a:ext cx="8917558" cy="9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5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8" y="375187"/>
            <a:ext cx="52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Challenge – Fuzzing Images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267A1A-BA5A-44A5-BF78-D1C10AB1490D}"/>
              </a:ext>
            </a:extLst>
          </p:cNvPr>
          <p:cNvSpPr txBox="1"/>
          <p:nvPr/>
        </p:nvSpPr>
        <p:spPr>
          <a:xfrm>
            <a:off x="1073427" y="1412940"/>
            <a:ext cx="8716616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Checksum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Fuzzing the checksum together - inefficient</a:t>
            </a:r>
          </a:p>
        </p:txBody>
      </p:sp>
    </p:spTree>
    <p:extLst>
      <p:ext uri="{BB962C8B-B14F-4D97-AF65-F5344CB8AC3E}">
        <p14:creationId xmlns:p14="http://schemas.microsoft.com/office/powerpoint/2010/main" val="65569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1E7D82-6855-4AAE-9826-E03A93B4243D}"/>
              </a:ext>
            </a:extLst>
          </p:cNvPr>
          <p:cNvSpPr txBox="1"/>
          <p:nvPr/>
        </p:nvSpPr>
        <p:spPr>
          <a:xfrm>
            <a:off x="465537" y="375187"/>
            <a:ext cx="571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Challenge – Fuzzing System Call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04B6B6-A26E-43F7-A267-5202B3080079}"/>
              </a:ext>
            </a:extLst>
          </p:cNvPr>
          <p:cNvGrpSpPr/>
          <p:nvPr/>
        </p:nvGrpSpPr>
        <p:grpSpPr>
          <a:xfrm>
            <a:off x="1585291" y="2300906"/>
            <a:ext cx="8915398" cy="3047135"/>
            <a:chOff x="1336813" y="1843718"/>
            <a:chExt cx="8915398" cy="304713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E6085B7-E84E-4D5F-9D8D-4055EB191E80}"/>
                </a:ext>
              </a:extLst>
            </p:cNvPr>
            <p:cNvSpPr/>
            <p:nvPr/>
          </p:nvSpPr>
          <p:spPr>
            <a:xfrm>
              <a:off x="1336813" y="2897266"/>
              <a:ext cx="1570383" cy="72555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alibri" panose="020F0502020204030204" pitchFamily="34" charset="0"/>
                  <a:cs typeface="Calibri" panose="020F0502020204030204" pitchFamily="34" charset="0"/>
                </a:rPr>
                <a:t>Fuzzer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7A4EF82-D499-4B53-A382-349718FA4D7F}"/>
                </a:ext>
              </a:extLst>
            </p:cNvPr>
            <p:cNvSpPr/>
            <p:nvPr/>
          </p:nvSpPr>
          <p:spPr>
            <a:xfrm>
              <a:off x="4815508" y="1843718"/>
              <a:ext cx="2087217" cy="28624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Kernel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1C21F05-5254-4143-AB26-99838BC2E325}"/>
                </a:ext>
              </a:extLst>
            </p:cNvPr>
            <p:cNvSpPr/>
            <p:nvPr/>
          </p:nvSpPr>
          <p:spPr>
            <a:xfrm>
              <a:off x="5163378" y="3622822"/>
              <a:ext cx="1391478" cy="80507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File System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圆柱体 6">
              <a:extLst>
                <a:ext uri="{FF2B5EF4-FFF2-40B4-BE49-F238E27FC236}">
                  <a16:creationId xmlns:a16="http://schemas.microsoft.com/office/drawing/2014/main" id="{4C2DB5C2-9A90-424E-99B7-1A9499D47BBE}"/>
                </a:ext>
              </a:extLst>
            </p:cNvPr>
            <p:cNvSpPr/>
            <p:nvPr/>
          </p:nvSpPr>
          <p:spPr>
            <a:xfrm>
              <a:off x="8721585" y="2176678"/>
              <a:ext cx="1530626" cy="2196548"/>
            </a:xfrm>
            <a:prstGeom prst="ca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Disk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0F90D63-B8A5-4BD8-B888-ABFD2B5B2D11}"/>
                </a:ext>
              </a:extLst>
            </p:cNvPr>
            <p:cNvSpPr txBox="1"/>
            <p:nvPr/>
          </p:nvSpPr>
          <p:spPr>
            <a:xfrm>
              <a:off x="3252580" y="3497791"/>
              <a:ext cx="1306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System Call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箭头: 左右 9">
              <a:extLst>
                <a:ext uri="{FF2B5EF4-FFF2-40B4-BE49-F238E27FC236}">
                  <a16:creationId xmlns:a16="http://schemas.microsoft.com/office/drawing/2014/main" id="{26ECBB85-4F86-4630-A566-BBA277F4FFC9}"/>
                </a:ext>
              </a:extLst>
            </p:cNvPr>
            <p:cNvSpPr/>
            <p:nvPr/>
          </p:nvSpPr>
          <p:spPr>
            <a:xfrm>
              <a:off x="3252580" y="3091079"/>
              <a:ext cx="1175303" cy="2286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左右 10">
              <a:extLst>
                <a:ext uri="{FF2B5EF4-FFF2-40B4-BE49-F238E27FC236}">
                  <a16:creationId xmlns:a16="http://schemas.microsoft.com/office/drawing/2014/main" id="{977E0DA8-92A4-488D-BFF0-2B27E7AEEF3D}"/>
                </a:ext>
              </a:extLst>
            </p:cNvPr>
            <p:cNvSpPr/>
            <p:nvPr/>
          </p:nvSpPr>
          <p:spPr>
            <a:xfrm>
              <a:off x="7224503" y="3091079"/>
              <a:ext cx="1175303" cy="2286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B3C06F8-2CBC-4D8D-A7AD-002F97100949}"/>
                </a:ext>
              </a:extLst>
            </p:cNvPr>
            <p:cNvSpPr txBox="1"/>
            <p:nvPr/>
          </p:nvSpPr>
          <p:spPr>
            <a:xfrm>
              <a:off x="8878435" y="4521521"/>
              <a:ext cx="121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File Object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箭头: 下弧形 15">
            <a:extLst>
              <a:ext uri="{FF2B5EF4-FFF2-40B4-BE49-F238E27FC236}">
                <a16:creationId xmlns:a16="http://schemas.microsoft.com/office/drawing/2014/main" id="{9018B188-DA8D-48D3-B56D-9CD99C566BDD}"/>
              </a:ext>
            </a:extLst>
          </p:cNvPr>
          <p:cNvSpPr/>
          <p:nvPr/>
        </p:nvSpPr>
        <p:spPr>
          <a:xfrm rot="10800000" flipH="1">
            <a:off x="3289850" y="1886340"/>
            <a:ext cx="5680213" cy="104858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下弧形 16">
            <a:extLst>
              <a:ext uri="{FF2B5EF4-FFF2-40B4-BE49-F238E27FC236}">
                <a16:creationId xmlns:a16="http://schemas.microsoft.com/office/drawing/2014/main" id="{54E87E1B-E54B-405E-89B6-EF38766A72D4}"/>
              </a:ext>
            </a:extLst>
          </p:cNvPr>
          <p:cNvSpPr/>
          <p:nvPr/>
        </p:nvSpPr>
        <p:spPr>
          <a:xfrm flipH="1">
            <a:off x="3155674" y="4728141"/>
            <a:ext cx="5680213" cy="104858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98A059-94C1-4132-B519-B87E00798D7D}"/>
              </a:ext>
            </a:extLst>
          </p:cNvPr>
          <p:cNvSpPr txBox="1"/>
          <p:nvPr/>
        </p:nvSpPr>
        <p:spPr>
          <a:xfrm>
            <a:off x="5168346" y="1397998"/>
            <a:ext cx="165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 to operate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B17DF4-6A58-474E-85F0-CA67F27D68AA}"/>
              </a:ext>
            </a:extLst>
          </p:cNvPr>
          <p:cNvSpPr txBox="1"/>
          <p:nvPr/>
        </p:nvSpPr>
        <p:spPr>
          <a:xfrm>
            <a:off x="5224254" y="5846937"/>
            <a:ext cx="174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What to operate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2054A4D-928A-4CE0-ADF2-51577D68C862}"/>
              </a:ext>
            </a:extLst>
          </p:cNvPr>
          <p:cNvSpPr/>
          <p:nvPr/>
        </p:nvSpPr>
        <p:spPr>
          <a:xfrm>
            <a:off x="3183889" y="4324311"/>
            <a:ext cx="5716602" cy="2158502"/>
          </a:xfrm>
          <a:prstGeom prst="round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4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795</Words>
  <Application>Microsoft Office PowerPoint</Application>
  <PresentationFormat>宽屏</PresentationFormat>
  <Paragraphs>185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Jingtang</dc:creator>
  <cp:lastModifiedBy>Zhang Jingtang</cp:lastModifiedBy>
  <cp:revision>1</cp:revision>
  <dcterms:created xsi:type="dcterms:W3CDTF">2019-07-22T07:55:41Z</dcterms:created>
  <dcterms:modified xsi:type="dcterms:W3CDTF">2019-07-29T07:53:40Z</dcterms:modified>
</cp:coreProperties>
</file>