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B755A-5565-430D-98F1-78EA05B83005}" v="190" dt="2019-05-31T03:03:2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6" autoAdjust="0"/>
  </p:normalViewPr>
  <p:slideViewPr>
    <p:cSldViewPr snapToGrid="0">
      <p:cViewPr varScale="1">
        <p:scale>
          <a:sx n="80" d="100"/>
          <a:sy n="80" d="100"/>
        </p:scale>
        <p:origin x="3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D92B755A-5565-430D-98F1-78EA05B83005}"/>
    <pc:docChg chg="undo custSel addSld delSld modSld sldOrd">
      <pc:chgData name="Zhang Jingtang" userId="ee48b5fb4da25d10" providerId="LiveId" clId="{D92B755A-5565-430D-98F1-78EA05B83005}" dt="2019-05-31T03:03:27.272" v="6195" actId="20577"/>
      <pc:docMkLst>
        <pc:docMk/>
      </pc:docMkLst>
      <pc:sldChg chg="addSp delSp modSp add">
        <pc:chgData name="Zhang Jingtang" userId="ee48b5fb4da25d10" providerId="LiveId" clId="{D92B755A-5565-430D-98F1-78EA05B83005}" dt="2019-05-26T12:58:19.685" v="6138" actId="1036"/>
        <pc:sldMkLst>
          <pc:docMk/>
          <pc:sldMk cId="3934996337" sldId="256"/>
        </pc:sldMkLst>
        <pc:spChg chg="del">
          <ac:chgData name="Zhang Jingtang" userId="ee48b5fb4da25d10" providerId="LiveId" clId="{D92B755A-5565-430D-98F1-78EA05B83005}" dt="2019-05-26T02:25:47.383" v="1"/>
          <ac:spMkLst>
            <pc:docMk/>
            <pc:sldMk cId="3934996337" sldId="256"/>
            <ac:spMk id="2" creationId="{475AF304-5203-47F9-B3F9-1B8F7D4043D4}"/>
          </ac:spMkLst>
        </pc:spChg>
        <pc:spChg chg="del">
          <ac:chgData name="Zhang Jingtang" userId="ee48b5fb4da25d10" providerId="LiveId" clId="{D92B755A-5565-430D-98F1-78EA05B83005}" dt="2019-05-26T02:25:47.383" v="1"/>
          <ac:spMkLst>
            <pc:docMk/>
            <pc:sldMk cId="3934996337" sldId="256"/>
            <ac:spMk id="3" creationId="{0BAB3425-E1BB-42C0-8CA2-AEE2F8C029FD}"/>
          </ac:spMkLst>
        </pc:spChg>
        <pc:spChg chg="add mod">
          <ac:chgData name="Zhang Jingtang" userId="ee48b5fb4da25d10" providerId="LiveId" clId="{D92B755A-5565-430D-98F1-78EA05B83005}" dt="2019-05-26T12:58:19.685" v="6138" actId="1036"/>
          <ac:spMkLst>
            <pc:docMk/>
            <pc:sldMk cId="3934996337" sldId="256"/>
            <ac:spMk id="4" creationId="{5A2C2AC3-374A-4F67-9C18-9C68FD983B09}"/>
          </ac:spMkLst>
        </pc:spChg>
      </pc:sldChg>
      <pc:sldChg chg="addSp delSp modSp add modNotesTx">
        <pc:chgData name="Zhang Jingtang" userId="ee48b5fb4da25d10" providerId="LiveId" clId="{D92B755A-5565-430D-98F1-78EA05B83005}" dt="2019-05-26T07:25:05.420" v="1883" actId="113"/>
        <pc:sldMkLst>
          <pc:docMk/>
          <pc:sldMk cId="1278276717" sldId="257"/>
        </pc:sldMkLst>
        <pc:spChg chg="add del">
          <ac:chgData name="Zhang Jingtang" userId="ee48b5fb4da25d10" providerId="LiveId" clId="{D92B755A-5565-430D-98F1-78EA05B83005}" dt="2019-05-26T02:42:57.258" v="136"/>
          <ac:spMkLst>
            <pc:docMk/>
            <pc:sldMk cId="1278276717" sldId="257"/>
            <ac:spMk id="2" creationId="{FD04796A-A04F-4B9E-A6B5-19AC82587554}"/>
          </ac:spMkLst>
        </pc:spChg>
        <pc:spChg chg="add mod">
          <ac:chgData name="Zhang Jingtang" userId="ee48b5fb4da25d10" providerId="LiveId" clId="{D92B755A-5565-430D-98F1-78EA05B83005}" dt="2019-05-26T07:25:05.420" v="1883" actId="113"/>
          <ac:spMkLst>
            <pc:docMk/>
            <pc:sldMk cId="1278276717" sldId="257"/>
            <ac:spMk id="3" creationId="{6E84C3D4-8495-412B-9171-5555446F70C8}"/>
          </ac:spMkLst>
        </pc:spChg>
        <pc:spChg chg="mod">
          <ac:chgData name="Zhang Jingtang" userId="ee48b5fb4da25d10" providerId="LiveId" clId="{D92B755A-5565-430D-98F1-78EA05B83005}" dt="2019-05-26T07:21:56.253" v="1831" actId="2711"/>
          <ac:spMkLst>
            <pc:docMk/>
            <pc:sldMk cId="1278276717" sldId="257"/>
            <ac:spMk id="4" creationId="{5A2C2AC3-374A-4F67-9C18-9C68FD983B09}"/>
          </ac:spMkLst>
        </pc:spChg>
        <pc:spChg chg="add">
          <ac:chgData name="Zhang Jingtang" userId="ee48b5fb4da25d10" providerId="LiveId" clId="{D92B755A-5565-430D-98F1-78EA05B83005}" dt="2019-05-26T02:41:58.718" v="132"/>
          <ac:spMkLst>
            <pc:docMk/>
            <pc:sldMk cId="1278276717" sldId="257"/>
            <ac:spMk id="5" creationId="{5A2C2AC3-374A-4F67-9C18-9C68FD983B09}"/>
          </ac:spMkLst>
        </pc:spChg>
        <pc:spChg chg="add del mod">
          <ac:chgData name="Zhang Jingtang" userId="ee48b5fb4da25d10" providerId="LiveId" clId="{D92B755A-5565-430D-98F1-78EA05B83005}" dt="2019-05-26T03:01:57.634" v="316" actId="478"/>
          <ac:spMkLst>
            <pc:docMk/>
            <pc:sldMk cId="1278276717" sldId="257"/>
            <ac:spMk id="9" creationId="{C61D3F2E-12E1-4084-8C52-17716F997233}"/>
          </ac:spMkLst>
        </pc:spChg>
        <pc:picChg chg="add mod">
          <ac:chgData name="Zhang Jingtang" userId="ee48b5fb4da25d10" providerId="LiveId" clId="{D92B755A-5565-430D-98F1-78EA05B83005}" dt="2019-05-26T03:06:39.753" v="327" actId="1076"/>
          <ac:picMkLst>
            <pc:docMk/>
            <pc:sldMk cId="1278276717" sldId="257"/>
            <ac:picMk id="6" creationId="{7A06E0D3-B9EB-4F9F-8C8F-2B4AD044DA19}"/>
          </ac:picMkLst>
        </pc:picChg>
        <pc:picChg chg="add del mod">
          <ac:chgData name="Zhang Jingtang" userId="ee48b5fb4da25d10" providerId="LiveId" clId="{D92B755A-5565-430D-98F1-78EA05B83005}" dt="2019-05-26T06:15:18.444" v="586" actId="478"/>
          <ac:picMkLst>
            <pc:docMk/>
            <pc:sldMk cId="1278276717" sldId="257"/>
            <ac:picMk id="7" creationId="{4D474841-092A-43C6-9282-DB5B853D635F}"/>
          </ac:picMkLst>
        </pc:picChg>
        <pc:picChg chg="add del mod">
          <ac:chgData name="Zhang Jingtang" userId="ee48b5fb4da25d10" providerId="LiveId" clId="{D92B755A-5565-430D-98F1-78EA05B83005}" dt="2019-05-26T02:58:57.888" v="313" actId="478"/>
          <ac:picMkLst>
            <pc:docMk/>
            <pc:sldMk cId="1278276717" sldId="257"/>
            <ac:picMk id="8" creationId="{845186A9-E472-4302-99AB-FFC5DA4FFF40}"/>
          </ac:picMkLst>
        </pc:picChg>
        <pc:picChg chg="add mod modCrop">
          <ac:chgData name="Zhang Jingtang" userId="ee48b5fb4da25d10" providerId="LiveId" clId="{D92B755A-5565-430D-98F1-78EA05B83005}" dt="2019-05-26T03:06:40.991" v="328" actId="1076"/>
          <ac:picMkLst>
            <pc:docMk/>
            <pc:sldMk cId="1278276717" sldId="257"/>
            <ac:picMk id="11" creationId="{0F9DA7E7-F217-4BBF-A0B6-D5F01842AE9E}"/>
          </ac:picMkLst>
        </pc:picChg>
        <pc:picChg chg="add mod modCrop">
          <ac:chgData name="Zhang Jingtang" userId="ee48b5fb4da25d10" providerId="LiveId" clId="{D92B755A-5565-430D-98F1-78EA05B83005}" dt="2019-05-26T03:07:55.366" v="335" actId="1076"/>
          <ac:picMkLst>
            <pc:docMk/>
            <pc:sldMk cId="1278276717" sldId="257"/>
            <ac:picMk id="13" creationId="{FE9799F5-7CDF-4940-B60E-3ADEB7CCC956}"/>
          </ac:picMkLst>
        </pc:picChg>
        <pc:picChg chg="add mod">
          <ac:chgData name="Zhang Jingtang" userId="ee48b5fb4da25d10" providerId="LiveId" clId="{D92B755A-5565-430D-98F1-78EA05B83005}" dt="2019-05-26T06:15:37.803" v="591" actId="1076"/>
          <ac:picMkLst>
            <pc:docMk/>
            <pc:sldMk cId="1278276717" sldId="257"/>
            <ac:picMk id="14" creationId="{96D57C7C-C683-4FEE-AABF-E3236B8392A6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2:18.743" v="2968" actId="20577"/>
        <pc:sldMkLst>
          <pc:docMk/>
          <pc:sldMk cId="2602852030" sldId="258"/>
        </pc:sldMkLst>
        <pc:spChg chg="del mod">
          <ac:chgData name="Zhang Jingtang" userId="ee48b5fb4da25d10" providerId="LiveId" clId="{D92B755A-5565-430D-98F1-78EA05B83005}" dt="2019-05-26T03:09:52.206" v="346"/>
          <ac:spMkLst>
            <pc:docMk/>
            <pc:sldMk cId="2602852030" sldId="258"/>
            <ac:spMk id="3" creationId="{6E84C3D4-8495-412B-9171-5555446F70C8}"/>
          </ac:spMkLst>
        </pc:spChg>
        <pc:spChg chg="mod">
          <ac:chgData name="Zhang Jingtang" userId="ee48b5fb4da25d10" providerId="LiveId" clId="{D92B755A-5565-430D-98F1-78EA05B83005}" dt="2019-05-26T07:22:06.469" v="1833" actId="2711"/>
          <ac:spMkLst>
            <pc:docMk/>
            <pc:sldMk cId="2602852030" sldId="258"/>
            <ac:spMk id="4" creationId="{5A2C2AC3-374A-4F67-9C18-9C68FD983B09}"/>
          </ac:spMkLst>
        </pc:spChg>
        <pc:spChg chg="add mod">
          <ac:chgData name="Zhang Jingtang" userId="ee48b5fb4da25d10" providerId="LiveId" clId="{D92B755A-5565-430D-98F1-78EA05B83005}" dt="2019-05-26T07:22:11.324" v="1834" actId="2711"/>
          <ac:spMkLst>
            <pc:docMk/>
            <pc:sldMk cId="2602852030" sldId="258"/>
            <ac:spMk id="8" creationId="{126B6EF5-DA82-41E0-A1FA-C30B916B16F6}"/>
          </ac:spMkLst>
        </pc:spChg>
        <pc:spChg chg="add mod">
          <ac:chgData name="Zhang Jingtang" userId="ee48b5fb4da25d10" providerId="LiveId" clId="{D92B755A-5565-430D-98F1-78EA05B83005}" dt="2019-05-26T07:22:14.147" v="1835" actId="2711"/>
          <ac:spMkLst>
            <pc:docMk/>
            <pc:sldMk cId="2602852030" sldId="258"/>
            <ac:spMk id="9" creationId="{6DC25FD7-D23C-4E14-86F8-B5C2964E318F}"/>
          </ac:spMkLst>
        </pc:spChg>
        <pc:picChg chg="add mod">
          <ac:chgData name="Zhang Jingtang" userId="ee48b5fb4da25d10" providerId="LiveId" clId="{D92B755A-5565-430D-98F1-78EA05B83005}" dt="2019-05-26T06:14:29.093" v="585" actId="1076"/>
          <ac:picMkLst>
            <pc:docMk/>
            <pc:sldMk cId="2602852030" sldId="258"/>
            <ac:picMk id="2" creationId="{1044685B-9342-4302-A148-F396BA5E0F1F}"/>
          </ac:picMkLst>
        </pc:picChg>
        <pc:picChg chg="del">
          <ac:chgData name="Zhang Jingtang" userId="ee48b5fb4da25d10" providerId="LiveId" clId="{D92B755A-5565-430D-98F1-78EA05B83005}" dt="2019-05-26T03:08:38.375" v="340" actId="478"/>
          <ac:picMkLst>
            <pc:docMk/>
            <pc:sldMk cId="2602852030" sldId="258"/>
            <ac:picMk id="6" creationId="{7A06E0D3-B9EB-4F9F-8C8F-2B4AD044DA19}"/>
          </ac:picMkLst>
        </pc:picChg>
        <pc:picChg chg="del">
          <ac:chgData name="Zhang Jingtang" userId="ee48b5fb4da25d10" providerId="LiveId" clId="{D92B755A-5565-430D-98F1-78EA05B83005}" dt="2019-05-26T03:08:39.646" v="341" actId="478"/>
          <ac:picMkLst>
            <pc:docMk/>
            <pc:sldMk cId="2602852030" sldId="258"/>
            <ac:picMk id="7" creationId="{4D474841-092A-43C6-9282-DB5B853D635F}"/>
          </ac:picMkLst>
        </pc:picChg>
        <pc:picChg chg="del">
          <ac:chgData name="Zhang Jingtang" userId="ee48b5fb4da25d10" providerId="LiveId" clId="{D92B755A-5565-430D-98F1-78EA05B83005}" dt="2019-05-26T03:08:38.375" v="340" actId="478"/>
          <ac:picMkLst>
            <pc:docMk/>
            <pc:sldMk cId="2602852030" sldId="258"/>
            <ac:picMk id="11" creationId="{0F9DA7E7-F217-4BBF-A0B6-D5F01842AE9E}"/>
          </ac:picMkLst>
        </pc:picChg>
        <pc:picChg chg="del">
          <ac:chgData name="Zhang Jingtang" userId="ee48b5fb4da25d10" providerId="LiveId" clId="{D92B755A-5565-430D-98F1-78EA05B83005}" dt="2019-05-26T03:08:38.375" v="340" actId="478"/>
          <ac:picMkLst>
            <pc:docMk/>
            <pc:sldMk cId="2602852030" sldId="258"/>
            <ac:picMk id="13" creationId="{FE9799F5-7CDF-4940-B60E-3ADEB7CCC956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2:20.471" v="2969" actId="20577"/>
        <pc:sldMkLst>
          <pc:docMk/>
          <pc:sldMk cId="1700287674" sldId="259"/>
        </pc:sldMkLst>
        <pc:spChg chg="mod">
          <ac:chgData name="Zhang Jingtang" userId="ee48b5fb4da25d10" providerId="LiveId" clId="{D92B755A-5565-430D-98F1-78EA05B83005}" dt="2019-05-26T07:42:15.124" v="2324" actId="2711"/>
          <ac:spMkLst>
            <pc:docMk/>
            <pc:sldMk cId="1700287674" sldId="259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22:23.092" v="1838" actId="2711"/>
          <ac:spMkLst>
            <pc:docMk/>
            <pc:sldMk cId="1700287674" sldId="259"/>
            <ac:spMk id="8" creationId="{126B6EF5-DA82-41E0-A1FA-C30B916B16F6}"/>
          </ac:spMkLst>
        </pc:spChg>
        <pc:spChg chg="del">
          <ac:chgData name="Zhang Jingtang" userId="ee48b5fb4da25d10" providerId="LiveId" clId="{D92B755A-5565-430D-98F1-78EA05B83005}" dt="2019-05-26T06:16:52.582" v="642" actId="478"/>
          <ac:spMkLst>
            <pc:docMk/>
            <pc:sldMk cId="1700287674" sldId="259"/>
            <ac:spMk id="9" creationId="{6DC25FD7-D23C-4E14-86F8-B5C2964E318F}"/>
          </ac:spMkLst>
        </pc:spChg>
        <pc:picChg chg="add del mod">
          <ac:chgData name="Zhang Jingtang" userId="ee48b5fb4da25d10" providerId="LiveId" clId="{D92B755A-5565-430D-98F1-78EA05B83005}" dt="2019-05-26T07:22:33.845" v="1841" actId="1076"/>
          <ac:picMkLst>
            <pc:docMk/>
            <pc:sldMk cId="1700287674" sldId="259"/>
            <ac:picMk id="2" creationId="{1044685B-9342-4302-A148-F396BA5E0F1F}"/>
          </ac:picMkLst>
        </pc:picChg>
        <pc:picChg chg="add mod modCrop">
          <ac:chgData name="Zhang Jingtang" userId="ee48b5fb4da25d10" providerId="LiveId" clId="{D92B755A-5565-430D-98F1-78EA05B83005}" dt="2019-05-26T07:22:35.981" v="1842" actId="1076"/>
          <ac:picMkLst>
            <pc:docMk/>
            <pc:sldMk cId="1700287674" sldId="259"/>
            <ac:picMk id="5" creationId="{29A0ED88-6065-4C3E-A6FD-17D2176360D3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2:22.080" v="2970" actId="20577"/>
        <pc:sldMkLst>
          <pc:docMk/>
          <pc:sldMk cId="3205208955" sldId="260"/>
        </pc:sldMkLst>
        <pc:spChg chg="add del mod">
          <ac:chgData name="Zhang Jingtang" userId="ee48b5fb4da25d10" providerId="LiveId" clId="{D92B755A-5565-430D-98F1-78EA05B83005}" dt="2019-05-26T06:25:31.316" v="880" actId="478"/>
          <ac:spMkLst>
            <pc:docMk/>
            <pc:sldMk cId="3205208955" sldId="260"/>
            <ac:spMk id="3" creationId="{8727534F-F30C-4355-A932-915A7B70AAAC}"/>
          </ac:spMkLst>
        </pc:spChg>
        <pc:spChg chg="mod">
          <ac:chgData name="Zhang Jingtang" userId="ee48b5fb4da25d10" providerId="LiveId" clId="{D92B755A-5565-430D-98F1-78EA05B83005}" dt="2019-05-26T07:22:40.377" v="1843" actId="2711"/>
          <ac:spMkLst>
            <pc:docMk/>
            <pc:sldMk cId="3205208955" sldId="260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24:58.197" v="1882" actId="113"/>
          <ac:spMkLst>
            <pc:docMk/>
            <pc:sldMk cId="3205208955" sldId="260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06:22:51.330" v="747" actId="478"/>
          <ac:picMkLst>
            <pc:docMk/>
            <pc:sldMk cId="3205208955" sldId="260"/>
            <ac:picMk id="2" creationId="{1044685B-9342-4302-A148-F396BA5E0F1F}"/>
          </ac:picMkLst>
        </pc:picChg>
        <pc:picChg chg="del">
          <ac:chgData name="Zhang Jingtang" userId="ee48b5fb4da25d10" providerId="LiveId" clId="{D92B755A-5565-430D-98F1-78EA05B83005}" dt="2019-05-26T06:21:57.159" v="709" actId="478"/>
          <ac:picMkLst>
            <pc:docMk/>
            <pc:sldMk cId="3205208955" sldId="260"/>
            <ac:picMk id="5" creationId="{29A0ED88-6065-4C3E-A6FD-17D2176360D3}"/>
          </ac:picMkLst>
        </pc:picChg>
        <pc:picChg chg="add mod">
          <ac:chgData name="Zhang Jingtang" userId="ee48b5fb4da25d10" providerId="LiveId" clId="{D92B755A-5565-430D-98F1-78EA05B83005}" dt="2019-05-26T07:22:46.486" v="1845" actId="1076"/>
          <ac:picMkLst>
            <pc:docMk/>
            <pc:sldMk cId="3205208955" sldId="260"/>
            <ac:picMk id="6" creationId="{87F2AB71-FBBF-4F07-8B3E-23009A14DC15}"/>
          </ac:picMkLst>
        </pc:picChg>
        <pc:picChg chg="add mod">
          <ac:chgData name="Zhang Jingtang" userId="ee48b5fb4da25d10" providerId="LiveId" clId="{D92B755A-5565-430D-98F1-78EA05B83005}" dt="2019-05-26T07:22:48.265" v="1846" actId="1076"/>
          <ac:picMkLst>
            <pc:docMk/>
            <pc:sldMk cId="3205208955" sldId="260"/>
            <ac:picMk id="7" creationId="{03D2E019-DACB-4B7C-B7D7-F81F51C0448B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2:13.758" v="2967" actId="20577"/>
        <pc:sldMkLst>
          <pc:docMk/>
          <pc:sldMk cId="219297145" sldId="261"/>
        </pc:sldMkLst>
        <pc:spChg chg="mod">
          <ac:chgData name="Zhang Jingtang" userId="ee48b5fb4da25d10" providerId="LiveId" clId="{D92B755A-5565-430D-98F1-78EA05B83005}" dt="2019-05-26T07:23:00.851" v="1850" actId="2711"/>
          <ac:spMkLst>
            <pc:docMk/>
            <pc:sldMk cId="219297145" sldId="261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23:19.892" v="1855" actId="1076"/>
          <ac:spMkLst>
            <pc:docMk/>
            <pc:sldMk cId="219297145" sldId="261"/>
            <ac:spMk id="8" creationId="{126B6EF5-DA82-41E0-A1FA-C30B916B16F6}"/>
          </ac:spMkLst>
        </pc:spChg>
        <pc:picChg chg="add mod">
          <ac:chgData name="Zhang Jingtang" userId="ee48b5fb4da25d10" providerId="LiveId" clId="{D92B755A-5565-430D-98F1-78EA05B83005}" dt="2019-05-26T06:32:55.345" v="1143" actId="1076"/>
          <ac:picMkLst>
            <pc:docMk/>
            <pc:sldMk cId="219297145" sldId="261"/>
            <ac:picMk id="2" creationId="{FC603F56-55EA-4FA3-9F69-F4248D481FFA}"/>
          </ac:picMkLst>
        </pc:picChg>
        <pc:picChg chg="add mod">
          <ac:chgData name="Zhang Jingtang" userId="ee48b5fb4da25d10" providerId="LiveId" clId="{D92B755A-5565-430D-98F1-78EA05B83005}" dt="2019-05-26T07:23:14.268" v="1853" actId="1076"/>
          <ac:picMkLst>
            <pc:docMk/>
            <pc:sldMk cId="219297145" sldId="261"/>
            <ac:picMk id="3" creationId="{3FF4EC79-88A8-41B2-AA67-50C4DA946D1D}"/>
          </ac:picMkLst>
        </pc:picChg>
        <pc:picChg chg="del">
          <ac:chgData name="Zhang Jingtang" userId="ee48b5fb4da25d10" providerId="LiveId" clId="{D92B755A-5565-430D-98F1-78EA05B83005}" dt="2019-05-26T06:31:17.227" v="1001" actId="478"/>
          <ac:picMkLst>
            <pc:docMk/>
            <pc:sldMk cId="219297145" sldId="261"/>
            <ac:picMk id="6" creationId="{87F2AB71-FBBF-4F07-8B3E-23009A14DC15}"/>
          </ac:picMkLst>
        </pc:picChg>
        <pc:picChg chg="del">
          <ac:chgData name="Zhang Jingtang" userId="ee48b5fb4da25d10" providerId="LiveId" clId="{D92B755A-5565-430D-98F1-78EA05B83005}" dt="2019-05-26T06:31:17.227" v="1001" actId="478"/>
          <ac:picMkLst>
            <pc:docMk/>
            <pc:sldMk cId="219297145" sldId="261"/>
            <ac:picMk id="7" creationId="{03D2E019-DACB-4B7C-B7D7-F81F51C0448B}"/>
          </ac:picMkLst>
        </pc:picChg>
      </pc:sldChg>
      <pc:sldChg chg="delSp modSp add modNotesTx">
        <pc:chgData name="Zhang Jingtang" userId="ee48b5fb4da25d10" providerId="LiveId" clId="{D92B755A-5565-430D-98F1-78EA05B83005}" dt="2019-05-26T09:02:10.119" v="2966" actId="20577"/>
        <pc:sldMkLst>
          <pc:docMk/>
          <pc:sldMk cId="1641026416" sldId="262"/>
        </pc:sldMkLst>
        <pc:spChg chg="mod">
          <ac:chgData name="Zhang Jingtang" userId="ee48b5fb4da25d10" providerId="LiveId" clId="{D92B755A-5565-430D-98F1-78EA05B83005}" dt="2019-05-26T07:42:49.166" v="2332" actId="20577"/>
          <ac:spMkLst>
            <pc:docMk/>
            <pc:sldMk cId="1641026416" sldId="262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24:48.461" v="1881" actId="12"/>
          <ac:spMkLst>
            <pc:docMk/>
            <pc:sldMk cId="1641026416" sldId="262"/>
            <ac:spMk id="8" creationId="{126B6EF5-DA82-41E0-A1FA-C30B916B16F6}"/>
          </ac:spMkLst>
        </pc:spChg>
        <pc:picChg chg="mod">
          <ac:chgData name="Zhang Jingtang" userId="ee48b5fb4da25d10" providerId="LiveId" clId="{D92B755A-5565-430D-98F1-78EA05B83005}" dt="2019-05-26T06:37:19.008" v="1466" actId="1076"/>
          <ac:picMkLst>
            <pc:docMk/>
            <pc:sldMk cId="1641026416" sldId="262"/>
            <ac:picMk id="2" creationId="{FC603F56-55EA-4FA3-9F69-F4248D481FFA}"/>
          </ac:picMkLst>
        </pc:picChg>
        <pc:picChg chg="del mod">
          <ac:chgData name="Zhang Jingtang" userId="ee48b5fb4da25d10" providerId="LiveId" clId="{D92B755A-5565-430D-98F1-78EA05B83005}" dt="2019-05-26T06:34:24.723" v="1194" actId="478"/>
          <ac:picMkLst>
            <pc:docMk/>
            <pc:sldMk cId="1641026416" sldId="262"/>
            <ac:picMk id="3" creationId="{3FF4EC79-88A8-41B2-AA67-50C4DA946D1D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2:08.835" v="2965" actId="20577"/>
        <pc:sldMkLst>
          <pc:docMk/>
          <pc:sldMk cId="1334483761" sldId="263"/>
        </pc:sldMkLst>
        <pc:spChg chg="mod">
          <ac:chgData name="Zhang Jingtang" userId="ee48b5fb4da25d10" providerId="LiveId" clId="{D92B755A-5565-430D-98F1-78EA05B83005}" dt="2019-05-26T07:23:40.869" v="1859" actId="2711"/>
          <ac:spMkLst>
            <pc:docMk/>
            <pc:sldMk cId="1334483761" sldId="263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24:39.009" v="1875" actId="113"/>
          <ac:spMkLst>
            <pc:docMk/>
            <pc:sldMk cId="1334483761" sldId="263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06:37:54.497" v="1497" actId="478"/>
          <ac:picMkLst>
            <pc:docMk/>
            <pc:sldMk cId="1334483761" sldId="263"/>
            <ac:picMk id="2" creationId="{FC603F56-55EA-4FA3-9F69-F4248D481FFA}"/>
          </ac:picMkLst>
        </pc:picChg>
        <pc:picChg chg="add del mod">
          <ac:chgData name="Zhang Jingtang" userId="ee48b5fb4da25d10" providerId="LiveId" clId="{D92B755A-5565-430D-98F1-78EA05B83005}" dt="2019-05-26T07:09:18.821" v="1540" actId="478"/>
          <ac:picMkLst>
            <pc:docMk/>
            <pc:sldMk cId="1334483761" sldId="263"/>
            <ac:picMk id="3" creationId="{08809082-9E23-47F0-AAAF-993E7EAC50B6}"/>
          </ac:picMkLst>
        </pc:picChg>
        <pc:picChg chg="add mod">
          <ac:chgData name="Zhang Jingtang" userId="ee48b5fb4da25d10" providerId="LiveId" clId="{D92B755A-5565-430D-98F1-78EA05B83005}" dt="2019-05-26T07:17:36.088" v="1654" actId="1076"/>
          <ac:picMkLst>
            <pc:docMk/>
            <pc:sldMk cId="1334483761" sldId="263"/>
            <ac:picMk id="2050" creationId="{401F8CF1-CC55-4336-8D94-BA48BB25A659}"/>
          </ac:picMkLst>
        </pc:picChg>
      </pc:sldChg>
      <pc:sldChg chg="addSp delSp modSp add modNotesTx">
        <pc:chgData name="Zhang Jingtang" userId="ee48b5fb4da25d10" providerId="LiveId" clId="{D92B755A-5565-430D-98F1-78EA05B83005}" dt="2019-05-28T13:26:48.970" v="6177" actId="403"/>
        <pc:sldMkLst>
          <pc:docMk/>
          <pc:sldMk cId="1131498475" sldId="264"/>
        </pc:sldMkLst>
        <pc:spChg chg="del mod">
          <ac:chgData name="Zhang Jingtang" userId="ee48b5fb4da25d10" providerId="LiveId" clId="{D92B755A-5565-430D-98F1-78EA05B83005}" dt="2019-05-28T13:26:29.137" v="6171" actId="478"/>
          <ac:spMkLst>
            <pc:docMk/>
            <pc:sldMk cId="1131498475" sldId="264"/>
            <ac:spMk id="4" creationId="{5A2C2AC3-374A-4F67-9C18-9C68FD983B09}"/>
          </ac:spMkLst>
        </pc:spChg>
        <pc:spChg chg="add mod">
          <ac:chgData name="Zhang Jingtang" userId="ee48b5fb4da25d10" providerId="LiveId" clId="{D92B755A-5565-430D-98F1-78EA05B83005}" dt="2019-05-28T13:26:48.970" v="6177" actId="403"/>
          <ac:spMkLst>
            <pc:docMk/>
            <pc:sldMk cId="1131498475" sldId="264"/>
            <ac:spMk id="5" creationId="{2A9A2A52-0F44-4412-81F9-AD4984878FF4}"/>
          </ac:spMkLst>
        </pc:spChg>
        <pc:spChg chg="mod">
          <ac:chgData name="Zhang Jingtang" userId="ee48b5fb4da25d10" providerId="LiveId" clId="{D92B755A-5565-430D-98F1-78EA05B83005}" dt="2019-05-28T13:26:38.839" v="6176" actId="1076"/>
          <ac:spMkLst>
            <pc:docMk/>
            <pc:sldMk cId="1131498475" sldId="264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07:18:38.179" v="1664" actId="478"/>
          <ac:picMkLst>
            <pc:docMk/>
            <pc:sldMk cId="1131498475" sldId="264"/>
            <ac:picMk id="2050" creationId="{401F8CF1-CC55-4336-8D94-BA48BB25A659}"/>
          </ac:picMkLst>
        </pc:picChg>
      </pc:sldChg>
      <pc:sldChg chg="addSp modSp add modNotesTx">
        <pc:chgData name="Zhang Jingtang" userId="ee48b5fb4da25d10" providerId="LiveId" clId="{D92B755A-5565-430D-98F1-78EA05B83005}" dt="2019-05-26T09:02:05.528" v="2963" actId="20577"/>
        <pc:sldMkLst>
          <pc:docMk/>
          <pc:sldMk cId="880509647" sldId="265"/>
        </pc:sldMkLst>
        <pc:spChg chg="mod">
          <ac:chgData name="Zhang Jingtang" userId="ee48b5fb4da25d10" providerId="LiveId" clId="{D92B755A-5565-430D-98F1-78EA05B83005}" dt="2019-05-26T07:24:10.453" v="1864"/>
          <ac:spMkLst>
            <pc:docMk/>
            <pc:sldMk cId="880509647" sldId="265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7:34:59.630" v="2173" actId="1076"/>
          <ac:spMkLst>
            <pc:docMk/>
            <pc:sldMk cId="880509647" sldId="265"/>
            <ac:spMk id="8" creationId="{126B6EF5-DA82-41E0-A1FA-C30B916B16F6}"/>
          </ac:spMkLst>
        </pc:spChg>
        <pc:picChg chg="add mod">
          <ac:chgData name="Zhang Jingtang" userId="ee48b5fb4da25d10" providerId="LiveId" clId="{D92B755A-5565-430D-98F1-78EA05B83005}" dt="2019-05-26T07:35:01.811" v="2174" actId="1076"/>
          <ac:picMkLst>
            <pc:docMk/>
            <pc:sldMk cId="880509647" sldId="265"/>
            <ac:picMk id="2" creationId="{08F91ED8-5686-4BEA-B67E-DF6DEE02ECA0}"/>
          </ac:picMkLst>
        </pc:picChg>
      </pc:sldChg>
      <pc:sldChg chg="modSp add modNotesTx">
        <pc:chgData name="Zhang Jingtang" userId="ee48b5fb4da25d10" providerId="LiveId" clId="{D92B755A-5565-430D-98F1-78EA05B83005}" dt="2019-05-26T09:02:03.761" v="2962" actId="20577"/>
        <pc:sldMkLst>
          <pc:docMk/>
          <pc:sldMk cId="3336072680" sldId="266"/>
        </pc:sldMkLst>
        <pc:spChg chg="mod">
          <ac:chgData name="Zhang Jingtang" userId="ee48b5fb4da25d10" providerId="LiveId" clId="{D92B755A-5565-430D-98F1-78EA05B83005}" dt="2019-05-26T07:41:53.606" v="2323" actId="113"/>
          <ac:spMkLst>
            <pc:docMk/>
            <pc:sldMk cId="3336072680" sldId="266"/>
            <ac:spMk id="8" creationId="{126B6EF5-DA82-41E0-A1FA-C30B916B16F6}"/>
          </ac:spMkLst>
        </pc:spChg>
        <pc:picChg chg="mod">
          <ac:chgData name="Zhang Jingtang" userId="ee48b5fb4da25d10" providerId="LiveId" clId="{D92B755A-5565-430D-98F1-78EA05B83005}" dt="2019-05-26T07:41:50.165" v="2322" actId="1076"/>
          <ac:picMkLst>
            <pc:docMk/>
            <pc:sldMk cId="3336072680" sldId="266"/>
            <ac:picMk id="2" creationId="{08F91ED8-5686-4BEA-B67E-DF6DEE02ECA0}"/>
          </ac:picMkLst>
        </pc:picChg>
      </pc:sldChg>
      <pc:sldChg chg="delSp modSp add modNotesTx">
        <pc:chgData name="Zhang Jingtang" userId="ee48b5fb4da25d10" providerId="LiveId" clId="{D92B755A-5565-430D-98F1-78EA05B83005}" dt="2019-05-31T03:03:27.272" v="6195" actId="20577"/>
        <pc:sldMkLst>
          <pc:docMk/>
          <pc:sldMk cId="4224483877" sldId="267"/>
        </pc:sldMkLst>
        <pc:spChg chg="mod">
          <ac:chgData name="Zhang Jingtang" userId="ee48b5fb4da25d10" providerId="LiveId" clId="{D92B755A-5565-430D-98F1-78EA05B83005}" dt="2019-05-26T07:43:01.820" v="2334"/>
          <ac:spMkLst>
            <pc:docMk/>
            <pc:sldMk cId="4224483877" sldId="267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31T03:03:27.272" v="6195" actId="20577"/>
          <ac:spMkLst>
            <pc:docMk/>
            <pc:sldMk cId="4224483877" sldId="267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07:44:44.402" v="2349" actId="478"/>
          <ac:picMkLst>
            <pc:docMk/>
            <pc:sldMk cId="4224483877" sldId="267"/>
            <ac:picMk id="2" creationId="{08F91ED8-5686-4BEA-B67E-DF6DEE02ECA0}"/>
          </ac:picMkLst>
        </pc:picChg>
      </pc:sldChg>
      <pc:sldChg chg="addSp modSp add modNotesTx">
        <pc:chgData name="Zhang Jingtang" userId="ee48b5fb4da25d10" providerId="LiveId" clId="{D92B755A-5565-430D-98F1-78EA05B83005}" dt="2019-05-26T09:02:01.090" v="2960" actId="20577"/>
        <pc:sldMkLst>
          <pc:docMk/>
          <pc:sldMk cId="1964491711" sldId="268"/>
        </pc:sldMkLst>
        <pc:spChg chg="mod">
          <ac:chgData name="Zhang Jingtang" userId="ee48b5fb4da25d10" providerId="LiveId" clId="{D92B755A-5565-430D-98F1-78EA05B83005}" dt="2019-05-26T08:17:01.537" v="2460" actId="20577"/>
          <ac:spMkLst>
            <pc:docMk/>
            <pc:sldMk cId="1964491711" sldId="268"/>
            <ac:spMk id="4" creationId="{5A2C2AC3-374A-4F67-9C18-9C68FD983B09}"/>
          </ac:spMkLst>
        </pc:spChg>
        <pc:spChg chg="mod ord">
          <ac:chgData name="Zhang Jingtang" userId="ee48b5fb4da25d10" providerId="LiveId" clId="{D92B755A-5565-430D-98F1-78EA05B83005}" dt="2019-05-26T08:24:22.890" v="2693" actId="15"/>
          <ac:spMkLst>
            <pc:docMk/>
            <pc:sldMk cId="1964491711" sldId="268"/>
            <ac:spMk id="8" creationId="{126B6EF5-DA82-41E0-A1FA-C30B916B16F6}"/>
          </ac:spMkLst>
        </pc:spChg>
        <pc:picChg chg="add mod">
          <ac:chgData name="Zhang Jingtang" userId="ee48b5fb4da25d10" providerId="LiveId" clId="{D92B755A-5565-430D-98F1-78EA05B83005}" dt="2019-05-26T08:21:47.806" v="2596" actId="1076"/>
          <ac:picMkLst>
            <pc:docMk/>
            <pc:sldMk cId="1964491711" sldId="268"/>
            <ac:picMk id="3" creationId="{E775C71E-D301-470D-8B98-A844871F80E3}"/>
          </ac:picMkLst>
        </pc:picChg>
      </pc:sldChg>
      <pc:sldChg chg="addSp delSp modSp add modNotesTx">
        <pc:chgData name="Zhang Jingtang" userId="ee48b5fb4da25d10" providerId="LiveId" clId="{D92B755A-5565-430D-98F1-78EA05B83005}" dt="2019-05-26T09:01:59.984" v="2959" actId="20577"/>
        <pc:sldMkLst>
          <pc:docMk/>
          <pc:sldMk cId="1294035635" sldId="269"/>
        </pc:sldMkLst>
        <pc:spChg chg="mod">
          <ac:chgData name="Zhang Jingtang" userId="ee48b5fb4da25d10" providerId="LiveId" clId="{D92B755A-5565-430D-98F1-78EA05B83005}" dt="2019-05-26T08:25:44.038" v="2727" actId="14100"/>
          <ac:spMkLst>
            <pc:docMk/>
            <pc:sldMk cId="1294035635" sldId="269"/>
            <ac:spMk id="8" creationId="{126B6EF5-DA82-41E0-A1FA-C30B916B16F6}"/>
          </ac:spMkLst>
        </pc:spChg>
        <pc:spChg chg="add mod">
          <ac:chgData name="Zhang Jingtang" userId="ee48b5fb4da25d10" providerId="LiveId" clId="{D92B755A-5565-430D-98F1-78EA05B83005}" dt="2019-05-26T08:30:32.715" v="2767" actId="1076"/>
          <ac:spMkLst>
            <pc:docMk/>
            <pc:sldMk cId="1294035635" sldId="269"/>
            <ac:spMk id="9" creationId="{7B775596-A514-4BF2-8B7E-D9A2F63C24D0}"/>
          </ac:spMkLst>
        </pc:spChg>
        <pc:picChg chg="add del mod">
          <ac:chgData name="Zhang Jingtang" userId="ee48b5fb4da25d10" providerId="LiveId" clId="{D92B755A-5565-430D-98F1-78EA05B83005}" dt="2019-05-26T08:26:49.037" v="2733" actId="478"/>
          <ac:picMkLst>
            <pc:docMk/>
            <pc:sldMk cId="1294035635" sldId="269"/>
            <ac:picMk id="2" creationId="{643BD97D-7404-4F3A-A053-914C697AF7CC}"/>
          </ac:picMkLst>
        </pc:picChg>
        <pc:picChg chg="del">
          <ac:chgData name="Zhang Jingtang" userId="ee48b5fb4da25d10" providerId="LiveId" clId="{D92B755A-5565-430D-98F1-78EA05B83005}" dt="2019-05-26T08:25:16.310" v="2695" actId="478"/>
          <ac:picMkLst>
            <pc:docMk/>
            <pc:sldMk cId="1294035635" sldId="269"/>
            <ac:picMk id="3" creationId="{E775C71E-D301-470D-8B98-A844871F80E3}"/>
          </ac:picMkLst>
        </pc:picChg>
        <pc:picChg chg="add mod">
          <ac:chgData name="Zhang Jingtang" userId="ee48b5fb4da25d10" providerId="LiveId" clId="{D92B755A-5565-430D-98F1-78EA05B83005}" dt="2019-05-26T08:27:35.104" v="2736" actId="1076"/>
          <ac:picMkLst>
            <pc:docMk/>
            <pc:sldMk cId="1294035635" sldId="269"/>
            <ac:picMk id="5" creationId="{2F21D5CB-8E99-4C83-9498-E4450DD428B7}"/>
          </ac:picMkLst>
        </pc:picChg>
        <pc:picChg chg="add mod modCrop">
          <ac:chgData name="Zhang Jingtang" userId="ee48b5fb4da25d10" providerId="LiveId" clId="{D92B755A-5565-430D-98F1-78EA05B83005}" dt="2019-05-26T08:28:51.048" v="2742" actId="732"/>
          <ac:picMkLst>
            <pc:docMk/>
            <pc:sldMk cId="1294035635" sldId="269"/>
            <ac:picMk id="6" creationId="{A5013705-317A-497D-8198-9B91BC67D07C}"/>
          </ac:picMkLst>
        </pc:picChg>
        <pc:picChg chg="add mod">
          <ac:chgData name="Zhang Jingtang" userId="ee48b5fb4da25d10" providerId="LiveId" clId="{D92B755A-5565-430D-98F1-78EA05B83005}" dt="2019-05-26T08:29:02.453" v="2743" actId="1076"/>
          <ac:picMkLst>
            <pc:docMk/>
            <pc:sldMk cId="1294035635" sldId="269"/>
            <ac:picMk id="7" creationId="{B7272CCA-AD1C-4755-8F8C-3A87FAC32BE3}"/>
          </ac:picMkLst>
        </pc:picChg>
      </pc:sldChg>
      <pc:sldChg chg="delSp modSp add modNotesTx">
        <pc:chgData name="Zhang Jingtang" userId="ee48b5fb4da25d10" providerId="LiveId" clId="{D92B755A-5565-430D-98F1-78EA05B83005}" dt="2019-05-26T09:01:58.903" v="2958" actId="20577"/>
        <pc:sldMkLst>
          <pc:docMk/>
          <pc:sldMk cId="4241349628" sldId="270"/>
        </pc:sldMkLst>
        <pc:spChg chg="mod">
          <ac:chgData name="Zhang Jingtang" userId="ee48b5fb4da25d10" providerId="LiveId" clId="{D92B755A-5565-430D-98F1-78EA05B83005}" dt="2019-05-26T08:33:47.386" v="2863" actId="15"/>
          <ac:spMkLst>
            <pc:docMk/>
            <pc:sldMk cId="4241349628" sldId="270"/>
            <ac:spMk id="8" creationId="{126B6EF5-DA82-41E0-A1FA-C30B916B16F6}"/>
          </ac:spMkLst>
        </pc:spChg>
        <pc:spChg chg="del">
          <ac:chgData name="Zhang Jingtang" userId="ee48b5fb4da25d10" providerId="LiveId" clId="{D92B755A-5565-430D-98F1-78EA05B83005}" dt="2019-05-26T08:32:57.197" v="2771" actId="478"/>
          <ac:spMkLst>
            <pc:docMk/>
            <pc:sldMk cId="4241349628" sldId="270"/>
            <ac:spMk id="9" creationId="{7B775596-A514-4BF2-8B7E-D9A2F63C24D0}"/>
          </ac:spMkLst>
        </pc:spChg>
        <pc:picChg chg="del">
          <ac:chgData name="Zhang Jingtang" userId="ee48b5fb4da25d10" providerId="LiveId" clId="{D92B755A-5565-430D-98F1-78EA05B83005}" dt="2019-05-26T08:32:56.133" v="2770" actId="478"/>
          <ac:picMkLst>
            <pc:docMk/>
            <pc:sldMk cId="4241349628" sldId="270"/>
            <ac:picMk id="5" creationId="{2F21D5CB-8E99-4C83-9498-E4450DD428B7}"/>
          </ac:picMkLst>
        </pc:picChg>
        <pc:picChg chg="del">
          <ac:chgData name="Zhang Jingtang" userId="ee48b5fb4da25d10" providerId="LiveId" clId="{D92B755A-5565-430D-98F1-78EA05B83005}" dt="2019-05-26T08:32:57.536" v="2772" actId="478"/>
          <ac:picMkLst>
            <pc:docMk/>
            <pc:sldMk cId="4241349628" sldId="270"/>
            <ac:picMk id="6" creationId="{A5013705-317A-497D-8198-9B91BC67D07C}"/>
          </ac:picMkLst>
        </pc:picChg>
        <pc:picChg chg="del">
          <ac:chgData name="Zhang Jingtang" userId="ee48b5fb4da25d10" providerId="LiveId" clId="{D92B755A-5565-430D-98F1-78EA05B83005}" dt="2019-05-26T08:32:55.355" v="2769" actId="478"/>
          <ac:picMkLst>
            <pc:docMk/>
            <pc:sldMk cId="4241349628" sldId="270"/>
            <ac:picMk id="7" creationId="{B7272CCA-AD1C-4755-8F8C-3A87FAC32BE3}"/>
          </ac:picMkLst>
        </pc:picChg>
      </pc:sldChg>
      <pc:sldChg chg="addSp delSp modSp add ord modNotesTx">
        <pc:chgData name="Zhang Jingtang" userId="ee48b5fb4da25d10" providerId="LiveId" clId="{D92B755A-5565-430D-98F1-78EA05B83005}" dt="2019-05-31T03:03:15.625" v="6190"/>
        <pc:sldMkLst>
          <pc:docMk/>
          <pc:sldMk cId="1941520035" sldId="271"/>
        </pc:sldMkLst>
        <pc:spChg chg="mod">
          <ac:chgData name="Zhang Jingtang" userId="ee48b5fb4da25d10" providerId="LiveId" clId="{D92B755A-5565-430D-98F1-78EA05B83005}" dt="2019-05-26T08:34:03.804" v="2877" actId="20577"/>
          <ac:spMkLst>
            <pc:docMk/>
            <pc:sldMk cId="1941520035" sldId="271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8:35:32.954" v="2956" actId="14100"/>
          <ac:spMkLst>
            <pc:docMk/>
            <pc:sldMk cId="1941520035" sldId="271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08:35:28.505" v="2948" actId="478"/>
          <ac:picMkLst>
            <pc:docMk/>
            <pc:sldMk cId="1941520035" sldId="271"/>
            <ac:picMk id="3" creationId="{E775C71E-D301-470D-8B98-A844871F80E3}"/>
          </ac:picMkLst>
        </pc:picChg>
        <pc:picChg chg="add mod modCrop">
          <ac:chgData name="Zhang Jingtang" userId="ee48b5fb4da25d10" providerId="LiveId" clId="{D92B755A-5565-430D-98F1-78EA05B83005}" dt="2019-05-26T09:02:54.106" v="2976" actId="1076"/>
          <ac:picMkLst>
            <pc:docMk/>
            <pc:sldMk cId="1941520035" sldId="271"/>
            <ac:picMk id="5" creationId="{A2CDAA08-1F11-455E-B0E5-C4E4CC755836}"/>
          </ac:picMkLst>
        </pc:picChg>
      </pc:sldChg>
      <pc:sldChg chg="addSp delSp modSp add ord">
        <pc:chgData name="Zhang Jingtang" userId="ee48b5fb4da25d10" providerId="LiveId" clId="{D92B755A-5565-430D-98F1-78EA05B83005}" dt="2019-05-31T03:03:15.625" v="6190"/>
        <pc:sldMkLst>
          <pc:docMk/>
          <pc:sldMk cId="2465229832" sldId="272"/>
        </pc:sldMkLst>
        <pc:spChg chg="mod">
          <ac:chgData name="Zhang Jingtang" userId="ee48b5fb4da25d10" providerId="LiveId" clId="{D92B755A-5565-430D-98F1-78EA05B83005}" dt="2019-05-26T09:04:39.335" v="3003"/>
          <ac:spMkLst>
            <pc:docMk/>
            <pc:sldMk cId="2465229832" sldId="272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9:04:56.272" v="3008" actId="14100"/>
          <ac:spMkLst>
            <pc:docMk/>
            <pc:sldMk cId="2465229832" sldId="272"/>
            <ac:spMk id="8" creationId="{126B6EF5-DA82-41E0-A1FA-C30B916B16F6}"/>
          </ac:spMkLst>
        </pc:spChg>
        <pc:spChg chg="del">
          <ac:chgData name="Zhang Jingtang" userId="ee48b5fb4da25d10" providerId="LiveId" clId="{D92B755A-5565-430D-98F1-78EA05B83005}" dt="2019-05-26T09:03:50.652" v="2979" actId="478"/>
          <ac:spMkLst>
            <pc:docMk/>
            <pc:sldMk cId="2465229832" sldId="272"/>
            <ac:spMk id="9" creationId="{7B775596-A514-4BF2-8B7E-D9A2F63C24D0}"/>
          </ac:spMkLst>
        </pc:spChg>
        <pc:picChg chg="add mod">
          <ac:chgData name="Zhang Jingtang" userId="ee48b5fb4da25d10" providerId="LiveId" clId="{D92B755A-5565-430D-98F1-78EA05B83005}" dt="2019-05-26T09:12:31.192" v="3020" actId="1076"/>
          <ac:picMkLst>
            <pc:docMk/>
            <pc:sldMk cId="2465229832" sldId="272"/>
            <ac:picMk id="2" creationId="{3FD49BCA-55D3-4EE7-8FCA-8DA59CDCBAF7}"/>
          </ac:picMkLst>
        </pc:picChg>
        <pc:picChg chg="add mod">
          <ac:chgData name="Zhang Jingtang" userId="ee48b5fb4da25d10" providerId="LiveId" clId="{D92B755A-5565-430D-98F1-78EA05B83005}" dt="2019-05-26T09:12:38.472" v="3024" actId="1076"/>
          <ac:picMkLst>
            <pc:docMk/>
            <pc:sldMk cId="2465229832" sldId="272"/>
            <ac:picMk id="3" creationId="{A6327436-8BEE-44BC-879F-CA019AE35765}"/>
          </ac:picMkLst>
        </pc:picChg>
        <pc:picChg chg="del">
          <ac:chgData name="Zhang Jingtang" userId="ee48b5fb4da25d10" providerId="LiveId" clId="{D92B755A-5565-430D-98F1-78EA05B83005}" dt="2019-05-26T09:03:48.472" v="2978" actId="478"/>
          <ac:picMkLst>
            <pc:docMk/>
            <pc:sldMk cId="2465229832" sldId="272"/>
            <ac:picMk id="5" creationId="{2F21D5CB-8E99-4C83-9498-E4450DD428B7}"/>
          </ac:picMkLst>
        </pc:picChg>
        <pc:picChg chg="del">
          <ac:chgData name="Zhang Jingtang" userId="ee48b5fb4da25d10" providerId="LiveId" clId="{D92B755A-5565-430D-98F1-78EA05B83005}" dt="2019-05-26T09:03:48.472" v="2978" actId="478"/>
          <ac:picMkLst>
            <pc:docMk/>
            <pc:sldMk cId="2465229832" sldId="272"/>
            <ac:picMk id="6" creationId="{A5013705-317A-497D-8198-9B91BC67D07C}"/>
          </ac:picMkLst>
        </pc:picChg>
        <pc:picChg chg="del">
          <ac:chgData name="Zhang Jingtang" userId="ee48b5fb4da25d10" providerId="LiveId" clId="{D92B755A-5565-430D-98F1-78EA05B83005}" dt="2019-05-26T09:03:48.472" v="2978" actId="478"/>
          <ac:picMkLst>
            <pc:docMk/>
            <pc:sldMk cId="2465229832" sldId="272"/>
            <ac:picMk id="7" creationId="{B7272CCA-AD1C-4755-8F8C-3A87FAC32BE3}"/>
          </ac:picMkLst>
        </pc:picChg>
      </pc:sldChg>
      <pc:sldChg chg="modSp add ord">
        <pc:chgData name="Zhang Jingtang" userId="ee48b5fb4da25d10" providerId="LiveId" clId="{D92B755A-5565-430D-98F1-78EA05B83005}" dt="2019-05-31T03:03:15.625" v="6190"/>
        <pc:sldMkLst>
          <pc:docMk/>
          <pc:sldMk cId="2258044447" sldId="273"/>
        </pc:sldMkLst>
        <pc:spChg chg="mod">
          <ac:chgData name="Zhang Jingtang" userId="ee48b5fb4da25d10" providerId="LiveId" clId="{D92B755A-5565-430D-98F1-78EA05B83005}" dt="2019-05-26T09:13:24.520" v="3038" actId="20577"/>
          <ac:spMkLst>
            <pc:docMk/>
            <pc:sldMk cId="2258044447" sldId="273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09:13:50.131" v="3058" actId="20577"/>
          <ac:spMkLst>
            <pc:docMk/>
            <pc:sldMk cId="2258044447" sldId="273"/>
            <ac:spMk id="8" creationId="{126B6EF5-DA82-41E0-A1FA-C30B916B16F6}"/>
          </ac:spMkLst>
        </pc:spChg>
      </pc:sldChg>
      <pc:sldChg chg="addSp delSp modSp add">
        <pc:chgData name="Zhang Jingtang" userId="ee48b5fb4da25d10" providerId="LiveId" clId="{D92B755A-5565-430D-98F1-78EA05B83005}" dt="2019-05-26T10:55:30.077" v="3262" actId="1076"/>
        <pc:sldMkLst>
          <pc:docMk/>
          <pc:sldMk cId="3060342718" sldId="274"/>
        </pc:sldMkLst>
        <pc:spChg chg="mod">
          <ac:chgData name="Zhang Jingtang" userId="ee48b5fb4da25d10" providerId="LiveId" clId="{D92B755A-5565-430D-98F1-78EA05B83005}" dt="2019-05-26T09:14:02.171" v="3071" actId="20577"/>
          <ac:spMkLst>
            <pc:docMk/>
            <pc:sldMk cId="3060342718" sldId="274"/>
            <ac:spMk id="4" creationId="{5A2C2AC3-374A-4F67-9C18-9C68FD983B09}"/>
          </ac:spMkLst>
        </pc:spChg>
        <pc:spChg chg="add mod">
          <ac:chgData name="Zhang Jingtang" userId="ee48b5fb4da25d10" providerId="LiveId" clId="{D92B755A-5565-430D-98F1-78EA05B83005}" dt="2019-05-26T10:49:00.739" v="3246" actId="164"/>
          <ac:spMkLst>
            <pc:docMk/>
            <pc:sldMk cId="3060342718" sldId="274"/>
            <ac:spMk id="7" creationId="{E974ECCD-FBE7-4EAB-80BC-A68BBB9195E2}"/>
          </ac:spMkLst>
        </pc:spChg>
        <pc:spChg chg="del">
          <ac:chgData name="Zhang Jingtang" userId="ee48b5fb4da25d10" providerId="LiveId" clId="{D92B755A-5565-430D-98F1-78EA05B83005}" dt="2019-05-26T09:15:04.276" v="3072" actId="478"/>
          <ac:spMkLst>
            <pc:docMk/>
            <pc:sldMk cId="3060342718" sldId="274"/>
            <ac:spMk id="8" creationId="{126B6EF5-DA82-41E0-A1FA-C30B916B16F6}"/>
          </ac:spMkLst>
        </pc:spChg>
        <pc:spChg chg="add mod">
          <ac:chgData name="Zhang Jingtang" userId="ee48b5fb4da25d10" providerId="LiveId" clId="{D92B755A-5565-430D-98F1-78EA05B83005}" dt="2019-05-26T10:49:00.739" v="3246" actId="164"/>
          <ac:spMkLst>
            <pc:docMk/>
            <pc:sldMk cId="3060342718" sldId="274"/>
            <ac:spMk id="10" creationId="{BAC80A34-B4B6-448B-B597-B8709A4941B1}"/>
          </ac:spMkLst>
        </pc:spChg>
        <pc:spChg chg="add mod">
          <ac:chgData name="Zhang Jingtang" userId="ee48b5fb4da25d10" providerId="LiveId" clId="{D92B755A-5565-430D-98F1-78EA05B83005}" dt="2019-05-26T10:55:21.234" v="3260" actId="1076"/>
          <ac:spMkLst>
            <pc:docMk/>
            <pc:sldMk cId="3060342718" sldId="274"/>
            <ac:spMk id="11" creationId="{3B65C997-8B40-4B44-9EB0-D5E14C56A4D4}"/>
          </ac:spMkLst>
        </pc:spChg>
        <pc:spChg chg="add mod">
          <ac:chgData name="Zhang Jingtang" userId="ee48b5fb4da25d10" providerId="LiveId" clId="{D92B755A-5565-430D-98F1-78EA05B83005}" dt="2019-05-26T10:55:30.077" v="3262" actId="1076"/>
          <ac:spMkLst>
            <pc:docMk/>
            <pc:sldMk cId="3060342718" sldId="274"/>
            <ac:spMk id="13" creationId="{317F4F42-562C-40CC-B4B1-C6A6D5C0930F}"/>
          </ac:spMkLst>
        </pc:spChg>
        <pc:grpChg chg="add mod">
          <ac:chgData name="Zhang Jingtang" userId="ee48b5fb4da25d10" providerId="LiveId" clId="{D92B755A-5565-430D-98F1-78EA05B83005}" dt="2019-05-26T10:55:18.215" v="3259" actId="1076"/>
          <ac:grpSpMkLst>
            <pc:docMk/>
            <pc:sldMk cId="3060342718" sldId="274"/>
            <ac:grpSpMk id="12" creationId="{309DA55A-393B-46E9-8B6B-5AFE39CC5ACB}"/>
          </ac:grpSpMkLst>
        </pc:grpChg>
        <pc:picChg chg="add del mod">
          <ac:chgData name="Zhang Jingtang" userId="ee48b5fb4da25d10" providerId="LiveId" clId="{D92B755A-5565-430D-98F1-78EA05B83005}" dt="2019-05-26T09:41:27.481" v="3078" actId="478"/>
          <ac:picMkLst>
            <pc:docMk/>
            <pc:sldMk cId="3060342718" sldId="274"/>
            <ac:picMk id="2" creationId="{915FAACB-CCE4-46C8-9EEA-2F68907F498C}"/>
          </ac:picMkLst>
        </pc:picChg>
        <pc:picChg chg="add del mod">
          <ac:chgData name="Zhang Jingtang" userId="ee48b5fb4da25d10" providerId="LiveId" clId="{D92B755A-5565-430D-98F1-78EA05B83005}" dt="2019-05-26T09:41:49.849" v="3082" actId="478"/>
          <ac:picMkLst>
            <pc:docMk/>
            <pc:sldMk cId="3060342718" sldId="274"/>
            <ac:picMk id="3" creationId="{CE615AB2-FEA8-46D3-85C1-B4DA7C5F2C8B}"/>
          </ac:picMkLst>
        </pc:picChg>
        <pc:picChg chg="del">
          <ac:chgData name="Zhang Jingtang" userId="ee48b5fb4da25d10" providerId="LiveId" clId="{D92B755A-5565-430D-98F1-78EA05B83005}" dt="2019-05-26T09:15:04.776" v="3073" actId="478"/>
          <ac:picMkLst>
            <pc:docMk/>
            <pc:sldMk cId="3060342718" sldId="274"/>
            <ac:picMk id="5" creationId="{A2CDAA08-1F11-455E-B0E5-C4E4CC755836}"/>
          </ac:picMkLst>
        </pc:picChg>
        <pc:picChg chg="add mod">
          <ac:chgData name="Zhang Jingtang" userId="ee48b5fb4da25d10" providerId="LiveId" clId="{D92B755A-5565-430D-98F1-78EA05B83005}" dt="2019-05-26T10:49:00.739" v="3246" actId="164"/>
          <ac:picMkLst>
            <pc:docMk/>
            <pc:sldMk cId="3060342718" sldId="274"/>
            <ac:picMk id="6" creationId="{ABB85FD9-2D35-4A90-9332-96F148CC3759}"/>
          </ac:picMkLst>
        </pc:picChg>
        <pc:picChg chg="add del">
          <ac:chgData name="Zhang Jingtang" userId="ee48b5fb4da25d10" providerId="LiveId" clId="{D92B755A-5565-430D-98F1-78EA05B83005}" dt="2019-05-26T10:47:18.076" v="3105"/>
          <ac:picMkLst>
            <pc:docMk/>
            <pc:sldMk cId="3060342718" sldId="274"/>
            <ac:picMk id="9" creationId="{E46AE29A-CA52-49DB-982F-81387184CFAD}"/>
          </ac:picMkLst>
        </pc:picChg>
      </pc:sldChg>
      <pc:sldChg chg="addSp delSp modSp add">
        <pc:chgData name="Zhang Jingtang" userId="ee48b5fb4da25d10" providerId="LiveId" clId="{D92B755A-5565-430D-98F1-78EA05B83005}" dt="2019-05-26T11:21:24.367" v="3311" actId="1036"/>
        <pc:sldMkLst>
          <pc:docMk/>
          <pc:sldMk cId="521704308" sldId="275"/>
        </pc:sldMkLst>
        <pc:spChg chg="mod">
          <ac:chgData name="Zhang Jingtang" userId="ee48b5fb4da25d10" providerId="LiveId" clId="{D92B755A-5565-430D-98F1-78EA05B83005}" dt="2019-05-26T11:17:04.536" v="3282" actId="20577"/>
          <ac:spMkLst>
            <pc:docMk/>
            <pc:sldMk cId="521704308" sldId="275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10:56:39.246" v="3270"/>
          <ac:spMkLst>
            <pc:docMk/>
            <pc:sldMk cId="521704308" sldId="275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11:17:07.725" v="3283" actId="478"/>
          <ac:picMkLst>
            <pc:docMk/>
            <pc:sldMk cId="521704308" sldId="275"/>
            <ac:picMk id="2" creationId="{3FD49BCA-55D3-4EE7-8FCA-8DA59CDCBAF7}"/>
          </ac:picMkLst>
        </pc:picChg>
        <pc:picChg chg="del">
          <ac:chgData name="Zhang Jingtang" userId="ee48b5fb4da25d10" providerId="LiveId" clId="{D92B755A-5565-430D-98F1-78EA05B83005}" dt="2019-05-26T11:17:08.065" v="3284" actId="478"/>
          <ac:picMkLst>
            <pc:docMk/>
            <pc:sldMk cId="521704308" sldId="275"/>
            <ac:picMk id="3" creationId="{A6327436-8BEE-44BC-879F-CA019AE35765}"/>
          </ac:picMkLst>
        </pc:picChg>
        <pc:picChg chg="add mod">
          <ac:chgData name="Zhang Jingtang" userId="ee48b5fb4da25d10" providerId="LiveId" clId="{D92B755A-5565-430D-98F1-78EA05B83005}" dt="2019-05-26T11:21:24.367" v="3311" actId="1036"/>
          <ac:picMkLst>
            <pc:docMk/>
            <pc:sldMk cId="521704308" sldId="275"/>
            <ac:picMk id="5" creationId="{B555110D-04CE-431D-A282-C50B477DA0A6}"/>
          </ac:picMkLst>
        </pc:picChg>
        <pc:picChg chg="add mod">
          <ac:chgData name="Zhang Jingtang" userId="ee48b5fb4da25d10" providerId="LiveId" clId="{D92B755A-5565-430D-98F1-78EA05B83005}" dt="2019-05-26T11:21:21.487" v="3309" actId="1036"/>
          <ac:picMkLst>
            <pc:docMk/>
            <pc:sldMk cId="521704308" sldId="275"/>
            <ac:picMk id="6" creationId="{35A66622-F877-46B6-B5C6-1A34994DF669}"/>
          </ac:picMkLst>
        </pc:picChg>
      </pc:sldChg>
      <pc:sldChg chg="addSp modSp add">
        <pc:chgData name="Zhang Jingtang" userId="ee48b5fb4da25d10" providerId="LiveId" clId="{D92B755A-5565-430D-98F1-78EA05B83005}" dt="2019-05-26T11:32:58.863" v="3609" actId="12"/>
        <pc:sldMkLst>
          <pc:docMk/>
          <pc:sldMk cId="2094018874" sldId="276"/>
        </pc:sldMkLst>
        <pc:spChg chg="mod">
          <ac:chgData name="Zhang Jingtang" userId="ee48b5fb4da25d10" providerId="LiveId" clId="{D92B755A-5565-430D-98F1-78EA05B83005}" dt="2019-05-26T11:22:50.699" v="3314"/>
          <ac:spMkLst>
            <pc:docMk/>
            <pc:sldMk cId="2094018874" sldId="276"/>
            <ac:spMk id="4" creationId="{5A2C2AC3-374A-4F67-9C18-9C68FD983B09}"/>
          </ac:spMkLst>
        </pc:spChg>
        <pc:spChg chg="add mod">
          <ac:chgData name="Zhang Jingtang" userId="ee48b5fb4da25d10" providerId="LiveId" clId="{D92B755A-5565-430D-98F1-78EA05B83005}" dt="2019-05-26T11:31:47.522" v="3499" actId="1076"/>
          <ac:spMkLst>
            <pc:docMk/>
            <pc:sldMk cId="2094018874" sldId="276"/>
            <ac:spMk id="5" creationId="{A9B65803-A8DC-45EC-90BA-E1A56F19253D}"/>
          </ac:spMkLst>
        </pc:spChg>
        <pc:spChg chg="mod">
          <ac:chgData name="Zhang Jingtang" userId="ee48b5fb4da25d10" providerId="LiveId" clId="{D92B755A-5565-430D-98F1-78EA05B83005}" dt="2019-05-26T11:32:58.863" v="3609" actId="12"/>
          <ac:spMkLst>
            <pc:docMk/>
            <pc:sldMk cId="2094018874" sldId="276"/>
            <ac:spMk id="8" creationId="{126B6EF5-DA82-41E0-A1FA-C30B916B16F6}"/>
          </ac:spMkLst>
        </pc:spChg>
      </pc:sldChg>
      <pc:sldChg chg="addSp delSp modSp add">
        <pc:chgData name="Zhang Jingtang" userId="ee48b5fb4da25d10" providerId="LiveId" clId="{D92B755A-5565-430D-98F1-78EA05B83005}" dt="2019-05-26T12:23:08.196" v="4508" actId="1076"/>
        <pc:sldMkLst>
          <pc:docMk/>
          <pc:sldMk cId="4293878406" sldId="277"/>
        </pc:sldMkLst>
        <pc:spChg chg="del">
          <ac:chgData name="Zhang Jingtang" userId="ee48b5fb4da25d10" providerId="LiveId" clId="{D92B755A-5565-430D-98F1-78EA05B83005}" dt="2019-05-26T11:33:29.835" v="3611" actId="478"/>
          <ac:spMkLst>
            <pc:docMk/>
            <pc:sldMk cId="4293878406" sldId="277"/>
            <ac:spMk id="5" creationId="{A9B65803-A8DC-45EC-90BA-E1A56F19253D}"/>
          </ac:spMkLst>
        </pc:spChg>
        <pc:spChg chg="mod">
          <ac:chgData name="Zhang Jingtang" userId="ee48b5fb4da25d10" providerId="LiveId" clId="{D92B755A-5565-430D-98F1-78EA05B83005}" dt="2019-05-26T11:52:39.341" v="3898" actId="1076"/>
          <ac:spMkLst>
            <pc:docMk/>
            <pc:sldMk cId="4293878406" sldId="277"/>
            <ac:spMk id="8" creationId="{126B6EF5-DA82-41E0-A1FA-C30B916B16F6}"/>
          </ac:spMkLst>
        </pc:spChg>
        <pc:picChg chg="add del mod modCrop">
          <ac:chgData name="Zhang Jingtang" userId="ee48b5fb4da25d10" providerId="LiveId" clId="{D92B755A-5565-430D-98F1-78EA05B83005}" dt="2019-05-26T11:51:48.353" v="3885" actId="478"/>
          <ac:picMkLst>
            <pc:docMk/>
            <pc:sldMk cId="4293878406" sldId="277"/>
            <ac:picMk id="3" creationId="{5AFC2C6A-FF3F-4C14-A016-604586C78876}"/>
          </ac:picMkLst>
        </pc:picChg>
        <pc:picChg chg="add del mod modCrop">
          <ac:chgData name="Zhang Jingtang" userId="ee48b5fb4da25d10" providerId="LiveId" clId="{D92B755A-5565-430D-98F1-78EA05B83005}" dt="2019-05-26T12:22:54.112" v="4500" actId="478"/>
          <ac:picMkLst>
            <pc:docMk/>
            <pc:sldMk cId="4293878406" sldId="277"/>
            <ac:picMk id="7" creationId="{F4B1D872-A2AC-4105-B746-9A8F3A5DD022}"/>
          </ac:picMkLst>
        </pc:picChg>
        <pc:picChg chg="add mod modCrop">
          <ac:chgData name="Zhang Jingtang" userId="ee48b5fb4da25d10" providerId="LiveId" clId="{D92B755A-5565-430D-98F1-78EA05B83005}" dt="2019-05-26T12:23:08.196" v="4508" actId="1076"/>
          <ac:picMkLst>
            <pc:docMk/>
            <pc:sldMk cId="4293878406" sldId="277"/>
            <ac:picMk id="10" creationId="{83CE2694-DBD0-4BCB-890C-87641BBA12C6}"/>
          </ac:picMkLst>
        </pc:picChg>
      </pc:sldChg>
      <pc:sldChg chg="addSp delSp modSp add">
        <pc:chgData name="Zhang Jingtang" userId="ee48b5fb4da25d10" providerId="LiveId" clId="{D92B755A-5565-430D-98F1-78EA05B83005}" dt="2019-05-26T12:22:11.482" v="4499" actId="1076"/>
        <pc:sldMkLst>
          <pc:docMk/>
          <pc:sldMk cId="1621395446" sldId="279"/>
        </pc:sldMkLst>
        <pc:spChg chg="mod">
          <ac:chgData name="Zhang Jingtang" userId="ee48b5fb4da25d10" providerId="LiveId" clId="{D92B755A-5565-430D-98F1-78EA05B83005}" dt="2019-05-26T12:00:15.665" v="4008" actId="20577"/>
          <ac:spMkLst>
            <pc:docMk/>
            <pc:sldMk cId="1621395446" sldId="279"/>
            <ac:spMk id="8" creationId="{126B6EF5-DA82-41E0-A1FA-C30B916B16F6}"/>
          </ac:spMkLst>
        </pc:spChg>
        <pc:picChg chg="add del mod modCrop">
          <ac:chgData name="Zhang Jingtang" userId="ee48b5fb4da25d10" providerId="LiveId" clId="{D92B755A-5565-430D-98F1-78EA05B83005}" dt="2019-05-26T12:21:53.493" v="4492" actId="478"/>
          <ac:picMkLst>
            <pc:docMk/>
            <pc:sldMk cId="1621395446" sldId="279"/>
            <ac:picMk id="3" creationId="{EAA27B15-207A-49DA-9AE0-1563E8B4DC6E}"/>
          </ac:picMkLst>
        </pc:picChg>
        <pc:picChg chg="add mod modCrop">
          <ac:chgData name="Zhang Jingtang" userId="ee48b5fb4da25d10" providerId="LiveId" clId="{D92B755A-5565-430D-98F1-78EA05B83005}" dt="2019-05-26T12:22:11.482" v="4499" actId="1076"/>
          <ac:picMkLst>
            <pc:docMk/>
            <pc:sldMk cId="1621395446" sldId="279"/>
            <ac:picMk id="6" creationId="{07766642-48BB-4D92-8154-E6E61596F521}"/>
          </ac:picMkLst>
        </pc:picChg>
        <pc:picChg chg="del">
          <ac:chgData name="Zhang Jingtang" userId="ee48b5fb4da25d10" providerId="LiveId" clId="{D92B755A-5565-430D-98F1-78EA05B83005}" dt="2019-05-26T11:55:49.543" v="3998" actId="478"/>
          <ac:picMkLst>
            <pc:docMk/>
            <pc:sldMk cId="1621395446" sldId="279"/>
            <ac:picMk id="7" creationId="{F4B1D872-A2AC-4105-B746-9A8F3A5DD022}"/>
          </ac:picMkLst>
        </pc:picChg>
      </pc:sldChg>
      <pc:sldChg chg="addSp delSp modSp add">
        <pc:chgData name="Zhang Jingtang" userId="ee48b5fb4da25d10" providerId="LiveId" clId="{D92B755A-5565-430D-98F1-78EA05B83005}" dt="2019-05-26T12:20:30.808" v="4491" actId="1076"/>
        <pc:sldMkLst>
          <pc:docMk/>
          <pc:sldMk cId="2223585385" sldId="280"/>
        </pc:sldMkLst>
        <pc:spChg chg="mod">
          <ac:chgData name="Zhang Jingtang" userId="ee48b5fb4da25d10" providerId="LiveId" clId="{D92B755A-5565-430D-98F1-78EA05B83005}" dt="2019-05-26T12:10:59.102" v="4262" actId="20577"/>
          <ac:spMkLst>
            <pc:docMk/>
            <pc:sldMk cId="2223585385" sldId="280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12:09:33.887" v="4173" actId="478"/>
          <ac:picMkLst>
            <pc:docMk/>
            <pc:sldMk cId="2223585385" sldId="280"/>
            <ac:picMk id="3" creationId="{EAA27B15-207A-49DA-9AE0-1563E8B4DC6E}"/>
          </ac:picMkLst>
        </pc:picChg>
        <pc:picChg chg="add del mod modCrop">
          <ac:chgData name="Zhang Jingtang" userId="ee48b5fb4da25d10" providerId="LiveId" clId="{D92B755A-5565-430D-98F1-78EA05B83005}" dt="2019-05-26T12:20:15.057" v="4483" actId="478"/>
          <ac:picMkLst>
            <pc:docMk/>
            <pc:sldMk cId="2223585385" sldId="280"/>
            <ac:picMk id="5" creationId="{A27F6713-5320-4637-BEF7-397A2C66963A}"/>
          </ac:picMkLst>
        </pc:picChg>
        <pc:picChg chg="add mod modCrop">
          <ac:chgData name="Zhang Jingtang" userId="ee48b5fb4da25d10" providerId="LiveId" clId="{D92B755A-5565-430D-98F1-78EA05B83005}" dt="2019-05-26T12:20:30.808" v="4491" actId="1076"/>
          <ac:picMkLst>
            <pc:docMk/>
            <pc:sldMk cId="2223585385" sldId="280"/>
            <ac:picMk id="7" creationId="{8D3D3153-32F6-4CB3-A70C-51A8E757A22B}"/>
          </ac:picMkLst>
        </pc:picChg>
      </pc:sldChg>
      <pc:sldChg chg="addSp delSp modSp add">
        <pc:chgData name="Zhang Jingtang" userId="ee48b5fb4da25d10" providerId="LiveId" clId="{D92B755A-5565-430D-98F1-78EA05B83005}" dt="2019-05-26T12:26:12.570" v="4517" actId="1076"/>
        <pc:sldMkLst>
          <pc:docMk/>
          <pc:sldMk cId="2516883137" sldId="281"/>
        </pc:sldMkLst>
        <pc:spChg chg="mod">
          <ac:chgData name="Zhang Jingtang" userId="ee48b5fb4da25d10" providerId="LiveId" clId="{D92B755A-5565-430D-98F1-78EA05B83005}" dt="2019-05-26T12:19:32.069" v="4482" actId="20577"/>
          <ac:spMkLst>
            <pc:docMk/>
            <pc:sldMk cId="2516883137" sldId="281"/>
            <ac:spMk id="8" creationId="{126B6EF5-DA82-41E0-A1FA-C30B916B16F6}"/>
          </ac:spMkLst>
        </pc:spChg>
        <pc:picChg chg="add mod modCrop">
          <ac:chgData name="Zhang Jingtang" userId="ee48b5fb4da25d10" providerId="LiveId" clId="{D92B755A-5565-430D-98F1-78EA05B83005}" dt="2019-05-26T12:26:12.570" v="4517" actId="1076"/>
          <ac:picMkLst>
            <pc:docMk/>
            <pc:sldMk cId="2516883137" sldId="281"/>
            <ac:picMk id="3" creationId="{36C67E72-0632-4E30-9A73-9D89882E2FBA}"/>
          </ac:picMkLst>
        </pc:picChg>
        <pc:picChg chg="del">
          <ac:chgData name="Zhang Jingtang" userId="ee48b5fb4da25d10" providerId="LiveId" clId="{D92B755A-5565-430D-98F1-78EA05B83005}" dt="2019-05-26T12:17:38.673" v="4420" actId="478"/>
          <ac:picMkLst>
            <pc:docMk/>
            <pc:sldMk cId="2516883137" sldId="281"/>
            <ac:picMk id="5" creationId="{A27F6713-5320-4637-BEF7-397A2C66963A}"/>
          </ac:picMkLst>
        </pc:picChg>
      </pc:sldChg>
      <pc:sldChg chg="addSp delSp modSp add">
        <pc:chgData name="Zhang Jingtang" userId="ee48b5fb4da25d10" providerId="LiveId" clId="{D92B755A-5565-430D-98F1-78EA05B83005}" dt="2019-05-28T13:58:29.639" v="6184" actId="1076"/>
        <pc:sldMkLst>
          <pc:docMk/>
          <pc:sldMk cId="769430251" sldId="282"/>
        </pc:sldMkLst>
        <pc:spChg chg="mod">
          <ac:chgData name="Zhang Jingtang" userId="ee48b5fb4da25d10" providerId="LiveId" clId="{D92B755A-5565-430D-98F1-78EA05B83005}" dt="2019-05-26T12:31:41.460" v="4773" actId="14100"/>
          <ac:spMkLst>
            <pc:docMk/>
            <pc:sldMk cId="769430251" sldId="282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12:29:01.599" v="4692" actId="478"/>
          <ac:picMkLst>
            <pc:docMk/>
            <pc:sldMk cId="769430251" sldId="282"/>
            <ac:picMk id="3" creationId="{36C67E72-0632-4E30-9A73-9D89882E2FBA}"/>
          </ac:picMkLst>
        </pc:picChg>
        <pc:picChg chg="add mod modCrop">
          <ac:chgData name="Zhang Jingtang" userId="ee48b5fb4da25d10" providerId="LiveId" clId="{D92B755A-5565-430D-98F1-78EA05B83005}" dt="2019-05-28T13:58:29.639" v="6184" actId="1076"/>
          <ac:picMkLst>
            <pc:docMk/>
            <pc:sldMk cId="769430251" sldId="282"/>
            <ac:picMk id="3" creationId="{E6E63FA9-65A6-44C8-867F-704682920539}"/>
          </ac:picMkLst>
        </pc:picChg>
        <pc:picChg chg="add del mod modCrop">
          <ac:chgData name="Zhang Jingtang" userId="ee48b5fb4da25d10" providerId="LiveId" clId="{D92B755A-5565-430D-98F1-78EA05B83005}" dt="2019-05-28T13:58:12.472" v="6178" actId="478"/>
          <ac:picMkLst>
            <pc:docMk/>
            <pc:sldMk cId="769430251" sldId="282"/>
            <ac:picMk id="5" creationId="{039403E9-CC30-49E4-9E81-064A9FE8BDE6}"/>
          </ac:picMkLst>
        </pc:picChg>
      </pc:sldChg>
      <pc:sldChg chg="modSp add">
        <pc:chgData name="Zhang Jingtang" userId="ee48b5fb4da25d10" providerId="LiveId" clId="{D92B755A-5565-430D-98F1-78EA05B83005}" dt="2019-05-26T12:37:58.143" v="5039" actId="1076"/>
        <pc:sldMkLst>
          <pc:docMk/>
          <pc:sldMk cId="4239456612" sldId="283"/>
        </pc:sldMkLst>
        <pc:spChg chg="mod">
          <ac:chgData name="Zhang Jingtang" userId="ee48b5fb4da25d10" providerId="LiveId" clId="{D92B755A-5565-430D-98F1-78EA05B83005}" dt="2019-05-26T12:33:01.496" v="4793" actId="20577"/>
          <ac:spMkLst>
            <pc:docMk/>
            <pc:sldMk cId="4239456612" sldId="283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12:37:58.143" v="5039" actId="1076"/>
          <ac:spMkLst>
            <pc:docMk/>
            <pc:sldMk cId="4239456612" sldId="283"/>
            <ac:spMk id="8" creationId="{126B6EF5-DA82-41E0-A1FA-C30B916B16F6}"/>
          </ac:spMkLst>
        </pc:spChg>
      </pc:sldChg>
      <pc:sldChg chg="modSp add">
        <pc:chgData name="Zhang Jingtang" userId="ee48b5fb4da25d10" providerId="LiveId" clId="{D92B755A-5565-430D-98F1-78EA05B83005}" dt="2019-05-29T00:40:48.966" v="6189" actId="20577"/>
        <pc:sldMkLst>
          <pc:docMk/>
          <pc:sldMk cId="963640150" sldId="284"/>
        </pc:sldMkLst>
        <pc:spChg chg="mod">
          <ac:chgData name="Zhang Jingtang" userId="ee48b5fb4da25d10" providerId="LiveId" clId="{D92B755A-5565-430D-98F1-78EA05B83005}" dt="2019-05-26T12:38:39.912" v="5077" actId="20577"/>
          <ac:spMkLst>
            <pc:docMk/>
            <pc:sldMk cId="963640150" sldId="284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9T00:40:48.966" v="6189" actId="20577"/>
          <ac:spMkLst>
            <pc:docMk/>
            <pc:sldMk cId="963640150" sldId="284"/>
            <ac:spMk id="8" creationId="{126B6EF5-DA82-41E0-A1FA-C30B916B16F6}"/>
          </ac:spMkLst>
        </pc:spChg>
      </pc:sldChg>
      <pc:sldChg chg="modSp add">
        <pc:chgData name="Zhang Jingtang" userId="ee48b5fb4da25d10" providerId="LiveId" clId="{D92B755A-5565-430D-98F1-78EA05B83005}" dt="2019-05-26T12:48:12.145" v="5926" actId="12"/>
        <pc:sldMkLst>
          <pc:docMk/>
          <pc:sldMk cId="2769211650" sldId="285"/>
        </pc:sldMkLst>
        <pc:spChg chg="mod">
          <ac:chgData name="Zhang Jingtang" userId="ee48b5fb4da25d10" providerId="LiveId" clId="{D92B755A-5565-430D-98F1-78EA05B83005}" dt="2019-05-26T12:44:34.730" v="5590" actId="20577"/>
          <ac:spMkLst>
            <pc:docMk/>
            <pc:sldMk cId="2769211650" sldId="285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12:48:12.145" v="5926" actId="12"/>
          <ac:spMkLst>
            <pc:docMk/>
            <pc:sldMk cId="2769211650" sldId="285"/>
            <ac:spMk id="8" creationId="{126B6EF5-DA82-41E0-A1FA-C30B916B16F6}"/>
          </ac:spMkLst>
        </pc:spChg>
      </pc:sldChg>
      <pc:sldChg chg="addSp delSp modSp add">
        <pc:chgData name="Zhang Jingtang" userId="ee48b5fb4da25d10" providerId="LiveId" clId="{D92B755A-5565-430D-98F1-78EA05B83005}" dt="2019-05-26T12:52:31.170" v="5959" actId="1076"/>
        <pc:sldMkLst>
          <pc:docMk/>
          <pc:sldMk cId="1186482371" sldId="286"/>
        </pc:sldMkLst>
        <pc:spChg chg="mod">
          <ac:chgData name="Zhang Jingtang" userId="ee48b5fb4da25d10" providerId="LiveId" clId="{D92B755A-5565-430D-98F1-78EA05B83005}" dt="2019-05-26T12:50:38.588" v="5944" actId="20577"/>
          <ac:spMkLst>
            <pc:docMk/>
            <pc:sldMk cId="1186482371" sldId="286"/>
            <ac:spMk id="4" creationId="{5A2C2AC3-374A-4F67-9C18-9C68FD983B09}"/>
          </ac:spMkLst>
        </pc:spChg>
        <pc:spChg chg="mod">
          <ac:chgData name="Zhang Jingtang" userId="ee48b5fb4da25d10" providerId="LiveId" clId="{D92B755A-5565-430D-98F1-78EA05B83005}" dt="2019-05-26T12:51:38.572" v="5955" actId="113"/>
          <ac:spMkLst>
            <pc:docMk/>
            <pc:sldMk cId="1186482371" sldId="286"/>
            <ac:spMk id="8" creationId="{126B6EF5-DA82-41E0-A1FA-C30B916B16F6}"/>
          </ac:spMkLst>
        </pc:spChg>
        <pc:picChg chg="del">
          <ac:chgData name="Zhang Jingtang" userId="ee48b5fb4da25d10" providerId="LiveId" clId="{D92B755A-5565-430D-98F1-78EA05B83005}" dt="2019-05-26T12:50:40.629" v="5945" actId="478"/>
          <ac:picMkLst>
            <pc:docMk/>
            <pc:sldMk cId="1186482371" sldId="286"/>
            <ac:picMk id="5" creationId="{039403E9-CC30-49E4-9E81-064A9FE8BDE6}"/>
          </ac:picMkLst>
        </pc:picChg>
        <pc:picChg chg="add mod">
          <ac:chgData name="Zhang Jingtang" userId="ee48b5fb4da25d10" providerId="LiveId" clId="{D92B755A-5565-430D-98F1-78EA05B83005}" dt="2019-05-26T12:52:31.170" v="5959" actId="1076"/>
          <ac:picMkLst>
            <pc:docMk/>
            <pc:sldMk cId="1186482371" sldId="286"/>
            <ac:picMk id="8194" creationId="{1E46EBD2-AC82-459E-8E29-9C3A65DDB0F8}"/>
          </ac:picMkLst>
        </pc:picChg>
      </pc:sldChg>
      <pc:sldChg chg="delSp modSp add">
        <pc:chgData name="Zhang Jingtang" userId="ee48b5fb4da25d10" providerId="LiveId" clId="{D92B755A-5565-430D-98F1-78EA05B83005}" dt="2019-05-26T12:54:54.906" v="6101" actId="1036"/>
        <pc:sldMkLst>
          <pc:docMk/>
          <pc:sldMk cId="2599242621" sldId="287"/>
        </pc:sldMkLst>
        <pc:spChg chg="mod">
          <ac:chgData name="Zhang Jingtang" userId="ee48b5fb4da25d10" providerId="LiveId" clId="{D92B755A-5565-430D-98F1-78EA05B83005}" dt="2019-05-26T12:54:54.906" v="6101" actId="1036"/>
          <ac:spMkLst>
            <pc:docMk/>
            <pc:sldMk cId="2599242621" sldId="287"/>
            <ac:spMk id="4" creationId="{5A2C2AC3-374A-4F67-9C18-9C68FD983B09}"/>
          </ac:spMkLst>
        </pc:spChg>
        <pc:spChg chg="del">
          <ac:chgData name="Zhang Jingtang" userId="ee48b5fb4da25d10" providerId="LiveId" clId="{D92B755A-5565-430D-98F1-78EA05B83005}" dt="2019-05-26T12:52:54.545" v="5961" actId="478"/>
          <ac:spMkLst>
            <pc:docMk/>
            <pc:sldMk cId="2599242621" sldId="287"/>
            <ac:spMk id="8" creationId="{126B6EF5-DA82-41E0-A1FA-C30B916B16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5181-61F0-46A7-9523-A333F1D7134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534D-5445-4C74-9FCF-B98DCBAD4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6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49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9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7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1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7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48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1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0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执行结果取决于线程执行的顺序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52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7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23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51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95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42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78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66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41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0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6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49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64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1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6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8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0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7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6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8534D-5445-4C74-9FCF-B98DCBAD4A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61D2D-154E-4DF0-864C-A182570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D78C8-8492-4C50-9C6D-3A0D7BE05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2DAAF-1779-4F8C-A4D4-D18F23D0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ABA1F-62E4-44CA-8CDD-F99DED3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ECF5C-B685-4CBE-870F-06884C98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0535A-61CB-4EE2-8B06-F45E7905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D7D22-CE3E-4AD4-A574-F49FBF0DD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F7FD0-FBC0-45D5-AE58-C0058C29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B794-99F3-42B4-BC46-B086B763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D197C-896B-4E95-B8B2-9DBAFC1D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30B4B-8655-49F7-BC9A-1687A7769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D4F5D-FC60-470C-93D4-305CB2D7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AEBD-5AB7-4986-9656-25A2BC82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3F4EB-5409-4DC9-A859-4C8647F5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FC8BA-EE84-4844-A484-A2B6989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A55A1-B3D3-432C-859F-F9124D75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6777C-87C2-4E2C-9930-29913E6B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ABD50-211D-438E-9009-6F1F0269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39BE5-3C3B-4ED7-BE9B-824ABB2C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C00A3-DA9E-479B-AFE4-B418356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F27D-8F82-4336-BB7B-49D95E71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BE937-E538-42CB-9F30-03B84C94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5523B-D3DF-48D6-906D-0002C5EA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DFE38-1BC0-4D91-AE1D-0A12E58D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509CC-C5F4-4148-BAE4-67BBAFE4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8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E369-B4AA-427C-802A-433BE788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8D288-253A-42D4-B771-5C4F45F4C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BEAFB-0D03-4F6C-81BC-CE34A74C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2F7AA-1607-48AD-B2A9-0D21AAF6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43EFC-5A38-438B-AB6F-4997D5C8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74242-28B6-426F-AD99-D487F278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7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92856-0150-45FF-B379-78BF2FE6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C6AA4-B12B-45F1-AB81-09BB4841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F0E49-3165-453E-B09E-7AF7D657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E74A7-766D-4541-90F5-5497F184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D6B1E-E46A-43BF-B899-D6D8FCD4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BB310-F0E1-44C7-B709-7B4B06C2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00D303-56F2-422B-8160-DC8E5A2D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4DFC5-CC85-430A-BC3C-FF2B611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A31D-41CC-48A4-8C1A-993283E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33541-E7F0-4E90-B759-CC00D9C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97D6D-2DE6-45A6-BF02-63663E11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2690A-18AD-4C4B-8EB5-3C0EC16E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02536-483B-4958-A95B-A406CB8A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8DA8E-944C-4E0F-A7EB-7227D1CF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D6030-E892-4A0C-B23A-3CE5A91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643AD-7CDC-45D8-86B3-5D65272F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BD12-630A-41D9-8A8D-3EF71167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1D15F-1783-405E-BD88-EFB84D04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16E44-682B-4A27-9337-E73A949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24440-38FD-455D-976A-13E954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1AB6B-4DD0-4D4F-9188-CBBD30B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0BA46-AB8C-4595-98B1-889FA8EC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C935EC-2C48-4F27-A0C4-534EF7BE6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9B80A-4C67-4190-8155-B44A5F28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2111-F04E-4693-ADA2-51FD2E23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EF753-7439-4FE0-B459-9F83CC3F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7F139-69DE-46E9-B412-58FAF8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6313D-85EF-40C9-9EF2-8386671C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904E4-9D9D-4DB3-9E07-4367F8D2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F398C-914E-4A0D-91B6-41E35F31F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3F92-3E6E-4EF1-8D3D-0E279D0EADF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6509C-C962-4104-8520-B0444641C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F99A6-B36E-4BD4-ADB4-3A679823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F554-E055-4311-A0DC-AC12B7D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292825" y="531736"/>
            <a:ext cx="11606349" cy="594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How Double-Fetch Situations turn into Double-Fetch Vulnerabilities: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 Study of Double Fetches in the Linux Kernel</a:t>
            </a:r>
          </a:p>
          <a:p>
            <a:pPr algn="ctr">
              <a:lnSpc>
                <a:spcPct val="150000"/>
              </a:lnSpc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Pengfei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Wang, National University of Defense Technology;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Jens 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Krinke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, University College London;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Kai Lu and Gen Li, National University of Defense Technology;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Steve 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Dodier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-Lazaro, University College London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26th USENIX Security Symposium,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August 16–18, 2017 • Vancouver, BC, Canada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J.T. ZHANG 2019.06, NUAA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9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Basic Pattern Matching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65479" y="1372365"/>
            <a:ext cx="11136812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Basic Pattern: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 one function, fetching data from user space more than twice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Matching all </a:t>
            </a:r>
            <a:r>
              <a:rPr lang="en-US" altLang="zh-CN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get_user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altLang="zh-CN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copy_from_user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variants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Target address and copy size can be different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address must be the same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F91ED8-5686-4BEA-B67E-DF6DEE02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85" y="3674360"/>
            <a:ext cx="6076994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Basic Pattern Matching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65479" y="1372365"/>
            <a:ext cx="11136812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False Positives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Fetching different element of the same structure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Adding offset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Automatically removed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F91ED8-5686-4BEA-B67E-DF6DEE02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85" y="3674360"/>
            <a:ext cx="6076994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115422" y="1366102"/>
            <a:ext cx="4102464" cy="168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Segoe UI" panose="020B0502040204020203" pitchFamily="34" charset="0"/>
                <a:cs typeface="Segoe UI" panose="020B0502040204020203" pitchFamily="34" charset="0"/>
              </a:rPr>
              <a:t>Size checking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Type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Shallow copy</a:t>
            </a:r>
          </a:p>
        </p:txBody>
      </p:sp>
    </p:spTree>
    <p:extLst>
      <p:ext uri="{BB962C8B-B14F-4D97-AF65-F5344CB8AC3E}">
        <p14:creationId xmlns:p14="http://schemas.microsoft.com/office/powerpoint/2010/main" val="422448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Size Checking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6" y="1329821"/>
            <a:ext cx="8130178" cy="500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Message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Body (vary in length)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First fetch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Header only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Get message size, check validity, allocate buffer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Second fetch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Complete message copied to local buffer</a:t>
            </a:r>
          </a:p>
        </p:txBody>
      </p:sp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A2CDAA08-1F11-455E-B0E5-C4E4CC755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4"/>
          <a:stretch/>
        </p:blipFill>
        <p:spPr>
          <a:xfrm>
            <a:off x="4687025" y="1204662"/>
            <a:ext cx="7105702" cy="33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Size Checking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5" y="1329821"/>
            <a:ext cx="952355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Adaptec RAID controller driver - </a:t>
            </a:r>
            <a:r>
              <a:rPr lang="en-US" altLang="zh-C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commctrl.c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 (CVE-2016-6480)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D49BCA-55D3-4EE7-8FCA-8DA59CD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" y="2417687"/>
            <a:ext cx="5745011" cy="3620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327436-8BEE-44BC-879F-CA019AE3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76" y="2475743"/>
            <a:ext cx="5865449" cy="3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Size Checking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6" y="1329821"/>
            <a:ext cx="8884921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30 occurrences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22 in drivers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4 of 22 in drivers occurrences cause double-fetch bugs</a:t>
            </a:r>
          </a:p>
        </p:txBody>
      </p:sp>
    </p:spTree>
    <p:extLst>
      <p:ext uri="{BB962C8B-B14F-4D97-AF65-F5344CB8AC3E}">
        <p14:creationId xmlns:p14="http://schemas.microsoft.com/office/powerpoint/2010/main" val="225804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Type Selection</a:t>
            </a:r>
          </a:p>
        </p:txBody>
      </p:sp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E775C71E-D301-470D-8B98-A844871F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99" y="1007354"/>
            <a:ext cx="6484737" cy="57023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6" y="1329821"/>
            <a:ext cx="7092407" cy="500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Message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First fetch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Header only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Recognize message type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Second fetch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Complete message copied to local buffer</a:t>
            </a:r>
          </a:p>
        </p:txBody>
      </p:sp>
    </p:spTree>
    <p:extLst>
      <p:ext uri="{BB962C8B-B14F-4D97-AF65-F5344CB8AC3E}">
        <p14:creationId xmlns:p14="http://schemas.microsoft.com/office/powerpoint/2010/main" val="196449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Type Selection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6" y="1329821"/>
            <a:ext cx="4283893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Network driver - xgb3_main.c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1D5CB-8E99-4C83-9498-E4450DD4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60" y="1019157"/>
            <a:ext cx="6581823" cy="2409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013705-317A-497D-8198-9B91BC67D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33"/>
          <a:stretch/>
        </p:blipFill>
        <p:spPr>
          <a:xfrm>
            <a:off x="0" y="4036403"/>
            <a:ext cx="5800767" cy="2562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272CCA-AD1C-4755-8F8C-3A87FAC32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02" y="3960591"/>
            <a:ext cx="6610398" cy="25622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775596-A514-4BF2-8B7E-D9A2F63C24D0}"/>
              </a:ext>
            </a:extLst>
          </p:cNvPr>
          <p:cNvSpPr/>
          <p:nvPr/>
        </p:nvSpPr>
        <p:spPr>
          <a:xfrm>
            <a:off x="621935" y="2244067"/>
            <a:ext cx="4283893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29403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Type Selection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6" y="1329821"/>
            <a:ext cx="8884921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11 occurrences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9 in drivers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None of 11 occurrences cause double-fetch bugs</a:t>
            </a:r>
          </a:p>
        </p:txBody>
      </p:sp>
    </p:spTree>
    <p:extLst>
      <p:ext uri="{BB962C8B-B14F-4D97-AF65-F5344CB8AC3E}">
        <p14:creationId xmlns:p14="http://schemas.microsoft.com/office/powerpoint/2010/main" val="42413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Shallow Copy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9DA55A-393B-46E9-8B6B-5AFE39CC5ACB}"/>
              </a:ext>
            </a:extLst>
          </p:cNvPr>
          <p:cNvGrpSpPr/>
          <p:nvPr/>
        </p:nvGrpSpPr>
        <p:grpSpPr>
          <a:xfrm>
            <a:off x="5182462" y="1696130"/>
            <a:ext cx="6516071" cy="3069772"/>
            <a:chOff x="5182462" y="1342572"/>
            <a:chExt cx="6516071" cy="30697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BB85FD9-2D35-4A90-9332-96F148CC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843" y="1342572"/>
              <a:ext cx="5992690" cy="306977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74ECCD-FBE7-4EAB-80BC-A68BBB9195E2}"/>
                </a:ext>
              </a:extLst>
            </p:cNvPr>
            <p:cNvSpPr txBox="1"/>
            <p:nvPr/>
          </p:nvSpPr>
          <p:spPr>
            <a:xfrm>
              <a:off x="5182462" y="2629807"/>
              <a:ext cx="928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buffer1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C80A34-B4B6-448B-B597-B8709A4941B1}"/>
                </a:ext>
              </a:extLst>
            </p:cNvPr>
            <p:cNvSpPr txBox="1"/>
            <p:nvPr/>
          </p:nvSpPr>
          <p:spPr>
            <a:xfrm>
              <a:off x="5182462" y="1471567"/>
              <a:ext cx="928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buffer2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B65C997-8B40-4B44-9EB0-D5E14C56A4D4}"/>
              </a:ext>
            </a:extLst>
          </p:cNvPr>
          <p:cNvSpPr/>
          <p:nvPr/>
        </p:nvSpPr>
        <p:spPr>
          <a:xfrm>
            <a:off x="712043" y="2009791"/>
            <a:ext cx="4470419" cy="113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Copy buffer1 </a:t>
            </a:r>
            <a:r>
              <a:rPr lang="zh-C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Shallow copy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Copy buffer2 </a:t>
            </a:r>
            <a:r>
              <a:rPr lang="zh-C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Deep copy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F4F42-562C-40CC-B4B1-C6A6D5C0930F}"/>
              </a:ext>
            </a:extLst>
          </p:cNvPr>
          <p:cNvSpPr/>
          <p:nvPr/>
        </p:nvSpPr>
        <p:spPr>
          <a:xfrm>
            <a:off x="712043" y="3476344"/>
            <a:ext cx="8884921" cy="168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31 occurrences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19 in drivers</a:t>
            </a:r>
          </a:p>
        </p:txBody>
      </p:sp>
    </p:spTree>
    <p:extLst>
      <p:ext uri="{BB962C8B-B14F-4D97-AF65-F5344CB8AC3E}">
        <p14:creationId xmlns:p14="http://schemas.microsoft.com/office/powerpoint/2010/main" val="30603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Multicore – Concurrent Programming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4C3D4-8495-412B-9171-5555446F70C8}"/>
              </a:ext>
            </a:extLst>
          </p:cNvPr>
          <p:cNvSpPr/>
          <p:nvPr/>
        </p:nvSpPr>
        <p:spPr>
          <a:xfrm>
            <a:off x="859969" y="1555156"/>
            <a:ext cx="5834745" cy="233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Data Race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Shared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At least one of the accesses is a write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Atomicity-violation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06E0D3-B9EB-4F9F-8C8F-2B4AD044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74" y="1494885"/>
            <a:ext cx="5136026" cy="3036463"/>
          </a:xfrm>
          <a:prstGeom prst="rect">
            <a:avLst/>
          </a:prstGeom>
        </p:spPr>
      </p:pic>
      <p:pic>
        <p:nvPicPr>
          <p:cNvPr id="11" name="图片 10" descr="图片包含 室内, 墙壁&#10;&#10;描述已自动生成">
            <a:extLst>
              <a:ext uri="{FF2B5EF4-FFF2-40B4-BE49-F238E27FC236}">
                <a16:creationId xmlns:a16="http://schemas.microsoft.com/office/drawing/2014/main" id="{0F9DA7E7-F217-4BBF-A0B6-D5F01842A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20762" r="11944" b="21333"/>
          <a:stretch/>
        </p:blipFill>
        <p:spPr>
          <a:xfrm>
            <a:off x="7138852" y="4606120"/>
            <a:ext cx="4772816" cy="2121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9799F5-7CDF-4940-B60E-3ADEB7CCC9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2" t="26783" r="20127" b="28095"/>
          <a:stretch/>
        </p:blipFill>
        <p:spPr>
          <a:xfrm>
            <a:off x="7138852" y="335165"/>
            <a:ext cx="1976984" cy="1081579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96D57C7C-C683-4FEE-AABF-E3236B83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120" y="5027736"/>
            <a:ext cx="6093594" cy="93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827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 Fetch Categorization – Shallow Copy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21935" y="1329821"/>
            <a:ext cx="952355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IBM S/390 SCLP console driver - </a:t>
            </a:r>
            <a:r>
              <a:rPr lang="en-US" altLang="zh-C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sclp_ctl.c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 (CVE-2016-6130)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5110D-04CE-431D-A282-C50B477D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" y="2910115"/>
            <a:ext cx="6242355" cy="23444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A66622-F877-46B6-B5C6-1A34994D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80" y="2116696"/>
            <a:ext cx="5916748" cy="44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745308" y="2967584"/>
            <a:ext cx="9857378" cy="168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0 (basic rule) – two reads fetch data from the same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More rules…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Coccinelle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 applied these rules one by one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B65803-A8DC-45EC-90BA-E1A56F19253D}"/>
              </a:ext>
            </a:extLst>
          </p:cNvPr>
          <p:cNvSpPr/>
          <p:nvPr/>
        </p:nvSpPr>
        <p:spPr>
          <a:xfrm>
            <a:off x="745308" y="1364056"/>
            <a:ext cx="9857378" cy="113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Improved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Specifically identify double-fetch bugs</a:t>
            </a:r>
          </a:p>
        </p:txBody>
      </p:sp>
    </p:spTree>
    <p:extLst>
      <p:ext uri="{BB962C8B-B14F-4D97-AF65-F5344CB8AC3E}">
        <p14:creationId xmlns:p14="http://schemas.microsoft.com/office/powerpoint/2010/main" val="209401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8384178" cy="390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1 – No pointer change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Keeping the user pointer unchanged between two fetches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Self-increment (++/--)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Adding an offset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Assignment of another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Segoe UI" panose="020B0502040204020203" pitchFamily="34" charset="0"/>
              <a:buChar char="↓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False positives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CE2694-DBD0-4BCB-890C-87641BBA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2" t="14701" r="17211" b="14392"/>
          <a:stretch/>
        </p:blipFill>
        <p:spPr>
          <a:xfrm>
            <a:off x="8432802" y="2344057"/>
            <a:ext cx="3488866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8384178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2 – Pointer Aliasing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pointer is assigned to another pointer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For convenience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Segoe UI" panose="020B0502040204020203" pitchFamily="34" charset="0"/>
              <a:buChar char="↓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False negatives</a:t>
            </a:r>
          </a:p>
        </p:txBody>
      </p:sp>
      <p:pic>
        <p:nvPicPr>
          <p:cNvPr id="6" name="图片 5" descr="图片包含 墙壁, 室内, 计算机, 监视器&#10;&#10;描述已自动生成">
            <a:extLst>
              <a:ext uri="{FF2B5EF4-FFF2-40B4-BE49-F238E27FC236}">
                <a16:creationId xmlns:a16="http://schemas.microsoft.com/office/drawing/2014/main" id="{07766642-48BB-4D92-8154-E6E61596F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t="16760" r="17367" b="18108"/>
          <a:stretch/>
        </p:blipFill>
        <p:spPr>
          <a:xfrm>
            <a:off x="7177314" y="2101582"/>
            <a:ext cx="4702629" cy="4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11039394" cy="334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3 – Explicit type conversion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Causing the same memory region to be manipulated by two types of pointers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First fetch – (header pointer)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Second fetch – message pointer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Segoe UI" panose="020B0502040204020203" pitchFamily="34" charset="0"/>
              <a:buChar char="↓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False negatives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3D3153-32F6-4CB3-A70C-51A8E757A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t="19260" r="12827" b="20211"/>
          <a:stretch/>
        </p:blipFill>
        <p:spPr>
          <a:xfrm>
            <a:off x="5857793" y="3429000"/>
            <a:ext cx="6064794" cy="31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8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11039394" cy="334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4 – Combination of element fetch and pointer fetch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Pointer is both used to fetch the 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whole data structure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 as well as only 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 part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Not using the same pointer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But cover the same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Segoe UI" panose="020B0502040204020203" pitchFamily="34" charset="0"/>
              <a:buChar char="↓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False negatives</a:t>
            </a:r>
          </a:p>
        </p:txBody>
      </p:sp>
      <p:pic>
        <p:nvPicPr>
          <p:cNvPr id="3" name="图片 2" descr="图片包含 室内&#10;&#10;描述已自动生成">
            <a:extLst>
              <a:ext uri="{FF2B5EF4-FFF2-40B4-BE49-F238E27FC236}">
                <a16:creationId xmlns:a16="http://schemas.microsoft.com/office/drawing/2014/main" id="{36C67E72-0632-4E30-9A73-9D89882E2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5" t="19365" r="15063" b="19682"/>
          <a:stretch/>
        </p:blipFill>
        <p:spPr>
          <a:xfrm>
            <a:off x="6168569" y="2802183"/>
            <a:ext cx="5633722" cy="36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10162178" cy="334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Rule 5 – Loop involvement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One transfer function call in a loop will be reported as two calls</a:t>
            </a:r>
            <a:endParaRPr lang="en-US" altLang="zh-C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Should be removed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Cross-iteration transfer function call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Segoe UI" panose="020B0502040204020203" pitchFamily="34" charset="0"/>
              <a:buChar char="↓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False positives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E63FA9-65A6-44C8-867F-704682920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3" t="19956" r="12322" b="20087"/>
          <a:stretch/>
        </p:blipFill>
        <p:spPr>
          <a:xfrm>
            <a:off x="5785223" y="3545597"/>
            <a:ext cx="6084048" cy="30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3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Tool - </a:t>
            </a:r>
            <a:r>
              <a:rPr lang="en-US" altLang="zh-CN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Coccinelle</a:t>
            </a:r>
            <a:endParaRPr lang="en-US" altLang="zh-C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83193" y="1153299"/>
            <a:ext cx="10162178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An open-source utility for matching and transforming the source code of programs written in the C programming language using a "semantic patch" syntax based on the patch syntax.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Semantic Patch Language (</a:t>
            </a:r>
            <a:r>
              <a:rPr lang="en-US" altLang="zh-CN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SmPL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8194" name="Picture 2" descr="âcoccinelle linuxâçå¾çæç´¢ç»æ">
            <a:extLst>
              <a:ext uri="{FF2B5EF4-FFF2-40B4-BE49-F238E27FC236}">
                <a16:creationId xmlns:a16="http://schemas.microsoft.com/office/drawing/2014/main" id="{1E46EBD2-AC82-459E-8E29-9C3A65DD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60" y="3226278"/>
            <a:ext cx="2658062" cy="28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8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839650" y="1502994"/>
            <a:ext cx="11062063" cy="334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Linux 4.5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Android 6.0.1 (based on Linux 3.18)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FreeBSD (master branch)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Drivers are the hard-hit area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Benign case could turn into a vulnerability with code update (CVE-2016-5728)</a:t>
            </a:r>
          </a:p>
        </p:txBody>
      </p:sp>
    </p:spTree>
    <p:extLst>
      <p:ext uri="{BB962C8B-B14F-4D97-AF65-F5344CB8AC3E}">
        <p14:creationId xmlns:p14="http://schemas.microsoft.com/office/powerpoint/2010/main" val="4239456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Double-Fetch BUG Prevention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740228" y="1124284"/>
            <a:ext cx="11062063" cy="528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copy the header twice (only copy body in the second fetch)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Use the same value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Only use the data from one of the fetches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Overwrite data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Overwrite the header with </a:t>
            </a:r>
            <a:r>
              <a:rPr lang="en-US" altLang="zh-CN" sz="2000">
                <a:latin typeface="Segoe UI" panose="020B0502040204020203" pitchFamily="34" charset="0"/>
                <a:cs typeface="Segoe UI" panose="020B0502040204020203" pitchFamily="34" charset="0"/>
              </a:rPr>
              <a:t>the first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fetch (widely adopted in FreeBSD)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Compare data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Compare before using, abort the operation if the data is not the same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Synchronize fetches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Guarantee the atomicity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Performance penalties</a:t>
            </a:r>
          </a:p>
        </p:txBody>
      </p:sp>
    </p:spTree>
    <p:extLst>
      <p:ext uri="{BB962C8B-B14F-4D97-AF65-F5344CB8AC3E}">
        <p14:creationId xmlns:p14="http://schemas.microsoft.com/office/powerpoint/2010/main" val="9636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Kernel/User Space Protection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234439" y="1206022"/>
            <a:ext cx="3886201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Kernel space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User space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C25FD7-D23C-4E14-86F8-B5C2964E318F}"/>
              </a:ext>
            </a:extLst>
          </p:cNvPr>
          <p:cNvSpPr/>
          <p:nvPr/>
        </p:nvSpPr>
        <p:spPr>
          <a:xfrm>
            <a:off x="1234439" y="4035320"/>
            <a:ext cx="9000310" cy="169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Each user process has its own virtual memory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User space is isolated - Virtual address → Physical address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Only the kernel can access all user spaces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44685B-9342-4302-A148-F396BA5E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3" y="426605"/>
            <a:ext cx="4695859" cy="34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740228" y="1124284"/>
            <a:ext cx="11062063" cy="445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Preprocessed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Compiled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Double-fetch can occur in: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Macros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Compiler optimization (in compiled binary, not in source code)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Not labeled as </a:t>
            </a: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volatile</a:t>
            </a: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Turn the memory access from single to multiple at the binary level</a:t>
            </a:r>
            <a:endParaRPr lang="en-US" altLang="zh-CN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1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1218111" y="2330877"/>
            <a:ext cx="9755778" cy="19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latin typeface="Segoe UI" panose="020B0502040204020203" pitchFamily="34" charset="0"/>
                <a:cs typeface="Segoe UI" panose="020B0502040204020203" pitchFamily="34" charset="0"/>
              </a:rPr>
              <a:t>Thanks.</a:t>
            </a:r>
          </a:p>
          <a:p>
            <a:pPr algn="ctr">
              <a:lnSpc>
                <a:spcPct val="150000"/>
              </a:lnSpc>
            </a:pPr>
            <a:r>
              <a:rPr lang="en-US" altLang="zh-CN" sz="4400" dirty="0">
                <a:latin typeface="Segoe UI" panose="020B0502040204020203" pitchFamily="34" charset="0"/>
                <a:cs typeface="Segoe UI" panose="020B0502040204020203" pitchFamily="34" charset="0"/>
              </a:rPr>
              <a:t>Q&amp;A ?</a:t>
            </a:r>
          </a:p>
        </p:txBody>
      </p:sp>
    </p:spTree>
    <p:extLst>
      <p:ext uri="{BB962C8B-B14F-4D97-AF65-F5344CB8AC3E}">
        <p14:creationId xmlns:p14="http://schemas.microsoft.com/office/powerpoint/2010/main" val="25992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Kernel/User Space Data Exchange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234439" y="1206022"/>
            <a:ext cx="388620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Transfer Functions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44685B-9342-4302-A148-F396BA5E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3" y="2213428"/>
            <a:ext cx="4695859" cy="3438550"/>
          </a:xfrm>
          <a:prstGeom prst="rect">
            <a:avLst/>
          </a:prstGeom>
        </p:spPr>
      </p:pic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29A0ED88-6065-4C3E-A6FD-17D217636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0827" r="18658" b="21459"/>
          <a:stretch/>
        </p:blipFill>
        <p:spPr>
          <a:xfrm>
            <a:off x="6095999" y="1387298"/>
            <a:ext cx="4872446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Memory Access in Drivers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234439" y="1206022"/>
            <a:ext cx="8614955" cy="445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Kernel components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Bridge between software &amp; hardware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 Linux : Device </a:t>
            </a:r>
            <a:r>
              <a:rPr lang="zh-CN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File I/O system call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Copy data from kernel to user space –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Copy data from user space to kernel –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F2AB71-FBBF-4F07-8B3E-23009A14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845" y="4060332"/>
            <a:ext cx="1091704" cy="4832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D2E019-DACB-4B7C-B7D7-F81F51C0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845" y="4608175"/>
            <a:ext cx="1091704" cy="4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Double-Fetch?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025003" y="5378804"/>
            <a:ext cx="8614955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Kernel fetch data from the same memory location twice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During two fetch, the memory is modified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603F56-55EA-4FA3-9F69-F4248D48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03" y="912253"/>
            <a:ext cx="9281591" cy="43890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F4EC79-88A8-41B2-AA67-50C4DA94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9" y="899436"/>
            <a:ext cx="9390658" cy="44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Double-Fetch Grade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51111" y="1314307"/>
            <a:ext cx="8652546" cy="502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Benign double fetch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Protection schemes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Double-fetched value is not used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Harmful double fetch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Could cause failures under specific conditions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Double-fetch vulnerability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Privilege escalation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Information leakage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Kernel crash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603F56-55EA-4FA3-9F69-F4248D48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70" y="174171"/>
            <a:ext cx="5897730" cy="27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2C2AC3-374A-4F67-9C18-9C68FD983B09}"/>
              </a:ext>
            </a:extLst>
          </p:cNvPr>
          <p:cNvSpPr/>
          <p:nvPr/>
        </p:nvSpPr>
        <p:spPr>
          <a:xfrm>
            <a:off x="389708" y="335165"/>
            <a:ext cx="1141258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Related Works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665480" y="1749736"/>
            <a:ext cx="6163492" cy="39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Dynamic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Devices?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Architectures?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Overhead?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Static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Missing context – false reports</a:t>
            </a:r>
          </a:p>
        </p:txBody>
      </p:sp>
      <p:pic>
        <p:nvPicPr>
          <p:cNvPr id="2050" name="Picture 2" descr="Diagram showing all the components of Linux for users, the kernel, and hardware">
            <a:extLst>
              <a:ext uri="{FF2B5EF4-FFF2-40B4-BE49-F238E27FC236}">
                <a16:creationId xmlns:a16="http://schemas.microsoft.com/office/drawing/2014/main" id="{401F8CF1-CC55-4336-8D94-BA48BB25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63" y="335165"/>
            <a:ext cx="7345228" cy="44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26B6EF5-DA82-41E0-A1FA-C30B916B16F6}"/>
              </a:ext>
            </a:extLst>
          </p:cNvPr>
          <p:cNvSpPr/>
          <p:nvPr/>
        </p:nvSpPr>
        <p:spPr>
          <a:xfrm>
            <a:off x="1215314" y="1630206"/>
            <a:ext cx="8892177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Basic Pattern Matching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Identify multiple invocations of </a:t>
            </a: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transfer function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Analyze manually &amp; categorize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Refined Double-Fetch Bug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Find double-fetch vulnerabilities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9A2A52-0F44-4412-81F9-AD4984878FF4}"/>
              </a:ext>
            </a:extLst>
          </p:cNvPr>
          <p:cNvSpPr/>
          <p:nvPr/>
        </p:nvSpPr>
        <p:spPr>
          <a:xfrm>
            <a:off x="688532" y="482775"/>
            <a:ext cx="8892177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Pattern-based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1314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940</Words>
  <Application>Microsoft Office PowerPoint</Application>
  <PresentationFormat>宽屏</PresentationFormat>
  <Paragraphs>226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1</cp:revision>
  <dcterms:created xsi:type="dcterms:W3CDTF">2019-05-26T02:25:41Z</dcterms:created>
  <dcterms:modified xsi:type="dcterms:W3CDTF">2019-05-31T03:03:28Z</dcterms:modified>
</cp:coreProperties>
</file>