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92DF52-94A6-4058-86B1-329188136020}" v="227" dt="2020-02-23T07:10:22.7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7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81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Jingtang" userId="ee48b5fb4da25d10" providerId="LiveId" clId="{2592DF52-94A6-4058-86B1-329188136020}"/>
    <pc:docChg chg="undo custSel addSld delSld modSld sldOrd">
      <pc:chgData name="Zhang Jingtang" userId="ee48b5fb4da25d10" providerId="LiveId" clId="{2592DF52-94A6-4058-86B1-329188136020}" dt="2020-02-23T07:11:24.968" v="5314" actId="14100"/>
      <pc:docMkLst>
        <pc:docMk/>
      </pc:docMkLst>
      <pc:sldChg chg="addSp delSp modSp add mod">
        <pc:chgData name="Zhang Jingtang" userId="ee48b5fb4da25d10" providerId="LiveId" clId="{2592DF52-94A6-4058-86B1-329188136020}" dt="2020-02-17T06:07:30.106" v="1875" actId="1076"/>
        <pc:sldMkLst>
          <pc:docMk/>
          <pc:sldMk cId="1529916844" sldId="256"/>
        </pc:sldMkLst>
        <pc:spChg chg="del">
          <ac:chgData name="Zhang Jingtang" userId="ee48b5fb4da25d10" providerId="LiveId" clId="{2592DF52-94A6-4058-86B1-329188136020}" dt="2020-02-17T03:37:49.061" v="1"/>
          <ac:spMkLst>
            <pc:docMk/>
            <pc:sldMk cId="1529916844" sldId="256"/>
            <ac:spMk id="2" creationId="{F733E1CB-9925-47E8-AEB4-D5954B7B4894}"/>
          </ac:spMkLst>
        </pc:spChg>
        <pc:spChg chg="del">
          <ac:chgData name="Zhang Jingtang" userId="ee48b5fb4da25d10" providerId="LiveId" clId="{2592DF52-94A6-4058-86B1-329188136020}" dt="2020-02-17T03:37:49.061" v="1"/>
          <ac:spMkLst>
            <pc:docMk/>
            <pc:sldMk cId="1529916844" sldId="256"/>
            <ac:spMk id="3" creationId="{21B30286-F1AD-4951-8E91-B57918B34387}"/>
          </ac:spMkLst>
        </pc:spChg>
        <pc:spChg chg="add mod">
          <ac:chgData name="Zhang Jingtang" userId="ee48b5fb4da25d10" providerId="LiveId" clId="{2592DF52-94A6-4058-86B1-329188136020}" dt="2020-02-17T03:46:55.434" v="192" actId="1076"/>
          <ac:spMkLst>
            <pc:docMk/>
            <pc:sldMk cId="1529916844" sldId="256"/>
            <ac:spMk id="4" creationId="{051BB298-55C7-4E02-A098-82F33B0C9426}"/>
          </ac:spMkLst>
        </pc:spChg>
        <pc:spChg chg="add mod">
          <ac:chgData name="Zhang Jingtang" userId="ee48b5fb4da25d10" providerId="LiveId" clId="{2592DF52-94A6-4058-86B1-329188136020}" dt="2020-02-17T03:46:56.839" v="193" actId="1076"/>
          <ac:spMkLst>
            <pc:docMk/>
            <pc:sldMk cId="1529916844" sldId="256"/>
            <ac:spMk id="5" creationId="{EB09E5DD-B145-4521-B887-851EA53E63F3}"/>
          </ac:spMkLst>
        </pc:spChg>
        <pc:spChg chg="add del mod">
          <ac:chgData name="Zhang Jingtang" userId="ee48b5fb4da25d10" providerId="LiveId" clId="{2592DF52-94A6-4058-86B1-329188136020}" dt="2020-02-17T03:46:36.405" v="186" actId="478"/>
          <ac:spMkLst>
            <pc:docMk/>
            <pc:sldMk cId="1529916844" sldId="256"/>
            <ac:spMk id="6" creationId="{C84E3C2E-D68A-437B-A33D-2FE0DCC3151F}"/>
          </ac:spMkLst>
        </pc:spChg>
        <pc:spChg chg="add del mod">
          <ac:chgData name="Zhang Jingtang" userId="ee48b5fb4da25d10" providerId="LiveId" clId="{2592DF52-94A6-4058-86B1-329188136020}" dt="2020-02-17T03:46:41.428" v="189" actId="478"/>
          <ac:spMkLst>
            <pc:docMk/>
            <pc:sldMk cId="1529916844" sldId="256"/>
            <ac:spMk id="7" creationId="{A22DFAF2-381D-4B21-8506-3CB9BE7A2866}"/>
          </ac:spMkLst>
        </pc:spChg>
        <pc:spChg chg="add mod">
          <ac:chgData name="Zhang Jingtang" userId="ee48b5fb4da25d10" providerId="LiveId" clId="{2592DF52-94A6-4058-86B1-329188136020}" dt="2020-02-17T06:07:30.106" v="1875" actId="1076"/>
          <ac:spMkLst>
            <pc:docMk/>
            <pc:sldMk cId="1529916844" sldId="256"/>
            <ac:spMk id="8" creationId="{413FD816-6FF4-41B9-A7CF-0907B9569CBE}"/>
          </ac:spMkLst>
        </pc:spChg>
      </pc:sldChg>
      <pc:sldChg chg="addSp delSp modSp add mod">
        <pc:chgData name="Zhang Jingtang" userId="ee48b5fb4da25d10" providerId="LiveId" clId="{2592DF52-94A6-4058-86B1-329188136020}" dt="2020-02-17T04:37:02.356" v="1013" actId="5793"/>
        <pc:sldMkLst>
          <pc:docMk/>
          <pc:sldMk cId="1599250353" sldId="257"/>
        </pc:sldMkLst>
        <pc:spChg chg="add mod">
          <ac:chgData name="Zhang Jingtang" userId="ee48b5fb4da25d10" providerId="LiveId" clId="{2592DF52-94A6-4058-86B1-329188136020}" dt="2020-02-17T03:49:38.692" v="227" actId="1076"/>
          <ac:spMkLst>
            <pc:docMk/>
            <pc:sldMk cId="1599250353" sldId="257"/>
            <ac:spMk id="2" creationId="{DCE4FBF3-D6FF-4F8F-9346-40CE12856C00}"/>
          </ac:spMkLst>
        </pc:spChg>
        <pc:spChg chg="add del mod">
          <ac:chgData name="Zhang Jingtang" userId="ee48b5fb4da25d10" providerId="LiveId" clId="{2592DF52-94A6-4058-86B1-329188136020}" dt="2020-02-17T04:13:58.856" v="330" actId="478"/>
          <ac:spMkLst>
            <pc:docMk/>
            <pc:sldMk cId="1599250353" sldId="257"/>
            <ac:spMk id="3" creationId="{77709045-7C18-453B-BA0E-E87677B52049}"/>
          </ac:spMkLst>
        </pc:spChg>
        <pc:spChg chg="add mod">
          <ac:chgData name="Zhang Jingtang" userId="ee48b5fb4da25d10" providerId="LiveId" clId="{2592DF52-94A6-4058-86B1-329188136020}" dt="2020-02-17T04:21:46.713" v="491" actId="1076"/>
          <ac:spMkLst>
            <pc:docMk/>
            <pc:sldMk cId="1599250353" sldId="257"/>
            <ac:spMk id="4" creationId="{A26A0B6A-9963-491A-96B6-E59034938929}"/>
          </ac:spMkLst>
        </pc:spChg>
        <pc:spChg chg="add del mod">
          <ac:chgData name="Zhang Jingtang" userId="ee48b5fb4da25d10" providerId="LiveId" clId="{2592DF52-94A6-4058-86B1-329188136020}" dt="2020-02-17T04:13:59.668" v="331" actId="478"/>
          <ac:spMkLst>
            <pc:docMk/>
            <pc:sldMk cId="1599250353" sldId="257"/>
            <ac:spMk id="5" creationId="{927C931B-1B8D-4073-ADA3-83355CB73C17}"/>
          </ac:spMkLst>
        </pc:spChg>
        <pc:spChg chg="add del mod">
          <ac:chgData name="Zhang Jingtang" userId="ee48b5fb4da25d10" providerId="LiveId" clId="{2592DF52-94A6-4058-86B1-329188136020}" dt="2020-02-17T04:14:44.232" v="364" actId="478"/>
          <ac:spMkLst>
            <pc:docMk/>
            <pc:sldMk cId="1599250353" sldId="257"/>
            <ac:spMk id="6" creationId="{37E534CA-CDA8-4947-8CB0-3783456E1BF7}"/>
          </ac:spMkLst>
        </pc:spChg>
        <pc:spChg chg="add mod">
          <ac:chgData name="Zhang Jingtang" userId="ee48b5fb4da25d10" providerId="LiveId" clId="{2592DF52-94A6-4058-86B1-329188136020}" dt="2020-02-17T04:33:01.142" v="952" actId="20577"/>
          <ac:spMkLst>
            <pc:docMk/>
            <pc:sldMk cId="1599250353" sldId="257"/>
            <ac:spMk id="7" creationId="{1FBD1357-0552-466B-8EEB-F2A8FC77FF4C}"/>
          </ac:spMkLst>
        </pc:spChg>
        <pc:spChg chg="add mod">
          <ac:chgData name="Zhang Jingtang" userId="ee48b5fb4da25d10" providerId="LiveId" clId="{2592DF52-94A6-4058-86B1-329188136020}" dt="2020-02-17T04:33:24.802" v="974" actId="1038"/>
          <ac:spMkLst>
            <pc:docMk/>
            <pc:sldMk cId="1599250353" sldId="257"/>
            <ac:spMk id="8" creationId="{F5BD8FEB-382A-43A2-9F9F-D01FCBBB1F33}"/>
          </ac:spMkLst>
        </pc:spChg>
        <pc:spChg chg="add mod">
          <ac:chgData name="Zhang Jingtang" userId="ee48b5fb4da25d10" providerId="LiveId" clId="{2592DF52-94A6-4058-86B1-329188136020}" dt="2020-02-17T04:21:52.781" v="513" actId="1035"/>
          <ac:spMkLst>
            <pc:docMk/>
            <pc:sldMk cId="1599250353" sldId="257"/>
            <ac:spMk id="9" creationId="{8A952C59-4545-4773-8CF7-8285B687CB71}"/>
          </ac:spMkLst>
        </pc:spChg>
        <pc:spChg chg="add mod">
          <ac:chgData name="Zhang Jingtang" userId="ee48b5fb4da25d10" providerId="LiveId" clId="{2592DF52-94A6-4058-86B1-329188136020}" dt="2020-02-17T04:26:33.478" v="765" actId="207"/>
          <ac:spMkLst>
            <pc:docMk/>
            <pc:sldMk cId="1599250353" sldId="257"/>
            <ac:spMk id="10" creationId="{C1357972-06F3-46BF-B80A-50F7F739EBDE}"/>
          </ac:spMkLst>
        </pc:spChg>
        <pc:spChg chg="add mod">
          <ac:chgData name="Zhang Jingtang" userId="ee48b5fb4da25d10" providerId="LiveId" clId="{2592DF52-94A6-4058-86B1-329188136020}" dt="2020-02-17T04:26:41.280" v="787" actId="1035"/>
          <ac:spMkLst>
            <pc:docMk/>
            <pc:sldMk cId="1599250353" sldId="257"/>
            <ac:spMk id="11" creationId="{C9E87A38-D8CA-43B9-BBDA-226AD5D2057A}"/>
          </ac:spMkLst>
        </pc:spChg>
        <pc:spChg chg="add mod">
          <ac:chgData name="Zhang Jingtang" userId="ee48b5fb4da25d10" providerId="LiveId" clId="{2592DF52-94A6-4058-86B1-329188136020}" dt="2020-02-17T04:26:41.280" v="787" actId="1035"/>
          <ac:spMkLst>
            <pc:docMk/>
            <pc:sldMk cId="1599250353" sldId="257"/>
            <ac:spMk id="12" creationId="{31DAF219-F6EF-4772-9700-E0778860A463}"/>
          </ac:spMkLst>
        </pc:spChg>
        <pc:spChg chg="add mod">
          <ac:chgData name="Zhang Jingtang" userId="ee48b5fb4da25d10" providerId="LiveId" clId="{2592DF52-94A6-4058-86B1-329188136020}" dt="2020-02-17T04:29:48.856" v="900" actId="20577"/>
          <ac:spMkLst>
            <pc:docMk/>
            <pc:sldMk cId="1599250353" sldId="257"/>
            <ac:spMk id="13" creationId="{FE73E9C3-0126-49DF-8B2E-A36CAE06E052}"/>
          </ac:spMkLst>
        </pc:spChg>
        <pc:spChg chg="add mod">
          <ac:chgData name="Zhang Jingtang" userId="ee48b5fb4da25d10" providerId="LiveId" clId="{2592DF52-94A6-4058-86B1-329188136020}" dt="2020-02-17T04:29:55.563" v="921" actId="20577"/>
          <ac:spMkLst>
            <pc:docMk/>
            <pc:sldMk cId="1599250353" sldId="257"/>
            <ac:spMk id="14" creationId="{5736FD92-5B0F-47C9-B14E-44C842ECB944}"/>
          </ac:spMkLst>
        </pc:spChg>
        <pc:spChg chg="add mod">
          <ac:chgData name="Zhang Jingtang" userId="ee48b5fb4da25d10" providerId="LiveId" clId="{2592DF52-94A6-4058-86B1-329188136020}" dt="2020-02-17T04:26:44.008" v="810" actId="1036"/>
          <ac:spMkLst>
            <pc:docMk/>
            <pc:sldMk cId="1599250353" sldId="257"/>
            <ac:spMk id="15" creationId="{8039AA04-A1EA-4508-BC3A-84650460A6A0}"/>
          </ac:spMkLst>
        </pc:spChg>
        <pc:spChg chg="add mod">
          <ac:chgData name="Zhang Jingtang" userId="ee48b5fb4da25d10" providerId="LiveId" clId="{2592DF52-94A6-4058-86B1-329188136020}" dt="2020-02-17T04:25:57.109" v="620" actId="207"/>
          <ac:spMkLst>
            <pc:docMk/>
            <pc:sldMk cId="1599250353" sldId="257"/>
            <ac:spMk id="16" creationId="{0F255665-CF93-4FCC-8D0B-CDDBE5551FDB}"/>
          </ac:spMkLst>
        </pc:spChg>
        <pc:spChg chg="add mod">
          <ac:chgData name="Zhang Jingtang" userId="ee48b5fb4da25d10" providerId="LiveId" clId="{2592DF52-94A6-4058-86B1-329188136020}" dt="2020-02-17T04:25:57.109" v="620" actId="207"/>
          <ac:spMkLst>
            <pc:docMk/>
            <pc:sldMk cId="1599250353" sldId="257"/>
            <ac:spMk id="17" creationId="{BD883383-384D-4FF1-94B1-A9B2137F86E2}"/>
          </ac:spMkLst>
        </pc:spChg>
        <pc:spChg chg="add mod">
          <ac:chgData name="Zhang Jingtang" userId="ee48b5fb4da25d10" providerId="LiveId" clId="{2592DF52-94A6-4058-86B1-329188136020}" dt="2020-02-17T04:25:57.109" v="620" actId="207"/>
          <ac:spMkLst>
            <pc:docMk/>
            <pc:sldMk cId="1599250353" sldId="257"/>
            <ac:spMk id="18" creationId="{9E9FFB40-21EF-46D1-8A72-1D197227E4F3}"/>
          </ac:spMkLst>
        </pc:spChg>
        <pc:spChg chg="add mod">
          <ac:chgData name="Zhang Jingtang" userId="ee48b5fb4da25d10" providerId="LiveId" clId="{2592DF52-94A6-4058-86B1-329188136020}" dt="2020-02-17T04:25:57.109" v="620" actId="207"/>
          <ac:spMkLst>
            <pc:docMk/>
            <pc:sldMk cId="1599250353" sldId="257"/>
            <ac:spMk id="19" creationId="{18E1A102-4F3B-4383-9661-163D76B18D01}"/>
          </ac:spMkLst>
        </pc:spChg>
        <pc:spChg chg="add mod">
          <ac:chgData name="Zhang Jingtang" userId="ee48b5fb4da25d10" providerId="LiveId" clId="{2592DF52-94A6-4058-86B1-329188136020}" dt="2020-02-17T04:25:57.109" v="620" actId="207"/>
          <ac:spMkLst>
            <pc:docMk/>
            <pc:sldMk cId="1599250353" sldId="257"/>
            <ac:spMk id="20" creationId="{DBD243A7-E25C-4B5C-BA55-085F3840602C}"/>
          </ac:spMkLst>
        </pc:spChg>
        <pc:spChg chg="add mod">
          <ac:chgData name="Zhang Jingtang" userId="ee48b5fb4da25d10" providerId="LiveId" clId="{2592DF52-94A6-4058-86B1-329188136020}" dt="2020-02-17T04:33:27.759" v="985" actId="1038"/>
          <ac:spMkLst>
            <pc:docMk/>
            <pc:sldMk cId="1599250353" sldId="257"/>
            <ac:spMk id="25" creationId="{7D108965-DC99-448B-BD58-AC3833964078}"/>
          </ac:spMkLst>
        </pc:spChg>
        <pc:spChg chg="add mod">
          <ac:chgData name="Zhang Jingtang" userId="ee48b5fb4da25d10" providerId="LiveId" clId="{2592DF52-94A6-4058-86B1-329188136020}" dt="2020-02-17T04:32:52.999" v="948" actId="404"/>
          <ac:spMkLst>
            <pc:docMk/>
            <pc:sldMk cId="1599250353" sldId="257"/>
            <ac:spMk id="36" creationId="{BA1ACEA7-FA59-45F3-A027-D94F2D1F3F8B}"/>
          </ac:spMkLst>
        </pc:spChg>
        <pc:spChg chg="add mod">
          <ac:chgData name="Zhang Jingtang" userId="ee48b5fb4da25d10" providerId="LiveId" clId="{2592DF52-94A6-4058-86B1-329188136020}" dt="2020-02-17T04:36:55.870" v="1007" actId="20577"/>
          <ac:spMkLst>
            <pc:docMk/>
            <pc:sldMk cId="1599250353" sldId="257"/>
            <ac:spMk id="37" creationId="{A857566D-C3D2-4500-BD84-E0626AF0CF59}"/>
          </ac:spMkLst>
        </pc:spChg>
        <pc:spChg chg="add mod">
          <ac:chgData name="Zhang Jingtang" userId="ee48b5fb4da25d10" providerId="LiveId" clId="{2592DF52-94A6-4058-86B1-329188136020}" dt="2020-02-17T04:32:52.999" v="948" actId="404"/>
          <ac:spMkLst>
            <pc:docMk/>
            <pc:sldMk cId="1599250353" sldId="257"/>
            <ac:spMk id="38" creationId="{3D5170DA-6444-40F3-A4AB-8C7918EC792D}"/>
          </ac:spMkLst>
        </pc:spChg>
        <pc:spChg chg="add mod">
          <ac:chgData name="Zhang Jingtang" userId="ee48b5fb4da25d10" providerId="LiveId" clId="{2592DF52-94A6-4058-86B1-329188136020}" dt="2020-02-17T04:37:02.356" v="1013" actId="5793"/>
          <ac:spMkLst>
            <pc:docMk/>
            <pc:sldMk cId="1599250353" sldId="257"/>
            <ac:spMk id="46" creationId="{6087CE98-1D8A-4489-A962-80C03D0628C4}"/>
          </ac:spMkLst>
        </pc:spChg>
        <pc:cxnChg chg="add mod">
          <ac:chgData name="Zhang Jingtang" userId="ee48b5fb4da25d10" providerId="LiveId" clId="{2592DF52-94A6-4058-86B1-329188136020}" dt="2020-02-17T04:33:24.802" v="974" actId="1038"/>
          <ac:cxnSpMkLst>
            <pc:docMk/>
            <pc:sldMk cId="1599250353" sldId="257"/>
            <ac:cxnSpMk id="22" creationId="{6C063FF1-127A-4CD3-A2B3-170100E57EF9}"/>
          </ac:cxnSpMkLst>
        </pc:cxnChg>
        <pc:cxnChg chg="add mod">
          <ac:chgData name="Zhang Jingtang" userId="ee48b5fb4da25d10" providerId="LiveId" clId="{2592DF52-94A6-4058-86B1-329188136020}" dt="2020-02-17T04:33:24.802" v="974" actId="1038"/>
          <ac:cxnSpMkLst>
            <pc:docMk/>
            <pc:sldMk cId="1599250353" sldId="257"/>
            <ac:cxnSpMk id="24" creationId="{1DF55DB1-1E99-4CB0-AFF7-F8B62BC82B46}"/>
          </ac:cxnSpMkLst>
        </pc:cxnChg>
        <pc:cxnChg chg="add mod">
          <ac:chgData name="Zhang Jingtang" userId="ee48b5fb4da25d10" providerId="LiveId" clId="{2592DF52-94A6-4058-86B1-329188136020}" dt="2020-02-17T04:29:35.510" v="886" actId="1582"/>
          <ac:cxnSpMkLst>
            <pc:docMk/>
            <pc:sldMk cId="1599250353" sldId="257"/>
            <ac:cxnSpMk id="27" creationId="{E4C45898-7AC1-43E6-B9AC-5CEDE04D0D26}"/>
          </ac:cxnSpMkLst>
        </pc:cxnChg>
        <pc:cxnChg chg="add mod">
          <ac:chgData name="Zhang Jingtang" userId="ee48b5fb4da25d10" providerId="LiveId" clId="{2592DF52-94A6-4058-86B1-329188136020}" dt="2020-02-17T04:29:35.510" v="886" actId="1582"/>
          <ac:cxnSpMkLst>
            <pc:docMk/>
            <pc:sldMk cId="1599250353" sldId="257"/>
            <ac:cxnSpMk id="29" creationId="{D40D57A0-356C-4DE3-A404-EA30AAC29C35}"/>
          </ac:cxnSpMkLst>
        </pc:cxnChg>
        <pc:cxnChg chg="add mod">
          <ac:chgData name="Zhang Jingtang" userId="ee48b5fb4da25d10" providerId="LiveId" clId="{2592DF52-94A6-4058-86B1-329188136020}" dt="2020-02-17T04:29:35.510" v="886" actId="1582"/>
          <ac:cxnSpMkLst>
            <pc:docMk/>
            <pc:sldMk cId="1599250353" sldId="257"/>
            <ac:cxnSpMk id="31" creationId="{08DA9570-F564-46C7-81D9-7026D9FB1396}"/>
          </ac:cxnSpMkLst>
        </pc:cxnChg>
        <pc:cxnChg chg="add mod">
          <ac:chgData name="Zhang Jingtang" userId="ee48b5fb4da25d10" providerId="LiveId" clId="{2592DF52-94A6-4058-86B1-329188136020}" dt="2020-02-17T04:29:35.510" v="886" actId="1582"/>
          <ac:cxnSpMkLst>
            <pc:docMk/>
            <pc:sldMk cId="1599250353" sldId="257"/>
            <ac:cxnSpMk id="33" creationId="{551ABE69-6FF3-4927-B474-7E3FCA9CF1E6}"/>
          </ac:cxnSpMkLst>
        </pc:cxnChg>
        <pc:cxnChg chg="add mod">
          <ac:chgData name="Zhang Jingtang" userId="ee48b5fb4da25d10" providerId="LiveId" clId="{2592DF52-94A6-4058-86B1-329188136020}" dt="2020-02-17T04:29:35.510" v="886" actId="1582"/>
          <ac:cxnSpMkLst>
            <pc:docMk/>
            <pc:sldMk cId="1599250353" sldId="257"/>
            <ac:cxnSpMk id="35" creationId="{5C3D4B71-E5E4-4656-AD6A-0D763D1FF3B6}"/>
          </ac:cxnSpMkLst>
        </pc:cxnChg>
        <pc:cxnChg chg="add mod">
          <ac:chgData name="Zhang Jingtang" userId="ee48b5fb4da25d10" providerId="LiveId" clId="{2592DF52-94A6-4058-86B1-329188136020}" dt="2020-02-17T04:33:57.650" v="990" actId="208"/>
          <ac:cxnSpMkLst>
            <pc:docMk/>
            <pc:sldMk cId="1599250353" sldId="257"/>
            <ac:cxnSpMk id="41" creationId="{A0F89206-5DCF-48B3-93B3-1EB24746EB7E}"/>
          </ac:cxnSpMkLst>
        </pc:cxnChg>
        <pc:cxnChg chg="add mod">
          <ac:chgData name="Zhang Jingtang" userId="ee48b5fb4da25d10" providerId="LiveId" clId="{2592DF52-94A6-4058-86B1-329188136020}" dt="2020-02-17T04:33:57.650" v="990" actId="208"/>
          <ac:cxnSpMkLst>
            <pc:docMk/>
            <pc:sldMk cId="1599250353" sldId="257"/>
            <ac:cxnSpMk id="43" creationId="{298AD59D-723F-4620-AAA7-F51659043794}"/>
          </ac:cxnSpMkLst>
        </pc:cxnChg>
        <pc:cxnChg chg="add mod">
          <ac:chgData name="Zhang Jingtang" userId="ee48b5fb4da25d10" providerId="LiveId" clId="{2592DF52-94A6-4058-86B1-329188136020}" dt="2020-02-17T04:33:57.650" v="990" actId="208"/>
          <ac:cxnSpMkLst>
            <pc:docMk/>
            <pc:sldMk cId="1599250353" sldId="257"/>
            <ac:cxnSpMk id="45" creationId="{5ACCD40C-89E6-4012-A95B-7AB7603D8C2F}"/>
          </ac:cxnSpMkLst>
        </pc:cxnChg>
      </pc:sldChg>
      <pc:sldChg chg="addSp delSp modSp add mod ord">
        <pc:chgData name="Zhang Jingtang" userId="ee48b5fb4da25d10" providerId="LiveId" clId="{2592DF52-94A6-4058-86B1-329188136020}" dt="2020-02-17T04:54:34.592" v="1707" actId="1035"/>
        <pc:sldMkLst>
          <pc:docMk/>
          <pc:sldMk cId="2711311136" sldId="258"/>
        </pc:sldMkLst>
        <pc:spChg chg="mod">
          <ac:chgData name="Zhang Jingtang" userId="ee48b5fb4da25d10" providerId="LiveId" clId="{2592DF52-94A6-4058-86B1-329188136020}" dt="2020-02-17T04:42:53.535" v="1208" actId="20577"/>
          <ac:spMkLst>
            <pc:docMk/>
            <pc:sldMk cId="2711311136" sldId="258"/>
            <ac:spMk id="2" creationId="{DCE4FBF3-D6FF-4F8F-9346-40CE12856C00}"/>
          </ac:spMkLst>
        </pc:spChg>
        <pc:spChg chg="del">
          <ac:chgData name="Zhang Jingtang" userId="ee48b5fb4da25d10" providerId="LiveId" clId="{2592DF52-94A6-4058-86B1-329188136020}" dt="2020-02-17T04:42:47.996" v="1195" actId="478"/>
          <ac:spMkLst>
            <pc:docMk/>
            <pc:sldMk cId="2711311136" sldId="258"/>
            <ac:spMk id="4" creationId="{A26A0B6A-9963-491A-96B6-E59034938929}"/>
          </ac:spMkLst>
        </pc:spChg>
        <pc:spChg chg="mod">
          <ac:chgData name="Zhang Jingtang" userId="ee48b5fb4da25d10" providerId="LiveId" clId="{2592DF52-94A6-4058-86B1-329188136020}" dt="2020-02-17T04:54:34.592" v="1707" actId="1035"/>
          <ac:spMkLst>
            <pc:docMk/>
            <pc:sldMk cId="2711311136" sldId="258"/>
            <ac:spMk id="7" creationId="{1FBD1357-0552-466B-8EEB-F2A8FC77FF4C}"/>
          </ac:spMkLst>
        </pc:spChg>
        <pc:spChg chg="mod">
          <ac:chgData name="Zhang Jingtang" userId="ee48b5fb4da25d10" providerId="LiveId" clId="{2592DF52-94A6-4058-86B1-329188136020}" dt="2020-02-17T04:54:34.592" v="1707" actId="1035"/>
          <ac:spMkLst>
            <pc:docMk/>
            <pc:sldMk cId="2711311136" sldId="258"/>
            <ac:spMk id="8" creationId="{F5BD8FEB-382A-43A2-9F9F-D01FCBBB1F33}"/>
          </ac:spMkLst>
        </pc:spChg>
        <pc:spChg chg="del">
          <ac:chgData name="Zhang Jingtang" userId="ee48b5fb4da25d10" providerId="LiveId" clId="{2592DF52-94A6-4058-86B1-329188136020}" dt="2020-02-17T04:40:37.441" v="1022" actId="478"/>
          <ac:spMkLst>
            <pc:docMk/>
            <pc:sldMk cId="2711311136" sldId="258"/>
            <ac:spMk id="9" creationId="{8A952C59-4545-4773-8CF7-8285B687CB71}"/>
          </ac:spMkLst>
        </pc:spChg>
        <pc:spChg chg="del mod">
          <ac:chgData name="Zhang Jingtang" userId="ee48b5fb4da25d10" providerId="LiveId" clId="{2592DF52-94A6-4058-86B1-329188136020}" dt="2020-02-17T04:40:40.233" v="1025" actId="478"/>
          <ac:spMkLst>
            <pc:docMk/>
            <pc:sldMk cId="2711311136" sldId="258"/>
            <ac:spMk id="10" creationId="{C1357972-06F3-46BF-B80A-50F7F739EBDE}"/>
          </ac:spMkLst>
        </pc:spChg>
        <pc:spChg chg="del">
          <ac:chgData name="Zhang Jingtang" userId="ee48b5fb4da25d10" providerId="LiveId" clId="{2592DF52-94A6-4058-86B1-329188136020}" dt="2020-02-17T04:40:37.441" v="1022" actId="478"/>
          <ac:spMkLst>
            <pc:docMk/>
            <pc:sldMk cId="2711311136" sldId="258"/>
            <ac:spMk id="11" creationId="{C9E87A38-D8CA-43B9-BBDA-226AD5D2057A}"/>
          </ac:spMkLst>
        </pc:spChg>
        <pc:spChg chg="del">
          <ac:chgData name="Zhang Jingtang" userId="ee48b5fb4da25d10" providerId="LiveId" clId="{2592DF52-94A6-4058-86B1-329188136020}" dt="2020-02-17T04:40:37.441" v="1022" actId="478"/>
          <ac:spMkLst>
            <pc:docMk/>
            <pc:sldMk cId="2711311136" sldId="258"/>
            <ac:spMk id="12" creationId="{31DAF219-F6EF-4772-9700-E0778860A463}"/>
          </ac:spMkLst>
        </pc:spChg>
        <pc:spChg chg="del">
          <ac:chgData name="Zhang Jingtang" userId="ee48b5fb4da25d10" providerId="LiveId" clId="{2592DF52-94A6-4058-86B1-329188136020}" dt="2020-02-17T04:40:37.441" v="1022" actId="478"/>
          <ac:spMkLst>
            <pc:docMk/>
            <pc:sldMk cId="2711311136" sldId="258"/>
            <ac:spMk id="13" creationId="{FE73E9C3-0126-49DF-8B2E-A36CAE06E052}"/>
          </ac:spMkLst>
        </pc:spChg>
        <pc:spChg chg="del">
          <ac:chgData name="Zhang Jingtang" userId="ee48b5fb4da25d10" providerId="LiveId" clId="{2592DF52-94A6-4058-86B1-329188136020}" dt="2020-02-17T04:40:37.441" v="1022" actId="478"/>
          <ac:spMkLst>
            <pc:docMk/>
            <pc:sldMk cId="2711311136" sldId="258"/>
            <ac:spMk id="14" creationId="{5736FD92-5B0F-47C9-B14E-44C842ECB944}"/>
          </ac:spMkLst>
        </pc:spChg>
        <pc:spChg chg="del">
          <ac:chgData name="Zhang Jingtang" userId="ee48b5fb4da25d10" providerId="LiveId" clId="{2592DF52-94A6-4058-86B1-329188136020}" dt="2020-02-17T04:40:37.441" v="1022" actId="478"/>
          <ac:spMkLst>
            <pc:docMk/>
            <pc:sldMk cId="2711311136" sldId="258"/>
            <ac:spMk id="15" creationId="{8039AA04-A1EA-4508-BC3A-84650460A6A0}"/>
          </ac:spMkLst>
        </pc:spChg>
        <pc:spChg chg="del">
          <ac:chgData name="Zhang Jingtang" userId="ee48b5fb4da25d10" providerId="LiveId" clId="{2592DF52-94A6-4058-86B1-329188136020}" dt="2020-02-17T04:40:30.271" v="1021" actId="478"/>
          <ac:spMkLst>
            <pc:docMk/>
            <pc:sldMk cId="2711311136" sldId="258"/>
            <ac:spMk id="16" creationId="{0F255665-CF93-4FCC-8D0B-CDDBE5551FDB}"/>
          </ac:spMkLst>
        </pc:spChg>
        <pc:spChg chg="del">
          <ac:chgData name="Zhang Jingtang" userId="ee48b5fb4da25d10" providerId="LiveId" clId="{2592DF52-94A6-4058-86B1-329188136020}" dt="2020-02-17T04:40:30.271" v="1021" actId="478"/>
          <ac:spMkLst>
            <pc:docMk/>
            <pc:sldMk cId="2711311136" sldId="258"/>
            <ac:spMk id="17" creationId="{BD883383-384D-4FF1-94B1-A9B2137F86E2}"/>
          </ac:spMkLst>
        </pc:spChg>
        <pc:spChg chg="del">
          <ac:chgData name="Zhang Jingtang" userId="ee48b5fb4da25d10" providerId="LiveId" clId="{2592DF52-94A6-4058-86B1-329188136020}" dt="2020-02-17T04:40:30.271" v="1021" actId="478"/>
          <ac:spMkLst>
            <pc:docMk/>
            <pc:sldMk cId="2711311136" sldId="258"/>
            <ac:spMk id="18" creationId="{9E9FFB40-21EF-46D1-8A72-1D197227E4F3}"/>
          </ac:spMkLst>
        </pc:spChg>
        <pc:spChg chg="del">
          <ac:chgData name="Zhang Jingtang" userId="ee48b5fb4da25d10" providerId="LiveId" clId="{2592DF52-94A6-4058-86B1-329188136020}" dt="2020-02-17T04:40:30.271" v="1021" actId="478"/>
          <ac:spMkLst>
            <pc:docMk/>
            <pc:sldMk cId="2711311136" sldId="258"/>
            <ac:spMk id="19" creationId="{18E1A102-4F3B-4383-9661-163D76B18D01}"/>
          </ac:spMkLst>
        </pc:spChg>
        <pc:spChg chg="del">
          <ac:chgData name="Zhang Jingtang" userId="ee48b5fb4da25d10" providerId="LiveId" clId="{2592DF52-94A6-4058-86B1-329188136020}" dt="2020-02-17T04:40:30.271" v="1021" actId="478"/>
          <ac:spMkLst>
            <pc:docMk/>
            <pc:sldMk cId="2711311136" sldId="258"/>
            <ac:spMk id="20" creationId="{DBD243A7-E25C-4B5C-BA55-085F3840602C}"/>
          </ac:spMkLst>
        </pc:spChg>
        <pc:spChg chg="mod">
          <ac:chgData name="Zhang Jingtang" userId="ee48b5fb4da25d10" providerId="LiveId" clId="{2592DF52-94A6-4058-86B1-329188136020}" dt="2020-02-17T04:54:34.592" v="1707" actId="1035"/>
          <ac:spMkLst>
            <pc:docMk/>
            <pc:sldMk cId="2711311136" sldId="258"/>
            <ac:spMk id="25" creationId="{7D108965-DC99-448B-BD58-AC3833964078}"/>
          </ac:spMkLst>
        </pc:spChg>
        <pc:spChg chg="add mod">
          <ac:chgData name="Zhang Jingtang" userId="ee48b5fb4da25d10" providerId="LiveId" clId="{2592DF52-94A6-4058-86B1-329188136020}" dt="2020-02-17T04:54:34.592" v="1707" actId="1035"/>
          <ac:spMkLst>
            <pc:docMk/>
            <pc:sldMk cId="2711311136" sldId="258"/>
            <ac:spMk id="34" creationId="{70534D4B-CE5A-4D3E-8C63-6C280CBB150C}"/>
          </ac:spMkLst>
        </pc:spChg>
        <pc:spChg chg="del">
          <ac:chgData name="Zhang Jingtang" userId="ee48b5fb4da25d10" providerId="LiveId" clId="{2592DF52-94A6-4058-86B1-329188136020}" dt="2020-02-17T04:40:27.648" v="1020" actId="478"/>
          <ac:spMkLst>
            <pc:docMk/>
            <pc:sldMk cId="2711311136" sldId="258"/>
            <ac:spMk id="36" creationId="{BA1ACEA7-FA59-45F3-A027-D94F2D1F3F8B}"/>
          </ac:spMkLst>
        </pc:spChg>
        <pc:spChg chg="del">
          <ac:chgData name="Zhang Jingtang" userId="ee48b5fb4da25d10" providerId="LiveId" clId="{2592DF52-94A6-4058-86B1-329188136020}" dt="2020-02-17T04:40:27.648" v="1020" actId="478"/>
          <ac:spMkLst>
            <pc:docMk/>
            <pc:sldMk cId="2711311136" sldId="258"/>
            <ac:spMk id="37" creationId="{A857566D-C3D2-4500-BD84-E0626AF0CF59}"/>
          </ac:spMkLst>
        </pc:spChg>
        <pc:spChg chg="del">
          <ac:chgData name="Zhang Jingtang" userId="ee48b5fb4da25d10" providerId="LiveId" clId="{2592DF52-94A6-4058-86B1-329188136020}" dt="2020-02-17T04:40:27.648" v="1020" actId="478"/>
          <ac:spMkLst>
            <pc:docMk/>
            <pc:sldMk cId="2711311136" sldId="258"/>
            <ac:spMk id="38" creationId="{3D5170DA-6444-40F3-A4AB-8C7918EC792D}"/>
          </ac:spMkLst>
        </pc:spChg>
        <pc:spChg chg="add mod">
          <ac:chgData name="Zhang Jingtang" userId="ee48b5fb4da25d10" providerId="LiveId" clId="{2592DF52-94A6-4058-86B1-329188136020}" dt="2020-02-17T04:54:34.592" v="1707" actId="1035"/>
          <ac:spMkLst>
            <pc:docMk/>
            <pc:sldMk cId="2711311136" sldId="258"/>
            <ac:spMk id="39" creationId="{1677BDE9-20EB-4F38-B8BA-307858B79157}"/>
          </ac:spMkLst>
        </pc:spChg>
        <pc:spChg chg="add mod">
          <ac:chgData name="Zhang Jingtang" userId="ee48b5fb4da25d10" providerId="LiveId" clId="{2592DF52-94A6-4058-86B1-329188136020}" dt="2020-02-17T04:54:34.592" v="1707" actId="1035"/>
          <ac:spMkLst>
            <pc:docMk/>
            <pc:sldMk cId="2711311136" sldId="258"/>
            <ac:spMk id="40" creationId="{9BA2CFE7-A5DD-48D7-9E63-D2C2339F37AD}"/>
          </ac:spMkLst>
        </pc:spChg>
        <pc:spChg chg="add mod">
          <ac:chgData name="Zhang Jingtang" userId="ee48b5fb4da25d10" providerId="LiveId" clId="{2592DF52-94A6-4058-86B1-329188136020}" dt="2020-02-17T04:54:34.592" v="1707" actId="1035"/>
          <ac:spMkLst>
            <pc:docMk/>
            <pc:sldMk cId="2711311136" sldId="258"/>
            <ac:spMk id="42" creationId="{45626B0C-4C9B-4314-BDD2-2342DD297505}"/>
          </ac:spMkLst>
        </pc:spChg>
        <pc:spChg chg="add mod">
          <ac:chgData name="Zhang Jingtang" userId="ee48b5fb4da25d10" providerId="LiveId" clId="{2592DF52-94A6-4058-86B1-329188136020}" dt="2020-02-17T04:54:34.592" v="1707" actId="1035"/>
          <ac:spMkLst>
            <pc:docMk/>
            <pc:sldMk cId="2711311136" sldId="258"/>
            <ac:spMk id="44" creationId="{32476BA0-7972-42A2-B202-A2A38CDF1467}"/>
          </ac:spMkLst>
        </pc:spChg>
        <pc:spChg chg="del">
          <ac:chgData name="Zhang Jingtang" userId="ee48b5fb4da25d10" providerId="LiveId" clId="{2592DF52-94A6-4058-86B1-329188136020}" dt="2020-02-17T04:40:27.648" v="1020" actId="478"/>
          <ac:spMkLst>
            <pc:docMk/>
            <pc:sldMk cId="2711311136" sldId="258"/>
            <ac:spMk id="46" creationId="{6087CE98-1D8A-4489-A962-80C03D0628C4}"/>
          </ac:spMkLst>
        </pc:spChg>
        <pc:spChg chg="add mod">
          <ac:chgData name="Zhang Jingtang" userId="ee48b5fb4da25d10" providerId="LiveId" clId="{2592DF52-94A6-4058-86B1-329188136020}" dt="2020-02-17T04:54:34.592" v="1707" actId="1035"/>
          <ac:spMkLst>
            <pc:docMk/>
            <pc:sldMk cId="2711311136" sldId="258"/>
            <ac:spMk id="47" creationId="{21CFC7A2-EEC1-408B-BA00-C72D5A15995A}"/>
          </ac:spMkLst>
        </pc:spChg>
        <pc:spChg chg="add mod">
          <ac:chgData name="Zhang Jingtang" userId="ee48b5fb4da25d10" providerId="LiveId" clId="{2592DF52-94A6-4058-86B1-329188136020}" dt="2020-02-17T04:54:34.592" v="1707" actId="1035"/>
          <ac:spMkLst>
            <pc:docMk/>
            <pc:sldMk cId="2711311136" sldId="258"/>
            <ac:spMk id="48" creationId="{807C1C40-FCDB-4843-9F5A-AE5B45A56102}"/>
          </ac:spMkLst>
        </pc:spChg>
        <pc:spChg chg="add mod">
          <ac:chgData name="Zhang Jingtang" userId="ee48b5fb4da25d10" providerId="LiveId" clId="{2592DF52-94A6-4058-86B1-329188136020}" dt="2020-02-17T04:54:34.592" v="1707" actId="1035"/>
          <ac:spMkLst>
            <pc:docMk/>
            <pc:sldMk cId="2711311136" sldId="258"/>
            <ac:spMk id="49" creationId="{24B13EC8-B247-4459-B7DF-215DB38CBEA7}"/>
          </ac:spMkLst>
        </pc:spChg>
        <pc:spChg chg="add mod">
          <ac:chgData name="Zhang Jingtang" userId="ee48b5fb4da25d10" providerId="LiveId" clId="{2592DF52-94A6-4058-86B1-329188136020}" dt="2020-02-17T04:54:34.592" v="1707" actId="1035"/>
          <ac:spMkLst>
            <pc:docMk/>
            <pc:sldMk cId="2711311136" sldId="258"/>
            <ac:spMk id="50" creationId="{83D82E57-1AE9-4512-80DC-F9EF7076DA78}"/>
          </ac:spMkLst>
        </pc:spChg>
        <pc:spChg chg="add mod">
          <ac:chgData name="Zhang Jingtang" userId="ee48b5fb4da25d10" providerId="LiveId" clId="{2592DF52-94A6-4058-86B1-329188136020}" dt="2020-02-17T04:54:34.592" v="1707" actId="1035"/>
          <ac:spMkLst>
            <pc:docMk/>
            <pc:sldMk cId="2711311136" sldId="258"/>
            <ac:spMk id="51" creationId="{6527215D-0674-4274-AB3A-DA5110FE96BC}"/>
          </ac:spMkLst>
        </pc:spChg>
        <pc:spChg chg="add mod">
          <ac:chgData name="Zhang Jingtang" userId="ee48b5fb4da25d10" providerId="LiveId" clId="{2592DF52-94A6-4058-86B1-329188136020}" dt="2020-02-17T04:54:34.592" v="1707" actId="1035"/>
          <ac:spMkLst>
            <pc:docMk/>
            <pc:sldMk cId="2711311136" sldId="258"/>
            <ac:spMk id="52" creationId="{E028759B-D82C-4701-95FA-4D2CE26DF63E}"/>
          </ac:spMkLst>
        </pc:spChg>
        <pc:spChg chg="add mod">
          <ac:chgData name="Zhang Jingtang" userId="ee48b5fb4da25d10" providerId="LiveId" clId="{2592DF52-94A6-4058-86B1-329188136020}" dt="2020-02-17T04:54:34.592" v="1707" actId="1035"/>
          <ac:spMkLst>
            <pc:docMk/>
            <pc:sldMk cId="2711311136" sldId="258"/>
            <ac:spMk id="53" creationId="{419D3364-E1A0-4118-A2AC-EB5549627B2C}"/>
          </ac:spMkLst>
        </pc:spChg>
        <pc:spChg chg="add mod">
          <ac:chgData name="Zhang Jingtang" userId="ee48b5fb4da25d10" providerId="LiveId" clId="{2592DF52-94A6-4058-86B1-329188136020}" dt="2020-02-17T04:54:34.592" v="1707" actId="1035"/>
          <ac:spMkLst>
            <pc:docMk/>
            <pc:sldMk cId="2711311136" sldId="258"/>
            <ac:spMk id="54" creationId="{3E699F18-DABA-4A4A-8312-FBD26A007990}"/>
          </ac:spMkLst>
        </pc:spChg>
        <pc:cxnChg chg="add mod">
          <ac:chgData name="Zhang Jingtang" userId="ee48b5fb4da25d10" providerId="LiveId" clId="{2592DF52-94A6-4058-86B1-329188136020}" dt="2020-02-17T04:54:34.592" v="1707" actId="1035"/>
          <ac:cxnSpMkLst>
            <pc:docMk/>
            <pc:sldMk cId="2711311136" sldId="258"/>
            <ac:cxnSpMk id="5" creationId="{796FD6E4-261C-4F4E-B853-025324B0010F}"/>
          </ac:cxnSpMkLst>
        </pc:cxnChg>
        <pc:cxnChg chg="add mod">
          <ac:chgData name="Zhang Jingtang" userId="ee48b5fb4da25d10" providerId="LiveId" clId="{2592DF52-94A6-4058-86B1-329188136020}" dt="2020-02-17T04:54:34.592" v="1707" actId="1035"/>
          <ac:cxnSpMkLst>
            <pc:docMk/>
            <pc:sldMk cId="2711311136" sldId="258"/>
            <ac:cxnSpMk id="21" creationId="{62C244B0-1A6F-4957-83F1-4AFBAB0240AF}"/>
          </ac:cxnSpMkLst>
        </pc:cxnChg>
        <pc:cxnChg chg="del mod">
          <ac:chgData name="Zhang Jingtang" userId="ee48b5fb4da25d10" providerId="LiveId" clId="{2592DF52-94A6-4058-86B1-329188136020}" dt="2020-02-17T04:40:38.681" v="1023" actId="478"/>
          <ac:cxnSpMkLst>
            <pc:docMk/>
            <pc:sldMk cId="2711311136" sldId="258"/>
            <ac:cxnSpMk id="22" creationId="{6C063FF1-127A-4CD3-A2B3-170100E57EF9}"/>
          </ac:cxnSpMkLst>
        </pc:cxnChg>
        <pc:cxnChg chg="mod">
          <ac:chgData name="Zhang Jingtang" userId="ee48b5fb4da25d10" providerId="LiveId" clId="{2592DF52-94A6-4058-86B1-329188136020}" dt="2020-02-17T04:54:34.592" v="1707" actId="1035"/>
          <ac:cxnSpMkLst>
            <pc:docMk/>
            <pc:sldMk cId="2711311136" sldId="258"/>
            <ac:cxnSpMk id="24" creationId="{1DF55DB1-1E99-4CB0-AFF7-F8B62BC82B46}"/>
          </ac:cxnSpMkLst>
        </pc:cxnChg>
        <pc:cxnChg chg="del mod">
          <ac:chgData name="Zhang Jingtang" userId="ee48b5fb4da25d10" providerId="LiveId" clId="{2592DF52-94A6-4058-86B1-329188136020}" dt="2020-02-17T04:40:30.271" v="1021" actId="478"/>
          <ac:cxnSpMkLst>
            <pc:docMk/>
            <pc:sldMk cId="2711311136" sldId="258"/>
            <ac:cxnSpMk id="27" creationId="{E4C45898-7AC1-43E6-B9AC-5CEDE04D0D26}"/>
          </ac:cxnSpMkLst>
        </pc:cxnChg>
        <pc:cxnChg chg="del mod">
          <ac:chgData name="Zhang Jingtang" userId="ee48b5fb4da25d10" providerId="LiveId" clId="{2592DF52-94A6-4058-86B1-329188136020}" dt="2020-02-17T04:40:30.271" v="1021" actId="478"/>
          <ac:cxnSpMkLst>
            <pc:docMk/>
            <pc:sldMk cId="2711311136" sldId="258"/>
            <ac:cxnSpMk id="29" creationId="{D40D57A0-356C-4DE3-A404-EA30AAC29C35}"/>
          </ac:cxnSpMkLst>
        </pc:cxnChg>
        <pc:cxnChg chg="del mod">
          <ac:chgData name="Zhang Jingtang" userId="ee48b5fb4da25d10" providerId="LiveId" clId="{2592DF52-94A6-4058-86B1-329188136020}" dt="2020-02-17T04:40:30.271" v="1021" actId="478"/>
          <ac:cxnSpMkLst>
            <pc:docMk/>
            <pc:sldMk cId="2711311136" sldId="258"/>
            <ac:cxnSpMk id="31" creationId="{08DA9570-F564-46C7-81D9-7026D9FB1396}"/>
          </ac:cxnSpMkLst>
        </pc:cxnChg>
        <pc:cxnChg chg="del mod">
          <ac:chgData name="Zhang Jingtang" userId="ee48b5fb4da25d10" providerId="LiveId" clId="{2592DF52-94A6-4058-86B1-329188136020}" dt="2020-02-17T04:40:30.271" v="1021" actId="478"/>
          <ac:cxnSpMkLst>
            <pc:docMk/>
            <pc:sldMk cId="2711311136" sldId="258"/>
            <ac:cxnSpMk id="33" creationId="{551ABE69-6FF3-4927-B474-7E3FCA9CF1E6}"/>
          </ac:cxnSpMkLst>
        </pc:cxnChg>
        <pc:cxnChg chg="del mod">
          <ac:chgData name="Zhang Jingtang" userId="ee48b5fb4da25d10" providerId="LiveId" clId="{2592DF52-94A6-4058-86B1-329188136020}" dt="2020-02-17T04:40:30.271" v="1021" actId="478"/>
          <ac:cxnSpMkLst>
            <pc:docMk/>
            <pc:sldMk cId="2711311136" sldId="258"/>
            <ac:cxnSpMk id="35" creationId="{5C3D4B71-E5E4-4656-AD6A-0D763D1FF3B6}"/>
          </ac:cxnSpMkLst>
        </pc:cxnChg>
        <pc:cxnChg chg="del mod">
          <ac:chgData name="Zhang Jingtang" userId="ee48b5fb4da25d10" providerId="LiveId" clId="{2592DF52-94A6-4058-86B1-329188136020}" dt="2020-02-17T04:40:27.648" v="1020" actId="478"/>
          <ac:cxnSpMkLst>
            <pc:docMk/>
            <pc:sldMk cId="2711311136" sldId="258"/>
            <ac:cxnSpMk id="41" creationId="{A0F89206-5DCF-48B3-93B3-1EB24746EB7E}"/>
          </ac:cxnSpMkLst>
        </pc:cxnChg>
        <pc:cxnChg chg="del mod">
          <ac:chgData name="Zhang Jingtang" userId="ee48b5fb4da25d10" providerId="LiveId" clId="{2592DF52-94A6-4058-86B1-329188136020}" dt="2020-02-17T04:40:27.648" v="1020" actId="478"/>
          <ac:cxnSpMkLst>
            <pc:docMk/>
            <pc:sldMk cId="2711311136" sldId="258"/>
            <ac:cxnSpMk id="43" creationId="{298AD59D-723F-4620-AAA7-F51659043794}"/>
          </ac:cxnSpMkLst>
        </pc:cxnChg>
        <pc:cxnChg chg="del mod">
          <ac:chgData name="Zhang Jingtang" userId="ee48b5fb4da25d10" providerId="LiveId" clId="{2592DF52-94A6-4058-86B1-329188136020}" dt="2020-02-17T04:40:27.648" v="1020" actId="478"/>
          <ac:cxnSpMkLst>
            <pc:docMk/>
            <pc:sldMk cId="2711311136" sldId="258"/>
            <ac:cxnSpMk id="45" creationId="{5ACCD40C-89E6-4012-A95B-7AB7603D8C2F}"/>
          </ac:cxnSpMkLst>
        </pc:cxnChg>
      </pc:sldChg>
      <pc:sldChg chg="modSp add del mod">
        <pc:chgData name="Zhang Jingtang" userId="ee48b5fb4da25d10" providerId="LiveId" clId="{2592DF52-94A6-4058-86B1-329188136020}" dt="2020-02-17T04:37:07.912" v="1014" actId="47"/>
        <pc:sldMkLst>
          <pc:docMk/>
          <pc:sldMk cId="3534354063" sldId="258"/>
        </pc:sldMkLst>
        <pc:spChg chg="mod">
          <ac:chgData name="Zhang Jingtang" userId="ee48b5fb4da25d10" providerId="LiveId" clId="{2592DF52-94A6-4058-86B1-329188136020}" dt="2020-02-17T04:36:01.935" v="996" actId="20577"/>
          <ac:spMkLst>
            <pc:docMk/>
            <pc:sldMk cId="3534354063" sldId="258"/>
            <ac:spMk id="37" creationId="{A857566D-C3D2-4500-BD84-E0626AF0CF59}"/>
          </ac:spMkLst>
        </pc:spChg>
      </pc:sldChg>
      <pc:sldChg chg="addSp delSp modSp add mod">
        <pc:chgData name="Zhang Jingtang" userId="ee48b5fb4da25d10" providerId="LiveId" clId="{2592DF52-94A6-4058-86B1-329188136020}" dt="2020-02-23T07:10:43.584" v="5299" actId="12"/>
        <pc:sldMkLst>
          <pc:docMk/>
          <pc:sldMk cId="224272595" sldId="259"/>
        </pc:sldMkLst>
        <pc:spChg chg="mod">
          <ac:chgData name="Zhang Jingtang" userId="ee48b5fb4da25d10" providerId="LiveId" clId="{2592DF52-94A6-4058-86B1-329188136020}" dt="2020-02-17T06:05:44.331" v="1810" actId="14100"/>
          <ac:spMkLst>
            <pc:docMk/>
            <pc:sldMk cId="224272595" sldId="259"/>
            <ac:spMk id="2" creationId="{DCE4FBF3-D6FF-4F8F-9346-40CE12856C00}"/>
          </ac:spMkLst>
        </pc:spChg>
        <pc:spChg chg="del">
          <ac:chgData name="Zhang Jingtang" userId="ee48b5fb4da25d10" providerId="LiveId" clId="{2592DF52-94A6-4058-86B1-329188136020}" dt="2020-02-17T05:07:45.237" v="1731" actId="478"/>
          <ac:spMkLst>
            <pc:docMk/>
            <pc:sldMk cId="224272595" sldId="259"/>
            <ac:spMk id="7" creationId="{1FBD1357-0552-466B-8EEB-F2A8FC77FF4C}"/>
          </ac:spMkLst>
        </pc:spChg>
        <pc:spChg chg="mod">
          <ac:chgData name="Zhang Jingtang" userId="ee48b5fb4da25d10" providerId="LiveId" clId="{2592DF52-94A6-4058-86B1-329188136020}" dt="2020-02-17T06:06:18.853" v="1817" actId="1076"/>
          <ac:spMkLst>
            <pc:docMk/>
            <pc:sldMk cId="224272595" sldId="259"/>
            <ac:spMk id="8" creationId="{F5BD8FEB-382A-43A2-9F9F-D01FCBBB1F33}"/>
          </ac:spMkLst>
        </pc:spChg>
        <pc:spChg chg="add del mod">
          <ac:chgData name="Zhang Jingtang" userId="ee48b5fb4da25d10" providerId="LiveId" clId="{2592DF52-94A6-4058-86B1-329188136020}" dt="2020-02-23T07:10:24.813" v="5291" actId="478"/>
          <ac:spMkLst>
            <pc:docMk/>
            <pc:sldMk cId="224272595" sldId="259"/>
            <ac:spMk id="14" creationId="{48C89ED3-20F0-4993-82F5-4D363CD17CEC}"/>
          </ac:spMkLst>
        </pc:spChg>
        <pc:spChg chg="add mod">
          <ac:chgData name="Zhang Jingtang" userId="ee48b5fb4da25d10" providerId="LiveId" clId="{2592DF52-94A6-4058-86B1-329188136020}" dt="2020-02-23T07:10:43.584" v="5299" actId="12"/>
          <ac:spMkLst>
            <pc:docMk/>
            <pc:sldMk cId="224272595" sldId="259"/>
            <ac:spMk id="15" creationId="{E6D9E10A-A9B7-4F9F-8D03-9E51D32A0574}"/>
          </ac:spMkLst>
        </pc:spChg>
        <pc:spChg chg="add mod">
          <ac:chgData name="Zhang Jingtang" userId="ee48b5fb4da25d10" providerId="LiveId" clId="{2592DF52-94A6-4058-86B1-329188136020}" dt="2020-02-17T06:06:18.853" v="1817" actId="1076"/>
          <ac:spMkLst>
            <pc:docMk/>
            <pc:sldMk cId="224272595" sldId="259"/>
            <ac:spMk id="22" creationId="{7C91D908-8777-4968-9E3D-930DF568FFE6}"/>
          </ac:spMkLst>
        </pc:spChg>
        <pc:spChg chg="del">
          <ac:chgData name="Zhang Jingtang" userId="ee48b5fb4da25d10" providerId="LiveId" clId="{2592DF52-94A6-4058-86B1-329188136020}" dt="2020-02-17T05:07:45.237" v="1731" actId="478"/>
          <ac:spMkLst>
            <pc:docMk/>
            <pc:sldMk cId="224272595" sldId="259"/>
            <ac:spMk id="25" creationId="{7D108965-DC99-448B-BD58-AC3833964078}"/>
          </ac:spMkLst>
        </pc:spChg>
        <pc:spChg chg="add del mod">
          <ac:chgData name="Zhang Jingtang" userId="ee48b5fb4da25d10" providerId="LiveId" clId="{2592DF52-94A6-4058-86B1-329188136020}" dt="2020-02-17T06:08:20.413" v="1885" actId="478"/>
          <ac:spMkLst>
            <pc:docMk/>
            <pc:sldMk cId="224272595" sldId="259"/>
            <ac:spMk id="31" creationId="{5BBC0C25-9D2A-4A72-A9D1-66815CCED0D8}"/>
          </ac:spMkLst>
        </pc:spChg>
        <pc:spChg chg="del">
          <ac:chgData name="Zhang Jingtang" userId="ee48b5fb4da25d10" providerId="LiveId" clId="{2592DF52-94A6-4058-86B1-329188136020}" dt="2020-02-17T05:07:53.938" v="1782" actId="478"/>
          <ac:spMkLst>
            <pc:docMk/>
            <pc:sldMk cId="224272595" sldId="259"/>
            <ac:spMk id="34" creationId="{70534D4B-CE5A-4D3E-8C63-6C280CBB150C}"/>
          </ac:spMkLst>
        </pc:spChg>
        <pc:spChg chg="del">
          <ac:chgData name="Zhang Jingtang" userId="ee48b5fb4da25d10" providerId="LiveId" clId="{2592DF52-94A6-4058-86B1-329188136020}" dt="2020-02-17T05:07:46.883" v="1732" actId="478"/>
          <ac:spMkLst>
            <pc:docMk/>
            <pc:sldMk cId="224272595" sldId="259"/>
            <ac:spMk id="39" creationId="{1677BDE9-20EB-4F38-B8BA-307858B79157}"/>
          </ac:spMkLst>
        </pc:spChg>
        <pc:spChg chg="del">
          <ac:chgData name="Zhang Jingtang" userId="ee48b5fb4da25d10" providerId="LiveId" clId="{2592DF52-94A6-4058-86B1-329188136020}" dt="2020-02-17T05:07:55.033" v="1783" actId="478"/>
          <ac:spMkLst>
            <pc:docMk/>
            <pc:sldMk cId="224272595" sldId="259"/>
            <ac:spMk id="40" creationId="{9BA2CFE7-A5DD-48D7-9E63-D2C2339F37AD}"/>
          </ac:spMkLst>
        </pc:spChg>
        <pc:spChg chg="del">
          <ac:chgData name="Zhang Jingtang" userId="ee48b5fb4da25d10" providerId="LiveId" clId="{2592DF52-94A6-4058-86B1-329188136020}" dt="2020-02-17T05:07:45.237" v="1731" actId="478"/>
          <ac:spMkLst>
            <pc:docMk/>
            <pc:sldMk cId="224272595" sldId="259"/>
            <ac:spMk id="42" creationId="{45626B0C-4C9B-4314-BDD2-2342DD297505}"/>
          </ac:spMkLst>
        </pc:spChg>
        <pc:spChg chg="del">
          <ac:chgData name="Zhang Jingtang" userId="ee48b5fb4da25d10" providerId="LiveId" clId="{2592DF52-94A6-4058-86B1-329188136020}" dt="2020-02-17T05:07:45.237" v="1731" actId="478"/>
          <ac:spMkLst>
            <pc:docMk/>
            <pc:sldMk cId="224272595" sldId="259"/>
            <ac:spMk id="44" creationId="{32476BA0-7972-42A2-B202-A2A38CDF1467}"/>
          </ac:spMkLst>
        </pc:spChg>
        <pc:spChg chg="del">
          <ac:chgData name="Zhang Jingtang" userId="ee48b5fb4da25d10" providerId="LiveId" clId="{2592DF52-94A6-4058-86B1-329188136020}" dt="2020-02-17T05:07:45.237" v="1731" actId="478"/>
          <ac:spMkLst>
            <pc:docMk/>
            <pc:sldMk cId="224272595" sldId="259"/>
            <ac:spMk id="47" creationId="{21CFC7A2-EEC1-408B-BA00-C72D5A15995A}"/>
          </ac:spMkLst>
        </pc:spChg>
        <pc:spChg chg="del">
          <ac:chgData name="Zhang Jingtang" userId="ee48b5fb4da25d10" providerId="LiveId" clId="{2592DF52-94A6-4058-86B1-329188136020}" dt="2020-02-17T05:07:45.237" v="1731" actId="478"/>
          <ac:spMkLst>
            <pc:docMk/>
            <pc:sldMk cId="224272595" sldId="259"/>
            <ac:spMk id="48" creationId="{807C1C40-FCDB-4843-9F5A-AE5B45A56102}"/>
          </ac:spMkLst>
        </pc:spChg>
        <pc:spChg chg="del">
          <ac:chgData name="Zhang Jingtang" userId="ee48b5fb4da25d10" providerId="LiveId" clId="{2592DF52-94A6-4058-86B1-329188136020}" dt="2020-02-17T05:07:45.237" v="1731" actId="478"/>
          <ac:spMkLst>
            <pc:docMk/>
            <pc:sldMk cId="224272595" sldId="259"/>
            <ac:spMk id="49" creationId="{24B13EC8-B247-4459-B7DF-215DB38CBEA7}"/>
          </ac:spMkLst>
        </pc:spChg>
        <pc:spChg chg="del">
          <ac:chgData name="Zhang Jingtang" userId="ee48b5fb4da25d10" providerId="LiveId" clId="{2592DF52-94A6-4058-86B1-329188136020}" dt="2020-02-17T05:07:45.237" v="1731" actId="478"/>
          <ac:spMkLst>
            <pc:docMk/>
            <pc:sldMk cId="224272595" sldId="259"/>
            <ac:spMk id="50" creationId="{83D82E57-1AE9-4512-80DC-F9EF7076DA78}"/>
          </ac:spMkLst>
        </pc:spChg>
        <pc:spChg chg="mod">
          <ac:chgData name="Zhang Jingtang" userId="ee48b5fb4da25d10" providerId="LiveId" clId="{2592DF52-94A6-4058-86B1-329188136020}" dt="2020-02-17T06:06:18.853" v="1817" actId="1076"/>
          <ac:spMkLst>
            <pc:docMk/>
            <pc:sldMk cId="224272595" sldId="259"/>
            <ac:spMk id="51" creationId="{6527215D-0674-4274-AB3A-DA5110FE96BC}"/>
          </ac:spMkLst>
        </pc:spChg>
        <pc:spChg chg="mod">
          <ac:chgData name="Zhang Jingtang" userId="ee48b5fb4da25d10" providerId="LiveId" clId="{2592DF52-94A6-4058-86B1-329188136020}" dt="2020-02-17T06:06:18.853" v="1817" actId="1076"/>
          <ac:spMkLst>
            <pc:docMk/>
            <pc:sldMk cId="224272595" sldId="259"/>
            <ac:spMk id="52" creationId="{E028759B-D82C-4701-95FA-4D2CE26DF63E}"/>
          </ac:spMkLst>
        </pc:spChg>
        <pc:spChg chg="mod">
          <ac:chgData name="Zhang Jingtang" userId="ee48b5fb4da25d10" providerId="LiveId" clId="{2592DF52-94A6-4058-86B1-329188136020}" dt="2020-02-17T06:06:18.853" v="1817" actId="1076"/>
          <ac:spMkLst>
            <pc:docMk/>
            <pc:sldMk cId="224272595" sldId="259"/>
            <ac:spMk id="53" creationId="{419D3364-E1A0-4118-A2AC-EB5549627B2C}"/>
          </ac:spMkLst>
        </pc:spChg>
        <pc:spChg chg="del">
          <ac:chgData name="Zhang Jingtang" userId="ee48b5fb4da25d10" providerId="LiveId" clId="{2592DF52-94A6-4058-86B1-329188136020}" dt="2020-02-17T05:07:45.237" v="1731" actId="478"/>
          <ac:spMkLst>
            <pc:docMk/>
            <pc:sldMk cId="224272595" sldId="259"/>
            <ac:spMk id="54" creationId="{3E699F18-DABA-4A4A-8312-FBD26A007990}"/>
          </ac:spMkLst>
        </pc:spChg>
        <pc:cxnChg chg="add mod">
          <ac:chgData name="Zhang Jingtang" userId="ee48b5fb4da25d10" providerId="LiveId" clId="{2592DF52-94A6-4058-86B1-329188136020}" dt="2020-02-17T06:06:49.525" v="1823" actId="208"/>
          <ac:cxnSpMkLst>
            <pc:docMk/>
            <pc:sldMk cId="224272595" sldId="259"/>
            <ac:cxnSpMk id="4" creationId="{7E48172B-213E-4D77-ACE0-87F00990CE82}"/>
          </ac:cxnSpMkLst>
        </pc:cxnChg>
        <pc:cxnChg chg="del mod">
          <ac:chgData name="Zhang Jingtang" userId="ee48b5fb4da25d10" providerId="LiveId" clId="{2592DF52-94A6-4058-86B1-329188136020}" dt="2020-02-17T05:07:55.733" v="1784" actId="478"/>
          <ac:cxnSpMkLst>
            <pc:docMk/>
            <pc:sldMk cId="224272595" sldId="259"/>
            <ac:cxnSpMk id="5" creationId="{796FD6E4-261C-4F4E-B853-025324B0010F}"/>
          </ac:cxnSpMkLst>
        </pc:cxnChg>
        <pc:cxnChg chg="add mod">
          <ac:chgData name="Zhang Jingtang" userId="ee48b5fb4da25d10" providerId="LiveId" clId="{2592DF52-94A6-4058-86B1-329188136020}" dt="2020-02-17T06:06:49.525" v="1823" actId="208"/>
          <ac:cxnSpMkLst>
            <pc:docMk/>
            <pc:sldMk cId="224272595" sldId="259"/>
            <ac:cxnSpMk id="9" creationId="{3E923146-FBDB-4797-AF14-4788C64C48B2}"/>
          </ac:cxnSpMkLst>
        </pc:cxnChg>
        <pc:cxnChg chg="add mod">
          <ac:chgData name="Zhang Jingtang" userId="ee48b5fb4da25d10" providerId="LiveId" clId="{2592DF52-94A6-4058-86B1-329188136020}" dt="2020-02-17T06:06:49.525" v="1823" actId="208"/>
          <ac:cxnSpMkLst>
            <pc:docMk/>
            <pc:sldMk cId="224272595" sldId="259"/>
            <ac:cxnSpMk id="11" creationId="{F6460CBF-28DB-4752-9320-6F30C504E34C}"/>
          </ac:cxnSpMkLst>
        </pc:cxnChg>
        <pc:cxnChg chg="add mod">
          <ac:chgData name="Zhang Jingtang" userId="ee48b5fb4da25d10" providerId="LiveId" clId="{2592DF52-94A6-4058-86B1-329188136020}" dt="2020-02-17T06:06:49.525" v="1823" actId="208"/>
          <ac:cxnSpMkLst>
            <pc:docMk/>
            <pc:sldMk cId="224272595" sldId="259"/>
            <ac:cxnSpMk id="13" creationId="{D4A1B9A0-6188-4B45-91D8-F1DAB85D3A78}"/>
          </ac:cxnSpMkLst>
        </pc:cxnChg>
        <pc:cxnChg chg="del">
          <ac:chgData name="Zhang Jingtang" userId="ee48b5fb4da25d10" providerId="LiveId" clId="{2592DF52-94A6-4058-86B1-329188136020}" dt="2020-02-17T05:07:45.237" v="1731" actId="478"/>
          <ac:cxnSpMkLst>
            <pc:docMk/>
            <pc:sldMk cId="224272595" sldId="259"/>
            <ac:cxnSpMk id="21" creationId="{62C244B0-1A6F-4957-83F1-4AFBAB0240AF}"/>
          </ac:cxnSpMkLst>
        </pc:cxnChg>
        <pc:cxnChg chg="del mod">
          <ac:chgData name="Zhang Jingtang" userId="ee48b5fb4da25d10" providerId="LiveId" clId="{2592DF52-94A6-4058-86B1-329188136020}" dt="2020-02-17T05:07:45.237" v="1731" actId="478"/>
          <ac:cxnSpMkLst>
            <pc:docMk/>
            <pc:sldMk cId="224272595" sldId="259"/>
            <ac:cxnSpMk id="24" creationId="{1DF55DB1-1E99-4CB0-AFF7-F8B62BC82B46}"/>
          </ac:cxnSpMkLst>
        </pc:cxnChg>
      </pc:sldChg>
      <pc:sldChg chg="delSp modSp add mod">
        <pc:chgData name="Zhang Jingtang" userId="ee48b5fb4da25d10" providerId="LiveId" clId="{2592DF52-94A6-4058-86B1-329188136020}" dt="2020-02-17T07:01:42.081" v="2418" actId="1036"/>
        <pc:sldMkLst>
          <pc:docMk/>
          <pc:sldMk cId="1334392231" sldId="260"/>
        </pc:sldMkLst>
        <pc:spChg chg="mod">
          <ac:chgData name="Zhang Jingtang" userId="ee48b5fb4da25d10" providerId="LiveId" clId="{2592DF52-94A6-4058-86B1-329188136020}" dt="2020-02-17T06:30:03.760" v="2150" actId="114"/>
          <ac:spMkLst>
            <pc:docMk/>
            <pc:sldMk cId="1334392231" sldId="260"/>
            <ac:spMk id="2" creationId="{DCE4FBF3-D6FF-4F8F-9346-40CE12856C00}"/>
          </ac:spMkLst>
        </pc:spChg>
        <pc:spChg chg="del">
          <ac:chgData name="Zhang Jingtang" userId="ee48b5fb4da25d10" providerId="LiveId" clId="{2592DF52-94A6-4058-86B1-329188136020}" dt="2020-02-17T06:30:09.367" v="2151" actId="478"/>
          <ac:spMkLst>
            <pc:docMk/>
            <pc:sldMk cId="1334392231" sldId="260"/>
            <ac:spMk id="8" creationId="{F5BD8FEB-382A-43A2-9F9F-D01FCBBB1F33}"/>
          </ac:spMkLst>
        </pc:spChg>
        <pc:spChg chg="del">
          <ac:chgData name="Zhang Jingtang" userId="ee48b5fb4da25d10" providerId="LiveId" clId="{2592DF52-94A6-4058-86B1-329188136020}" dt="2020-02-17T06:30:09.367" v="2151" actId="478"/>
          <ac:spMkLst>
            <pc:docMk/>
            <pc:sldMk cId="1334392231" sldId="260"/>
            <ac:spMk id="14" creationId="{48C89ED3-20F0-4993-82F5-4D363CD17CEC}"/>
          </ac:spMkLst>
        </pc:spChg>
        <pc:spChg chg="mod">
          <ac:chgData name="Zhang Jingtang" userId="ee48b5fb4da25d10" providerId="LiveId" clId="{2592DF52-94A6-4058-86B1-329188136020}" dt="2020-02-17T07:01:42.081" v="2418" actId="1036"/>
          <ac:spMkLst>
            <pc:docMk/>
            <pc:sldMk cId="1334392231" sldId="260"/>
            <ac:spMk id="15" creationId="{E6D9E10A-A9B7-4F9F-8D03-9E51D32A0574}"/>
          </ac:spMkLst>
        </pc:spChg>
        <pc:spChg chg="del">
          <ac:chgData name="Zhang Jingtang" userId="ee48b5fb4da25d10" providerId="LiveId" clId="{2592DF52-94A6-4058-86B1-329188136020}" dt="2020-02-17T06:30:09.367" v="2151" actId="478"/>
          <ac:spMkLst>
            <pc:docMk/>
            <pc:sldMk cId="1334392231" sldId="260"/>
            <ac:spMk id="22" creationId="{7C91D908-8777-4968-9E3D-930DF568FFE6}"/>
          </ac:spMkLst>
        </pc:spChg>
        <pc:spChg chg="del">
          <ac:chgData name="Zhang Jingtang" userId="ee48b5fb4da25d10" providerId="LiveId" clId="{2592DF52-94A6-4058-86B1-329188136020}" dt="2020-02-17T06:30:09.367" v="2151" actId="478"/>
          <ac:spMkLst>
            <pc:docMk/>
            <pc:sldMk cId="1334392231" sldId="260"/>
            <ac:spMk id="51" creationId="{6527215D-0674-4274-AB3A-DA5110FE96BC}"/>
          </ac:spMkLst>
        </pc:spChg>
        <pc:spChg chg="del">
          <ac:chgData name="Zhang Jingtang" userId="ee48b5fb4da25d10" providerId="LiveId" clId="{2592DF52-94A6-4058-86B1-329188136020}" dt="2020-02-17T06:30:09.367" v="2151" actId="478"/>
          <ac:spMkLst>
            <pc:docMk/>
            <pc:sldMk cId="1334392231" sldId="260"/>
            <ac:spMk id="52" creationId="{E028759B-D82C-4701-95FA-4D2CE26DF63E}"/>
          </ac:spMkLst>
        </pc:spChg>
        <pc:spChg chg="del">
          <ac:chgData name="Zhang Jingtang" userId="ee48b5fb4da25d10" providerId="LiveId" clId="{2592DF52-94A6-4058-86B1-329188136020}" dt="2020-02-17T06:30:09.367" v="2151" actId="478"/>
          <ac:spMkLst>
            <pc:docMk/>
            <pc:sldMk cId="1334392231" sldId="260"/>
            <ac:spMk id="53" creationId="{419D3364-E1A0-4118-A2AC-EB5549627B2C}"/>
          </ac:spMkLst>
        </pc:spChg>
        <pc:cxnChg chg="del mod">
          <ac:chgData name="Zhang Jingtang" userId="ee48b5fb4da25d10" providerId="LiveId" clId="{2592DF52-94A6-4058-86B1-329188136020}" dt="2020-02-17T06:30:09.367" v="2151" actId="478"/>
          <ac:cxnSpMkLst>
            <pc:docMk/>
            <pc:sldMk cId="1334392231" sldId="260"/>
            <ac:cxnSpMk id="4" creationId="{7E48172B-213E-4D77-ACE0-87F00990CE82}"/>
          </ac:cxnSpMkLst>
        </pc:cxnChg>
        <pc:cxnChg chg="del mod">
          <ac:chgData name="Zhang Jingtang" userId="ee48b5fb4da25d10" providerId="LiveId" clId="{2592DF52-94A6-4058-86B1-329188136020}" dt="2020-02-17T06:30:09.367" v="2151" actId="478"/>
          <ac:cxnSpMkLst>
            <pc:docMk/>
            <pc:sldMk cId="1334392231" sldId="260"/>
            <ac:cxnSpMk id="9" creationId="{3E923146-FBDB-4797-AF14-4788C64C48B2}"/>
          </ac:cxnSpMkLst>
        </pc:cxnChg>
        <pc:cxnChg chg="del mod">
          <ac:chgData name="Zhang Jingtang" userId="ee48b5fb4da25d10" providerId="LiveId" clId="{2592DF52-94A6-4058-86B1-329188136020}" dt="2020-02-17T06:30:09.367" v="2151" actId="478"/>
          <ac:cxnSpMkLst>
            <pc:docMk/>
            <pc:sldMk cId="1334392231" sldId="260"/>
            <ac:cxnSpMk id="11" creationId="{F6460CBF-28DB-4752-9320-6F30C504E34C}"/>
          </ac:cxnSpMkLst>
        </pc:cxnChg>
        <pc:cxnChg chg="del mod">
          <ac:chgData name="Zhang Jingtang" userId="ee48b5fb4da25d10" providerId="LiveId" clId="{2592DF52-94A6-4058-86B1-329188136020}" dt="2020-02-17T06:30:09.367" v="2151" actId="478"/>
          <ac:cxnSpMkLst>
            <pc:docMk/>
            <pc:sldMk cId="1334392231" sldId="260"/>
            <ac:cxnSpMk id="13" creationId="{D4A1B9A0-6188-4B45-91D8-F1DAB85D3A78}"/>
          </ac:cxnSpMkLst>
        </pc:cxnChg>
      </pc:sldChg>
      <pc:sldChg chg="add del">
        <pc:chgData name="Zhang Jingtang" userId="ee48b5fb4da25d10" providerId="LiveId" clId="{2592DF52-94A6-4058-86B1-329188136020}" dt="2020-02-17T04:58:55.424" v="1714" actId="47"/>
        <pc:sldMkLst>
          <pc:docMk/>
          <pc:sldMk cId="4048647878" sldId="260"/>
        </pc:sldMkLst>
      </pc:sldChg>
      <pc:sldChg chg="addSp delSp modSp add mod">
        <pc:chgData name="Zhang Jingtang" userId="ee48b5fb4da25d10" providerId="LiveId" clId="{2592DF52-94A6-4058-86B1-329188136020}" dt="2020-02-17T08:15:23.234" v="3037" actId="1076"/>
        <pc:sldMkLst>
          <pc:docMk/>
          <pc:sldMk cId="1394076515" sldId="261"/>
        </pc:sldMkLst>
        <pc:spChg chg="mod">
          <ac:chgData name="Zhang Jingtang" userId="ee48b5fb4da25d10" providerId="LiveId" clId="{2592DF52-94A6-4058-86B1-329188136020}" dt="2020-02-17T07:07:35.667" v="2440" actId="114"/>
          <ac:spMkLst>
            <pc:docMk/>
            <pc:sldMk cId="1394076515" sldId="261"/>
            <ac:spMk id="2" creationId="{DCE4FBF3-D6FF-4F8F-9346-40CE12856C00}"/>
          </ac:spMkLst>
        </pc:spChg>
        <pc:spChg chg="add del mod">
          <ac:chgData name="Zhang Jingtang" userId="ee48b5fb4da25d10" providerId="LiveId" clId="{2592DF52-94A6-4058-86B1-329188136020}" dt="2020-02-17T08:00:54.887" v="2446" actId="478"/>
          <ac:spMkLst>
            <pc:docMk/>
            <pc:sldMk cId="1394076515" sldId="261"/>
            <ac:spMk id="4" creationId="{16A26B0E-6762-47A3-81EC-C3BDE1B17AFB}"/>
          </ac:spMkLst>
        </pc:spChg>
        <pc:spChg chg="add del mod">
          <ac:chgData name="Zhang Jingtang" userId="ee48b5fb4da25d10" providerId="LiveId" clId="{2592DF52-94A6-4058-86B1-329188136020}" dt="2020-02-17T08:00:54.887" v="2446" actId="478"/>
          <ac:spMkLst>
            <pc:docMk/>
            <pc:sldMk cId="1394076515" sldId="261"/>
            <ac:spMk id="5" creationId="{9E6F4E47-BCFB-4C42-A552-4760BF0BC207}"/>
          </ac:spMkLst>
        </pc:spChg>
        <pc:spChg chg="add del mod">
          <ac:chgData name="Zhang Jingtang" userId="ee48b5fb4da25d10" providerId="LiveId" clId="{2592DF52-94A6-4058-86B1-329188136020}" dt="2020-02-17T08:00:54.887" v="2446" actId="478"/>
          <ac:spMkLst>
            <pc:docMk/>
            <pc:sldMk cId="1394076515" sldId="261"/>
            <ac:spMk id="6" creationId="{C9CB6293-5B61-4D92-9227-90D3D3EB719D}"/>
          </ac:spMkLst>
        </pc:spChg>
        <pc:spChg chg="add del mod">
          <ac:chgData name="Zhang Jingtang" userId="ee48b5fb4da25d10" providerId="LiveId" clId="{2592DF52-94A6-4058-86B1-329188136020}" dt="2020-02-17T08:00:54.887" v="2446" actId="478"/>
          <ac:spMkLst>
            <pc:docMk/>
            <pc:sldMk cId="1394076515" sldId="261"/>
            <ac:spMk id="7" creationId="{2E911824-1010-4798-833A-28253C6D09A0}"/>
          </ac:spMkLst>
        </pc:spChg>
        <pc:spChg chg="add del mod">
          <ac:chgData name="Zhang Jingtang" userId="ee48b5fb4da25d10" providerId="LiveId" clId="{2592DF52-94A6-4058-86B1-329188136020}" dt="2020-02-17T08:00:54.887" v="2446" actId="478"/>
          <ac:spMkLst>
            <pc:docMk/>
            <pc:sldMk cId="1394076515" sldId="261"/>
            <ac:spMk id="8" creationId="{0FD1F412-E315-4ABF-806C-1673A7652B21}"/>
          </ac:spMkLst>
        </pc:spChg>
        <pc:spChg chg="add mod">
          <ac:chgData name="Zhang Jingtang" userId="ee48b5fb4da25d10" providerId="LiveId" clId="{2592DF52-94A6-4058-86B1-329188136020}" dt="2020-02-17T08:11:10.963" v="2828" actId="1076"/>
          <ac:spMkLst>
            <pc:docMk/>
            <pc:sldMk cId="1394076515" sldId="261"/>
            <ac:spMk id="13" creationId="{A13D3D40-C0E9-418F-9B96-7281F94AC257}"/>
          </ac:spMkLst>
        </pc:spChg>
        <pc:spChg chg="add mod">
          <ac:chgData name="Zhang Jingtang" userId="ee48b5fb4da25d10" providerId="LiveId" clId="{2592DF52-94A6-4058-86B1-329188136020}" dt="2020-02-17T08:11:10.963" v="2828" actId="1076"/>
          <ac:spMkLst>
            <pc:docMk/>
            <pc:sldMk cId="1394076515" sldId="261"/>
            <ac:spMk id="14" creationId="{B6F15845-5A4E-4F7A-85A5-861D98B1CD56}"/>
          </ac:spMkLst>
        </pc:spChg>
        <pc:spChg chg="mod">
          <ac:chgData name="Zhang Jingtang" userId="ee48b5fb4da25d10" providerId="LiveId" clId="{2592DF52-94A6-4058-86B1-329188136020}" dt="2020-02-17T07:07:49.962" v="2443" actId="207"/>
          <ac:spMkLst>
            <pc:docMk/>
            <pc:sldMk cId="1394076515" sldId="261"/>
            <ac:spMk id="15" creationId="{E6D9E10A-A9B7-4F9F-8D03-9E51D32A0574}"/>
          </ac:spMkLst>
        </pc:spChg>
        <pc:spChg chg="add mod">
          <ac:chgData name="Zhang Jingtang" userId="ee48b5fb4da25d10" providerId="LiveId" clId="{2592DF52-94A6-4058-86B1-329188136020}" dt="2020-02-17T08:11:10.963" v="2828" actId="1076"/>
          <ac:spMkLst>
            <pc:docMk/>
            <pc:sldMk cId="1394076515" sldId="261"/>
            <ac:spMk id="16" creationId="{944853EF-6885-463C-BAF0-85E62CBC00CD}"/>
          </ac:spMkLst>
        </pc:spChg>
        <pc:spChg chg="add mod">
          <ac:chgData name="Zhang Jingtang" userId="ee48b5fb4da25d10" providerId="LiveId" clId="{2592DF52-94A6-4058-86B1-329188136020}" dt="2020-02-17T08:11:10.963" v="2828" actId="1076"/>
          <ac:spMkLst>
            <pc:docMk/>
            <pc:sldMk cId="1394076515" sldId="261"/>
            <ac:spMk id="17" creationId="{7AAF5A04-37C4-46F0-ABC9-AE469723D292}"/>
          </ac:spMkLst>
        </pc:spChg>
        <pc:spChg chg="add mod">
          <ac:chgData name="Zhang Jingtang" userId="ee48b5fb4da25d10" providerId="LiveId" clId="{2592DF52-94A6-4058-86B1-329188136020}" dt="2020-02-17T08:11:10.963" v="2828" actId="1076"/>
          <ac:spMkLst>
            <pc:docMk/>
            <pc:sldMk cId="1394076515" sldId="261"/>
            <ac:spMk id="18" creationId="{3EB5F7EF-55E9-4611-9A41-202CA1A32522}"/>
          </ac:spMkLst>
        </pc:spChg>
        <pc:spChg chg="add mod">
          <ac:chgData name="Zhang Jingtang" userId="ee48b5fb4da25d10" providerId="LiveId" clId="{2592DF52-94A6-4058-86B1-329188136020}" dt="2020-02-17T08:13:56.776" v="3029" actId="1076"/>
          <ac:spMkLst>
            <pc:docMk/>
            <pc:sldMk cId="1394076515" sldId="261"/>
            <ac:spMk id="23" creationId="{556D08A7-A5AE-4EEC-A336-F92A2E770B71}"/>
          </ac:spMkLst>
        </pc:spChg>
        <pc:picChg chg="add mod">
          <ac:chgData name="Zhang Jingtang" userId="ee48b5fb4da25d10" providerId="LiveId" clId="{2592DF52-94A6-4058-86B1-329188136020}" dt="2020-02-17T08:15:23.234" v="3037" actId="1076"/>
          <ac:picMkLst>
            <pc:docMk/>
            <pc:sldMk cId="1394076515" sldId="261"/>
            <ac:picMk id="3" creationId="{D6A5F36B-7576-40BE-9AE3-998465A7809F}"/>
          </ac:picMkLst>
        </pc:picChg>
        <pc:cxnChg chg="add del mod">
          <ac:chgData name="Zhang Jingtang" userId="ee48b5fb4da25d10" providerId="LiveId" clId="{2592DF52-94A6-4058-86B1-329188136020}" dt="2020-02-17T08:00:54.887" v="2446" actId="478"/>
          <ac:cxnSpMkLst>
            <pc:docMk/>
            <pc:sldMk cId="1394076515" sldId="261"/>
            <ac:cxnSpMk id="9" creationId="{A0D460CD-A83C-441F-BEEC-E0E993D13E53}"/>
          </ac:cxnSpMkLst>
        </pc:cxnChg>
        <pc:cxnChg chg="add del mod">
          <ac:chgData name="Zhang Jingtang" userId="ee48b5fb4da25d10" providerId="LiveId" clId="{2592DF52-94A6-4058-86B1-329188136020}" dt="2020-02-17T08:00:54.887" v="2446" actId="478"/>
          <ac:cxnSpMkLst>
            <pc:docMk/>
            <pc:sldMk cId="1394076515" sldId="261"/>
            <ac:cxnSpMk id="10" creationId="{FEDA38C7-81E5-451B-810B-A0E4620F6E9B}"/>
          </ac:cxnSpMkLst>
        </pc:cxnChg>
        <pc:cxnChg chg="add del mod">
          <ac:chgData name="Zhang Jingtang" userId="ee48b5fb4da25d10" providerId="LiveId" clId="{2592DF52-94A6-4058-86B1-329188136020}" dt="2020-02-17T08:00:54.887" v="2446" actId="478"/>
          <ac:cxnSpMkLst>
            <pc:docMk/>
            <pc:sldMk cId="1394076515" sldId="261"/>
            <ac:cxnSpMk id="11" creationId="{8B47EA49-7FD6-45A8-BAFE-684F9E0BF51A}"/>
          </ac:cxnSpMkLst>
        </pc:cxnChg>
        <pc:cxnChg chg="add del mod">
          <ac:chgData name="Zhang Jingtang" userId="ee48b5fb4da25d10" providerId="LiveId" clId="{2592DF52-94A6-4058-86B1-329188136020}" dt="2020-02-17T08:00:54.887" v="2446" actId="478"/>
          <ac:cxnSpMkLst>
            <pc:docMk/>
            <pc:sldMk cId="1394076515" sldId="261"/>
            <ac:cxnSpMk id="12" creationId="{36D60401-FDE5-4EAC-BA47-A3F5740B905C}"/>
          </ac:cxnSpMkLst>
        </pc:cxnChg>
        <pc:cxnChg chg="add mod">
          <ac:chgData name="Zhang Jingtang" userId="ee48b5fb4da25d10" providerId="LiveId" clId="{2592DF52-94A6-4058-86B1-329188136020}" dt="2020-02-17T08:11:10.963" v="2828" actId="1076"/>
          <ac:cxnSpMkLst>
            <pc:docMk/>
            <pc:sldMk cId="1394076515" sldId="261"/>
            <ac:cxnSpMk id="19" creationId="{76BA1C77-0E8E-4962-A806-9D31BACEE57C}"/>
          </ac:cxnSpMkLst>
        </pc:cxnChg>
        <pc:cxnChg chg="add mod">
          <ac:chgData name="Zhang Jingtang" userId="ee48b5fb4da25d10" providerId="LiveId" clId="{2592DF52-94A6-4058-86B1-329188136020}" dt="2020-02-17T08:11:10.963" v="2828" actId="1076"/>
          <ac:cxnSpMkLst>
            <pc:docMk/>
            <pc:sldMk cId="1394076515" sldId="261"/>
            <ac:cxnSpMk id="20" creationId="{14540390-1CC3-45C2-BAE4-D3DCD8F31593}"/>
          </ac:cxnSpMkLst>
        </pc:cxnChg>
        <pc:cxnChg chg="add mod">
          <ac:chgData name="Zhang Jingtang" userId="ee48b5fb4da25d10" providerId="LiveId" clId="{2592DF52-94A6-4058-86B1-329188136020}" dt="2020-02-17T08:11:10.963" v="2828" actId="1076"/>
          <ac:cxnSpMkLst>
            <pc:docMk/>
            <pc:sldMk cId="1394076515" sldId="261"/>
            <ac:cxnSpMk id="21" creationId="{F71FA081-E819-4F72-BBAC-90839F259710}"/>
          </ac:cxnSpMkLst>
        </pc:cxnChg>
        <pc:cxnChg chg="add mod">
          <ac:chgData name="Zhang Jingtang" userId="ee48b5fb4da25d10" providerId="LiveId" clId="{2592DF52-94A6-4058-86B1-329188136020}" dt="2020-02-17T08:11:10.963" v="2828" actId="1076"/>
          <ac:cxnSpMkLst>
            <pc:docMk/>
            <pc:sldMk cId="1394076515" sldId="261"/>
            <ac:cxnSpMk id="22" creationId="{C15412C4-62FE-43AD-9CCF-B00F12ECD279}"/>
          </ac:cxnSpMkLst>
        </pc:cxnChg>
      </pc:sldChg>
      <pc:sldChg chg="addSp delSp modSp add mod">
        <pc:chgData name="Zhang Jingtang" userId="ee48b5fb4da25d10" providerId="LiveId" clId="{2592DF52-94A6-4058-86B1-329188136020}" dt="2020-02-17T08:58:51.736" v="3347" actId="1076"/>
        <pc:sldMkLst>
          <pc:docMk/>
          <pc:sldMk cId="752011803" sldId="262"/>
        </pc:sldMkLst>
        <pc:spChg chg="mod">
          <ac:chgData name="Zhang Jingtang" userId="ee48b5fb4da25d10" providerId="LiveId" clId="{2592DF52-94A6-4058-86B1-329188136020}" dt="2020-02-17T08:01:12.295" v="2470" actId="20577"/>
          <ac:spMkLst>
            <pc:docMk/>
            <pc:sldMk cId="752011803" sldId="262"/>
            <ac:spMk id="2" creationId="{DCE4FBF3-D6FF-4F8F-9346-40CE12856C00}"/>
          </ac:spMkLst>
        </pc:spChg>
        <pc:spChg chg="add del mod">
          <ac:chgData name="Zhang Jingtang" userId="ee48b5fb4da25d10" providerId="LiveId" clId="{2592DF52-94A6-4058-86B1-329188136020}" dt="2020-02-17T08:58:39.935" v="3344" actId="1038"/>
          <ac:spMkLst>
            <pc:docMk/>
            <pc:sldMk cId="752011803" sldId="262"/>
            <ac:spMk id="4" creationId="{454B2D81-F823-4056-BC24-AD17EC72D972}"/>
          </ac:spMkLst>
        </pc:spChg>
        <pc:spChg chg="add del mod">
          <ac:chgData name="Zhang Jingtang" userId="ee48b5fb4da25d10" providerId="LiveId" clId="{2592DF52-94A6-4058-86B1-329188136020}" dt="2020-02-17T08:58:39.935" v="3344" actId="1038"/>
          <ac:spMkLst>
            <pc:docMk/>
            <pc:sldMk cId="752011803" sldId="262"/>
            <ac:spMk id="5" creationId="{5CCEC185-4143-4C2A-A7DD-4C03C3675528}"/>
          </ac:spMkLst>
        </pc:spChg>
        <pc:spChg chg="add del mod">
          <ac:chgData name="Zhang Jingtang" userId="ee48b5fb4da25d10" providerId="LiveId" clId="{2592DF52-94A6-4058-86B1-329188136020}" dt="2020-02-17T08:01:39.080" v="2474" actId="478"/>
          <ac:spMkLst>
            <pc:docMk/>
            <pc:sldMk cId="752011803" sldId="262"/>
            <ac:spMk id="6" creationId="{254147E9-5D18-4A10-82FB-A7D5B1DCA16B}"/>
          </ac:spMkLst>
        </pc:spChg>
        <pc:spChg chg="add del mod">
          <ac:chgData name="Zhang Jingtang" userId="ee48b5fb4da25d10" providerId="LiveId" clId="{2592DF52-94A6-4058-86B1-329188136020}" dt="2020-02-17T08:01:39.080" v="2474" actId="478"/>
          <ac:spMkLst>
            <pc:docMk/>
            <pc:sldMk cId="752011803" sldId="262"/>
            <ac:spMk id="7" creationId="{64DF60E4-62D2-4D0B-B895-A60E68ECB67D}"/>
          </ac:spMkLst>
        </pc:spChg>
        <pc:spChg chg="add del mod">
          <ac:chgData name="Zhang Jingtang" userId="ee48b5fb4da25d10" providerId="LiveId" clId="{2592DF52-94A6-4058-86B1-329188136020}" dt="2020-02-17T08:01:39.080" v="2474" actId="478"/>
          <ac:spMkLst>
            <pc:docMk/>
            <pc:sldMk cId="752011803" sldId="262"/>
            <ac:spMk id="8" creationId="{C8E58952-5393-4560-96B9-019645E4BEB5}"/>
          </ac:spMkLst>
        </pc:spChg>
        <pc:spChg chg="add mod">
          <ac:chgData name="Zhang Jingtang" userId="ee48b5fb4da25d10" providerId="LiveId" clId="{2592DF52-94A6-4058-86B1-329188136020}" dt="2020-02-17T08:58:43.732" v="3345" actId="1076"/>
          <ac:spMkLst>
            <pc:docMk/>
            <pc:sldMk cId="752011803" sldId="262"/>
            <ac:spMk id="14" creationId="{338103F9-C04F-47F6-AF81-96ACFC393311}"/>
          </ac:spMkLst>
        </pc:spChg>
        <pc:spChg chg="mod">
          <ac:chgData name="Zhang Jingtang" userId="ee48b5fb4da25d10" providerId="LiveId" clId="{2592DF52-94A6-4058-86B1-329188136020}" dt="2020-02-17T08:10:40.033" v="2826" actId="1035"/>
          <ac:spMkLst>
            <pc:docMk/>
            <pc:sldMk cId="752011803" sldId="262"/>
            <ac:spMk id="15" creationId="{E6D9E10A-A9B7-4F9F-8D03-9E51D32A0574}"/>
          </ac:spMkLst>
        </pc:spChg>
        <pc:spChg chg="add mod">
          <ac:chgData name="Zhang Jingtang" userId="ee48b5fb4da25d10" providerId="LiveId" clId="{2592DF52-94A6-4058-86B1-329188136020}" dt="2020-02-17T08:58:51.736" v="3347" actId="1076"/>
          <ac:spMkLst>
            <pc:docMk/>
            <pc:sldMk cId="752011803" sldId="262"/>
            <ac:spMk id="16" creationId="{6FEB3B47-2DED-4B82-A002-DFFA6D1A3C60}"/>
          </ac:spMkLst>
        </pc:spChg>
        <pc:cxnChg chg="add del mod">
          <ac:chgData name="Zhang Jingtang" userId="ee48b5fb4da25d10" providerId="LiveId" clId="{2592DF52-94A6-4058-86B1-329188136020}" dt="2020-02-17T08:58:39.935" v="3344" actId="1038"/>
          <ac:cxnSpMkLst>
            <pc:docMk/>
            <pc:sldMk cId="752011803" sldId="262"/>
            <ac:cxnSpMk id="9" creationId="{28BFED41-B148-40E7-B2FA-8486558A4C3A}"/>
          </ac:cxnSpMkLst>
        </pc:cxnChg>
        <pc:cxnChg chg="add del mod">
          <ac:chgData name="Zhang Jingtang" userId="ee48b5fb4da25d10" providerId="LiveId" clId="{2592DF52-94A6-4058-86B1-329188136020}" dt="2020-02-17T08:01:40.437" v="2475" actId="478"/>
          <ac:cxnSpMkLst>
            <pc:docMk/>
            <pc:sldMk cId="752011803" sldId="262"/>
            <ac:cxnSpMk id="10" creationId="{A8A6ACE3-D87B-4067-A407-242A6DDD07AD}"/>
          </ac:cxnSpMkLst>
        </pc:cxnChg>
        <pc:cxnChg chg="add del mod">
          <ac:chgData name="Zhang Jingtang" userId="ee48b5fb4da25d10" providerId="LiveId" clId="{2592DF52-94A6-4058-86B1-329188136020}" dt="2020-02-17T08:01:40.994" v="2476" actId="478"/>
          <ac:cxnSpMkLst>
            <pc:docMk/>
            <pc:sldMk cId="752011803" sldId="262"/>
            <ac:cxnSpMk id="11" creationId="{44BEA13A-A881-4E33-9635-9AC3B094360E}"/>
          </ac:cxnSpMkLst>
        </pc:cxnChg>
        <pc:cxnChg chg="add del mod">
          <ac:chgData name="Zhang Jingtang" userId="ee48b5fb4da25d10" providerId="LiveId" clId="{2592DF52-94A6-4058-86B1-329188136020}" dt="2020-02-17T08:01:41.529" v="2477" actId="478"/>
          <ac:cxnSpMkLst>
            <pc:docMk/>
            <pc:sldMk cId="752011803" sldId="262"/>
            <ac:cxnSpMk id="12" creationId="{02FFFC2C-9307-4BCA-8D0E-A56CEB9A4A4D}"/>
          </ac:cxnSpMkLst>
        </pc:cxnChg>
      </pc:sldChg>
      <pc:sldChg chg="addSp delSp modSp add del mod">
        <pc:chgData name="Zhang Jingtang" userId="ee48b5fb4da25d10" providerId="LiveId" clId="{2592DF52-94A6-4058-86B1-329188136020}" dt="2020-02-17T09:01:15.256" v="3374" actId="47"/>
        <pc:sldMkLst>
          <pc:docMk/>
          <pc:sldMk cId="2031513322" sldId="263"/>
        </pc:sldMkLst>
        <pc:spChg chg="mod">
          <ac:chgData name="Zhang Jingtang" userId="ee48b5fb4da25d10" providerId="LiveId" clId="{2592DF52-94A6-4058-86B1-329188136020}" dt="2020-02-17T08:57:57.023" v="3327" actId="20577"/>
          <ac:spMkLst>
            <pc:docMk/>
            <pc:sldMk cId="2031513322" sldId="263"/>
            <ac:spMk id="2" creationId="{DCE4FBF3-D6FF-4F8F-9346-40CE12856C00}"/>
          </ac:spMkLst>
        </pc:spChg>
        <pc:spChg chg="add mod">
          <ac:chgData name="Zhang Jingtang" userId="ee48b5fb4da25d10" providerId="LiveId" clId="{2592DF52-94A6-4058-86B1-329188136020}" dt="2020-02-17T08:48:01.871" v="3209" actId="1037"/>
          <ac:spMkLst>
            <pc:docMk/>
            <pc:sldMk cId="2031513322" sldId="263"/>
            <ac:spMk id="4" creationId="{54142167-BFC0-4C54-A1B6-FDE0633149AC}"/>
          </ac:spMkLst>
        </pc:spChg>
        <pc:spChg chg="mod">
          <ac:chgData name="Zhang Jingtang" userId="ee48b5fb4da25d10" providerId="LiveId" clId="{2592DF52-94A6-4058-86B1-329188136020}" dt="2020-02-17T08:47:56.595" v="3176" actId="1035"/>
          <ac:spMkLst>
            <pc:docMk/>
            <pc:sldMk cId="2031513322" sldId="263"/>
            <ac:spMk id="13" creationId="{A13D3D40-C0E9-418F-9B96-7281F94AC257}"/>
          </ac:spMkLst>
        </pc:spChg>
        <pc:spChg chg="del">
          <ac:chgData name="Zhang Jingtang" userId="ee48b5fb4da25d10" providerId="LiveId" clId="{2592DF52-94A6-4058-86B1-329188136020}" dt="2020-02-17T08:41:29.444" v="3043" actId="478"/>
          <ac:spMkLst>
            <pc:docMk/>
            <pc:sldMk cId="2031513322" sldId="263"/>
            <ac:spMk id="14" creationId="{B6F15845-5A4E-4F7A-85A5-861D98B1CD56}"/>
          </ac:spMkLst>
        </pc:spChg>
        <pc:spChg chg="mod">
          <ac:chgData name="Zhang Jingtang" userId="ee48b5fb4da25d10" providerId="LiveId" clId="{2592DF52-94A6-4058-86B1-329188136020}" dt="2020-02-17T08:49:02.585" v="3210" actId="207"/>
          <ac:spMkLst>
            <pc:docMk/>
            <pc:sldMk cId="2031513322" sldId="263"/>
            <ac:spMk id="15" creationId="{E6D9E10A-A9B7-4F9F-8D03-9E51D32A0574}"/>
          </ac:spMkLst>
        </pc:spChg>
        <pc:spChg chg="del">
          <ac:chgData name="Zhang Jingtang" userId="ee48b5fb4da25d10" providerId="LiveId" clId="{2592DF52-94A6-4058-86B1-329188136020}" dt="2020-02-17T08:41:29.444" v="3043" actId="478"/>
          <ac:spMkLst>
            <pc:docMk/>
            <pc:sldMk cId="2031513322" sldId="263"/>
            <ac:spMk id="16" creationId="{944853EF-6885-463C-BAF0-85E62CBC00CD}"/>
          </ac:spMkLst>
        </pc:spChg>
        <pc:spChg chg="del">
          <ac:chgData name="Zhang Jingtang" userId="ee48b5fb4da25d10" providerId="LiveId" clId="{2592DF52-94A6-4058-86B1-329188136020}" dt="2020-02-17T08:41:29.444" v="3043" actId="478"/>
          <ac:spMkLst>
            <pc:docMk/>
            <pc:sldMk cId="2031513322" sldId="263"/>
            <ac:spMk id="17" creationId="{7AAF5A04-37C4-46F0-ABC9-AE469723D292}"/>
          </ac:spMkLst>
        </pc:spChg>
        <pc:spChg chg="del">
          <ac:chgData name="Zhang Jingtang" userId="ee48b5fb4da25d10" providerId="LiveId" clId="{2592DF52-94A6-4058-86B1-329188136020}" dt="2020-02-17T08:41:29.444" v="3043" actId="478"/>
          <ac:spMkLst>
            <pc:docMk/>
            <pc:sldMk cId="2031513322" sldId="263"/>
            <ac:spMk id="18" creationId="{3EB5F7EF-55E9-4611-9A41-202CA1A32522}"/>
          </ac:spMkLst>
        </pc:spChg>
        <pc:spChg chg="del">
          <ac:chgData name="Zhang Jingtang" userId="ee48b5fb4da25d10" providerId="LiveId" clId="{2592DF52-94A6-4058-86B1-329188136020}" dt="2020-02-17T08:41:29.444" v="3043" actId="478"/>
          <ac:spMkLst>
            <pc:docMk/>
            <pc:sldMk cId="2031513322" sldId="263"/>
            <ac:spMk id="23" creationId="{556D08A7-A5AE-4EEC-A336-F92A2E770B71}"/>
          </ac:spMkLst>
        </pc:spChg>
        <pc:spChg chg="add mod">
          <ac:chgData name="Zhang Jingtang" userId="ee48b5fb4da25d10" providerId="LiveId" clId="{2592DF52-94A6-4058-86B1-329188136020}" dt="2020-02-17T08:53:36.266" v="3235" actId="14100"/>
          <ac:spMkLst>
            <pc:docMk/>
            <pc:sldMk cId="2031513322" sldId="263"/>
            <ac:spMk id="24" creationId="{79B12C0F-AA72-4E42-A424-788AE72AB1F1}"/>
          </ac:spMkLst>
        </pc:spChg>
        <pc:spChg chg="add mod">
          <ac:chgData name="Zhang Jingtang" userId="ee48b5fb4da25d10" providerId="LiveId" clId="{2592DF52-94A6-4058-86B1-329188136020}" dt="2020-02-17T08:48:01.871" v="3209" actId="1037"/>
          <ac:spMkLst>
            <pc:docMk/>
            <pc:sldMk cId="2031513322" sldId="263"/>
            <ac:spMk id="25" creationId="{4D441428-FB2A-4CC8-89DD-883D369C6757}"/>
          </ac:spMkLst>
        </pc:spChg>
        <pc:spChg chg="add mod">
          <ac:chgData name="Zhang Jingtang" userId="ee48b5fb4da25d10" providerId="LiveId" clId="{2592DF52-94A6-4058-86B1-329188136020}" dt="2020-02-17T08:48:01.871" v="3209" actId="1037"/>
          <ac:spMkLst>
            <pc:docMk/>
            <pc:sldMk cId="2031513322" sldId="263"/>
            <ac:spMk id="26" creationId="{0743705E-7316-4CD8-AB23-BCD4A7EB1058}"/>
          </ac:spMkLst>
        </pc:spChg>
        <pc:spChg chg="add mod">
          <ac:chgData name="Zhang Jingtang" userId="ee48b5fb4da25d10" providerId="LiveId" clId="{2592DF52-94A6-4058-86B1-329188136020}" dt="2020-02-17T08:48:01.871" v="3209" actId="1037"/>
          <ac:spMkLst>
            <pc:docMk/>
            <pc:sldMk cId="2031513322" sldId="263"/>
            <ac:spMk id="27" creationId="{98C8D0D2-BD7E-4503-90AB-4147F2151CD2}"/>
          </ac:spMkLst>
        </pc:spChg>
        <pc:spChg chg="add mod">
          <ac:chgData name="Zhang Jingtang" userId="ee48b5fb4da25d10" providerId="LiveId" clId="{2592DF52-94A6-4058-86B1-329188136020}" dt="2020-02-17T08:48:01.871" v="3209" actId="1037"/>
          <ac:spMkLst>
            <pc:docMk/>
            <pc:sldMk cId="2031513322" sldId="263"/>
            <ac:spMk id="28" creationId="{9384068E-F2E1-469F-90A1-2CDF9236C695}"/>
          </ac:spMkLst>
        </pc:spChg>
        <pc:spChg chg="add mod">
          <ac:chgData name="Zhang Jingtang" userId="ee48b5fb4da25d10" providerId="LiveId" clId="{2592DF52-94A6-4058-86B1-329188136020}" dt="2020-02-17T08:48:01.871" v="3209" actId="1037"/>
          <ac:spMkLst>
            <pc:docMk/>
            <pc:sldMk cId="2031513322" sldId="263"/>
            <ac:spMk id="29" creationId="{EF3CC992-EB29-487E-A31F-FBB8BA6282B0}"/>
          </ac:spMkLst>
        </pc:spChg>
        <pc:spChg chg="add mod">
          <ac:chgData name="Zhang Jingtang" userId="ee48b5fb4da25d10" providerId="LiveId" clId="{2592DF52-94A6-4058-86B1-329188136020}" dt="2020-02-17T08:48:01.871" v="3209" actId="1037"/>
          <ac:spMkLst>
            <pc:docMk/>
            <pc:sldMk cId="2031513322" sldId="263"/>
            <ac:spMk id="30" creationId="{54142167-BFC0-4C54-A1B6-FDE0633149AC}"/>
          </ac:spMkLst>
        </pc:spChg>
        <pc:spChg chg="add mod">
          <ac:chgData name="Zhang Jingtang" userId="ee48b5fb4da25d10" providerId="LiveId" clId="{2592DF52-94A6-4058-86B1-329188136020}" dt="2020-02-17T08:48:01.871" v="3209" actId="1037"/>
          <ac:spMkLst>
            <pc:docMk/>
            <pc:sldMk cId="2031513322" sldId="263"/>
            <ac:spMk id="31" creationId="{54142167-BFC0-4C54-A1B6-FDE0633149AC}"/>
          </ac:spMkLst>
        </pc:spChg>
        <pc:spChg chg="add mod">
          <ac:chgData name="Zhang Jingtang" userId="ee48b5fb4da25d10" providerId="LiveId" clId="{2592DF52-94A6-4058-86B1-329188136020}" dt="2020-02-17T08:59:03.012" v="3348" actId="1076"/>
          <ac:spMkLst>
            <pc:docMk/>
            <pc:sldMk cId="2031513322" sldId="263"/>
            <ac:spMk id="32" creationId="{ED02DD01-8D93-45B4-8174-2A21D9D7FD5C}"/>
          </ac:spMkLst>
        </pc:spChg>
        <pc:spChg chg="add mod">
          <ac:chgData name="Zhang Jingtang" userId="ee48b5fb4da25d10" providerId="LiveId" clId="{2592DF52-94A6-4058-86B1-329188136020}" dt="2020-02-17T08:47:56.595" v="3176" actId="1035"/>
          <ac:spMkLst>
            <pc:docMk/>
            <pc:sldMk cId="2031513322" sldId="263"/>
            <ac:spMk id="33" creationId="{6A56EB9F-0D28-4823-8FCF-C02279359D38}"/>
          </ac:spMkLst>
        </pc:spChg>
        <pc:spChg chg="add mod">
          <ac:chgData name="Zhang Jingtang" userId="ee48b5fb4da25d10" providerId="LiveId" clId="{2592DF52-94A6-4058-86B1-329188136020}" dt="2020-02-17T08:47:56.595" v="3176" actId="1035"/>
          <ac:spMkLst>
            <pc:docMk/>
            <pc:sldMk cId="2031513322" sldId="263"/>
            <ac:spMk id="34" creationId="{9B3E6D09-3D7E-410D-BC7F-1D67DA5330A3}"/>
          </ac:spMkLst>
        </pc:spChg>
        <pc:spChg chg="add mod">
          <ac:chgData name="Zhang Jingtang" userId="ee48b5fb4da25d10" providerId="LiveId" clId="{2592DF52-94A6-4058-86B1-329188136020}" dt="2020-02-17T08:48:01.871" v="3209" actId="1037"/>
          <ac:spMkLst>
            <pc:docMk/>
            <pc:sldMk cId="2031513322" sldId="263"/>
            <ac:spMk id="35" creationId="{B4C96304-DF83-4775-B05C-B354E2B97588}"/>
          </ac:spMkLst>
        </pc:spChg>
        <pc:spChg chg="add mod">
          <ac:chgData name="Zhang Jingtang" userId="ee48b5fb4da25d10" providerId="LiveId" clId="{2592DF52-94A6-4058-86B1-329188136020}" dt="2020-02-17T08:48:01.871" v="3209" actId="1037"/>
          <ac:spMkLst>
            <pc:docMk/>
            <pc:sldMk cId="2031513322" sldId="263"/>
            <ac:spMk id="36" creationId="{3B03F57E-1704-496C-8C59-8179ABC7E71E}"/>
          </ac:spMkLst>
        </pc:spChg>
        <pc:spChg chg="add mod">
          <ac:chgData name="Zhang Jingtang" userId="ee48b5fb4da25d10" providerId="LiveId" clId="{2592DF52-94A6-4058-86B1-329188136020}" dt="2020-02-17T08:47:01.813" v="3149" actId="571"/>
          <ac:spMkLst>
            <pc:docMk/>
            <pc:sldMk cId="2031513322" sldId="263"/>
            <ac:spMk id="57" creationId="{9942E633-8884-4925-BB6C-F64D74C4132B}"/>
          </ac:spMkLst>
        </pc:spChg>
        <pc:spChg chg="add mod">
          <ac:chgData name="Zhang Jingtang" userId="ee48b5fb4da25d10" providerId="LiveId" clId="{2592DF52-94A6-4058-86B1-329188136020}" dt="2020-02-17T08:47:01.813" v="3149" actId="571"/>
          <ac:spMkLst>
            <pc:docMk/>
            <pc:sldMk cId="2031513322" sldId="263"/>
            <ac:spMk id="58" creationId="{3AC639BF-2D99-47E7-9747-AB3D3B60D514}"/>
          </ac:spMkLst>
        </pc:spChg>
        <pc:spChg chg="add mod">
          <ac:chgData name="Zhang Jingtang" userId="ee48b5fb4da25d10" providerId="LiveId" clId="{2592DF52-94A6-4058-86B1-329188136020}" dt="2020-02-17T08:47:01.813" v="3149" actId="571"/>
          <ac:spMkLst>
            <pc:docMk/>
            <pc:sldMk cId="2031513322" sldId="263"/>
            <ac:spMk id="59" creationId="{D87EF5E5-40BE-4CFC-AAE8-A9F7D6765B9F}"/>
          </ac:spMkLst>
        </pc:spChg>
        <pc:spChg chg="add mod">
          <ac:chgData name="Zhang Jingtang" userId="ee48b5fb4da25d10" providerId="LiveId" clId="{2592DF52-94A6-4058-86B1-329188136020}" dt="2020-02-17T08:57:18.721" v="3273" actId="1076"/>
          <ac:spMkLst>
            <pc:docMk/>
            <pc:sldMk cId="2031513322" sldId="263"/>
            <ac:spMk id="60" creationId="{AC2557D5-38BC-4331-A85F-BB3769725394}"/>
          </ac:spMkLst>
        </pc:spChg>
        <pc:spChg chg="add mod">
          <ac:chgData name="Zhang Jingtang" userId="ee48b5fb4da25d10" providerId="LiveId" clId="{2592DF52-94A6-4058-86B1-329188136020}" dt="2020-02-17T08:56:54.840" v="3267" actId="693"/>
          <ac:spMkLst>
            <pc:docMk/>
            <pc:sldMk cId="2031513322" sldId="263"/>
            <ac:spMk id="61" creationId="{4236308E-2BDF-4C13-8EB2-22B0311FA4B2}"/>
          </ac:spMkLst>
        </pc:spChg>
        <pc:spChg chg="add mod">
          <ac:chgData name="Zhang Jingtang" userId="ee48b5fb4da25d10" providerId="LiveId" clId="{2592DF52-94A6-4058-86B1-329188136020}" dt="2020-02-17T08:57:09.228" v="3271" actId="1076"/>
          <ac:spMkLst>
            <pc:docMk/>
            <pc:sldMk cId="2031513322" sldId="263"/>
            <ac:spMk id="62" creationId="{9C4312E6-A6DC-4CDE-8BB9-6E496C832960}"/>
          </ac:spMkLst>
        </pc:spChg>
        <pc:spChg chg="add mod">
          <ac:chgData name="Zhang Jingtang" userId="ee48b5fb4da25d10" providerId="LiveId" clId="{2592DF52-94A6-4058-86B1-329188136020}" dt="2020-02-17T08:57:13.010" v="3272" actId="1076"/>
          <ac:spMkLst>
            <pc:docMk/>
            <pc:sldMk cId="2031513322" sldId="263"/>
            <ac:spMk id="63" creationId="{1DC66F16-6408-446C-AA2D-0C726360A8DB}"/>
          </ac:spMkLst>
        </pc:spChg>
        <pc:spChg chg="add mod">
          <ac:chgData name="Zhang Jingtang" userId="ee48b5fb4da25d10" providerId="LiveId" clId="{2592DF52-94A6-4058-86B1-329188136020}" dt="2020-02-17T08:57:40.325" v="3286" actId="207"/>
          <ac:spMkLst>
            <pc:docMk/>
            <pc:sldMk cId="2031513322" sldId="263"/>
            <ac:spMk id="64" creationId="{F84E3E08-2C3C-4A77-8DC0-F58D5882E8E0}"/>
          </ac:spMkLst>
        </pc:spChg>
        <pc:picChg chg="del">
          <ac:chgData name="Zhang Jingtang" userId="ee48b5fb4da25d10" providerId="LiveId" clId="{2592DF52-94A6-4058-86B1-329188136020}" dt="2020-02-17T08:41:29.444" v="3043" actId="478"/>
          <ac:picMkLst>
            <pc:docMk/>
            <pc:sldMk cId="2031513322" sldId="263"/>
            <ac:picMk id="3" creationId="{D6A5F36B-7576-40BE-9AE3-998465A7809F}"/>
          </ac:picMkLst>
        </pc:picChg>
        <pc:cxnChg chg="add mod">
          <ac:chgData name="Zhang Jingtang" userId="ee48b5fb4da25d10" providerId="LiveId" clId="{2592DF52-94A6-4058-86B1-329188136020}" dt="2020-02-17T08:48:01.871" v="3209" actId="1037"/>
          <ac:cxnSpMkLst>
            <pc:docMk/>
            <pc:sldMk cId="2031513322" sldId="263"/>
            <ac:cxnSpMk id="6" creationId="{24680851-3EFD-4E2A-9AB8-07A916B7B878}"/>
          </ac:cxnSpMkLst>
        </pc:cxnChg>
        <pc:cxnChg chg="add mod">
          <ac:chgData name="Zhang Jingtang" userId="ee48b5fb4da25d10" providerId="LiveId" clId="{2592DF52-94A6-4058-86B1-329188136020}" dt="2020-02-17T08:48:01.871" v="3209" actId="1037"/>
          <ac:cxnSpMkLst>
            <pc:docMk/>
            <pc:sldMk cId="2031513322" sldId="263"/>
            <ac:cxnSpMk id="8" creationId="{1541B561-1926-44E6-AEB5-172E5BC0788A}"/>
          </ac:cxnSpMkLst>
        </pc:cxnChg>
        <pc:cxnChg chg="add mod">
          <ac:chgData name="Zhang Jingtang" userId="ee48b5fb4da25d10" providerId="LiveId" clId="{2592DF52-94A6-4058-86B1-329188136020}" dt="2020-02-17T08:48:01.871" v="3209" actId="1037"/>
          <ac:cxnSpMkLst>
            <pc:docMk/>
            <pc:sldMk cId="2031513322" sldId="263"/>
            <ac:cxnSpMk id="10" creationId="{C2402C5B-CD76-451A-8C2B-D728DE1D9EAB}"/>
          </ac:cxnSpMkLst>
        </pc:cxnChg>
        <pc:cxnChg chg="add mod">
          <ac:chgData name="Zhang Jingtang" userId="ee48b5fb4da25d10" providerId="LiveId" clId="{2592DF52-94A6-4058-86B1-329188136020}" dt="2020-02-17T08:48:01.871" v="3209" actId="1037"/>
          <ac:cxnSpMkLst>
            <pc:docMk/>
            <pc:sldMk cId="2031513322" sldId="263"/>
            <ac:cxnSpMk id="12" creationId="{2A7DCA9B-03A1-4E8D-80B6-B02A9D601C61}"/>
          </ac:cxnSpMkLst>
        </pc:cxnChg>
        <pc:cxnChg chg="del mod">
          <ac:chgData name="Zhang Jingtang" userId="ee48b5fb4da25d10" providerId="LiveId" clId="{2592DF52-94A6-4058-86B1-329188136020}" dt="2020-02-17T08:41:30.784" v="3044" actId="478"/>
          <ac:cxnSpMkLst>
            <pc:docMk/>
            <pc:sldMk cId="2031513322" sldId="263"/>
            <ac:cxnSpMk id="19" creationId="{76BA1C77-0E8E-4962-A806-9D31BACEE57C}"/>
          </ac:cxnSpMkLst>
        </pc:cxnChg>
        <pc:cxnChg chg="del mod">
          <ac:chgData name="Zhang Jingtang" userId="ee48b5fb4da25d10" providerId="LiveId" clId="{2592DF52-94A6-4058-86B1-329188136020}" dt="2020-02-17T08:41:30.784" v="3044" actId="478"/>
          <ac:cxnSpMkLst>
            <pc:docMk/>
            <pc:sldMk cId="2031513322" sldId="263"/>
            <ac:cxnSpMk id="20" creationId="{14540390-1CC3-45C2-BAE4-D3DCD8F31593}"/>
          </ac:cxnSpMkLst>
        </pc:cxnChg>
        <pc:cxnChg chg="del mod">
          <ac:chgData name="Zhang Jingtang" userId="ee48b5fb4da25d10" providerId="LiveId" clId="{2592DF52-94A6-4058-86B1-329188136020}" dt="2020-02-17T08:41:30.784" v="3044" actId="478"/>
          <ac:cxnSpMkLst>
            <pc:docMk/>
            <pc:sldMk cId="2031513322" sldId="263"/>
            <ac:cxnSpMk id="21" creationId="{F71FA081-E819-4F72-BBAC-90839F259710}"/>
          </ac:cxnSpMkLst>
        </pc:cxnChg>
        <pc:cxnChg chg="del mod">
          <ac:chgData name="Zhang Jingtang" userId="ee48b5fb4da25d10" providerId="LiveId" clId="{2592DF52-94A6-4058-86B1-329188136020}" dt="2020-02-17T08:41:30.784" v="3044" actId="478"/>
          <ac:cxnSpMkLst>
            <pc:docMk/>
            <pc:sldMk cId="2031513322" sldId="263"/>
            <ac:cxnSpMk id="22" creationId="{C15412C4-62FE-43AD-9CCF-B00F12ECD279}"/>
          </ac:cxnSpMkLst>
        </pc:cxnChg>
        <pc:cxnChg chg="add mod">
          <ac:chgData name="Zhang Jingtang" userId="ee48b5fb4da25d10" providerId="LiveId" clId="{2592DF52-94A6-4058-86B1-329188136020}" dt="2020-02-17T08:48:01.871" v="3209" actId="1037"/>
          <ac:cxnSpMkLst>
            <pc:docMk/>
            <pc:sldMk cId="2031513322" sldId="263"/>
            <ac:cxnSpMk id="38" creationId="{180F3EC3-4FF4-43A0-8A7F-7BD3642CDE81}"/>
          </ac:cxnSpMkLst>
        </pc:cxnChg>
        <pc:cxnChg chg="add mod">
          <ac:chgData name="Zhang Jingtang" userId="ee48b5fb4da25d10" providerId="LiveId" clId="{2592DF52-94A6-4058-86B1-329188136020}" dt="2020-02-17T08:48:01.871" v="3209" actId="1037"/>
          <ac:cxnSpMkLst>
            <pc:docMk/>
            <pc:sldMk cId="2031513322" sldId="263"/>
            <ac:cxnSpMk id="40" creationId="{BF571F45-19A2-4179-86FF-15FFCEC53DC4}"/>
          </ac:cxnSpMkLst>
        </pc:cxnChg>
        <pc:cxnChg chg="add mod">
          <ac:chgData name="Zhang Jingtang" userId="ee48b5fb4da25d10" providerId="LiveId" clId="{2592DF52-94A6-4058-86B1-329188136020}" dt="2020-02-17T08:48:01.871" v="3209" actId="1037"/>
          <ac:cxnSpMkLst>
            <pc:docMk/>
            <pc:sldMk cId="2031513322" sldId="263"/>
            <ac:cxnSpMk id="42" creationId="{B3DDB9AB-98AE-4248-A182-DDE36B2595F7}"/>
          </ac:cxnSpMkLst>
        </pc:cxnChg>
        <pc:cxnChg chg="add mod">
          <ac:chgData name="Zhang Jingtang" userId="ee48b5fb4da25d10" providerId="LiveId" clId="{2592DF52-94A6-4058-86B1-329188136020}" dt="2020-02-17T08:48:01.871" v="3209" actId="1037"/>
          <ac:cxnSpMkLst>
            <pc:docMk/>
            <pc:sldMk cId="2031513322" sldId="263"/>
            <ac:cxnSpMk id="44" creationId="{6DB49E34-1CBE-4514-962A-1AF62A465FD6}"/>
          </ac:cxnSpMkLst>
        </pc:cxnChg>
        <pc:cxnChg chg="add mod">
          <ac:chgData name="Zhang Jingtang" userId="ee48b5fb4da25d10" providerId="LiveId" clId="{2592DF52-94A6-4058-86B1-329188136020}" dt="2020-02-17T08:48:01.871" v="3209" actId="1037"/>
          <ac:cxnSpMkLst>
            <pc:docMk/>
            <pc:sldMk cId="2031513322" sldId="263"/>
            <ac:cxnSpMk id="46" creationId="{D8E967B1-D7F6-4FAB-9E34-C70BEA61A0C4}"/>
          </ac:cxnSpMkLst>
        </pc:cxnChg>
        <pc:cxnChg chg="add mod">
          <ac:chgData name="Zhang Jingtang" userId="ee48b5fb4da25d10" providerId="LiveId" clId="{2592DF52-94A6-4058-86B1-329188136020}" dt="2020-02-17T08:48:01.871" v="3209" actId="1037"/>
          <ac:cxnSpMkLst>
            <pc:docMk/>
            <pc:sldMk cId="2031513322" sldId="263"/>
            <ac:cxnSpMk id="48" creationId="{19FC5B03-06FE-48C0-97BB-CAA27DDC5049}"/>
          </ac:cxnSpMkLst>
        </pc:cxnChg>
        <pc:cxnChg chg="add mod">
          <ac:chgData name="Zhang Jingtang" userId="ee48b5fb4da25d10" providerId="LiveId" clId="{2592DF52-94A6-4058-86B1-329188136020}" dt="2020-02-17T08:46:42.278" v="3145" actId="571"/>
          <ac:cxnSpMkLst>
            <pc:docMk/>
            <pc:sldMk cId="2031513322" sldId="263"/>
            <ac:cxnSpMk id="49" creationId="{9757F00F-821F-4F4D-B39F-644E9EB25AD9}"/>
          </ac:cxnSpMkLst>
        </pc:cxnChg>
        <pc:cxnChg chg="add mod">
          <ac:chgData name="Zhang Jingtang" userId="ee48b5fb4da25d10" providerId="LiveId" clId="{2592DF52-94A6-4058-86B1-329188136020}" dt="2020-02-17T08:46:42.278" v="3145" actId="571"/>
          <ac:cxnSpMkLst>
            <pc:docMk/>
            <pc:sldMk cId="2031513322" sldId="263"/>
            <ac:cxnSpMk id="50" creationId="{7D4C2914-6F7B-46E5-A659-9D2CA676AB45}"/>
          </ac:cxnSpMkLst>
        </pc:cxnChg>
      </pc:sldChg>
      <pc:sldChg chg="modSp add mod">
        <pc:chgData name="Zhang Jingtang" userId="ee48b5fb4da25d10" providerId="LiveId" clId="{2592DF52-94A6-4058-86B1-329188136020}" dt="2020-02-23T07:11:24.968" v="5314" actId="14100"/>
        <pc:sldMkLst>
          <pc:docMk/>
          <pc:sldMk cId="632200263" sldId="264"/>
        </pc:sldMkLst>
        <pc:spChg chg="mod">
          <ac:chgData name="Zhang Jingtang" userId="ee48b5fb4da25d10" providerId="LiveId" clId="{2592DF52-94A6-4058-86B1-329188136020}" dt="2020-02-17T09:01:04.798" v="3373" actId="1038"/>
          <ac:spMkLst>
            <pc:docMk/>
            <pc:sldMk cId="632200263" sldId="264"/>
            <ac:spMk id="13" creationId="{A13D3D40-C0E9-418F-9B96-7281F94AC257}"/>
          </ac:spMkLst>
        </pc:spChg>
        <pc:spChg chg="mod">
          <ac:chgData name="Zhang Jingtang" userId="ee48b5fb4da25d10" providerId="LiveId" clId="{2592DF52-94A6-4058-86B1-329188136020}" dt="2020-02-17T09:01:04.798" v="3373" actId="1038"/>
          <ac:spMkLst>
            <pc:docMk/>
            <pc:sldMk cId="632200263" sldId="264"/>
            <ac:spMk id="33" creationId="{6A56EB9F-0D28-4823-8FCF-C02279359D38}"/>
          </ac:spMkLst>
        </pc:spChg>
        <pc:spChg chg="mod">
          <ac:chgData name="Zhang Jingtang" userId="ee48b5fb4da25d10" providerId="LiveId" clId="{2592DF52-94A6-4058-86B1-329188136020}" dt="2020-02-17T09:01:04.798" v="3373" actId="1038"/>
          <ac:spMkLst>
            <pc:docMk/>
            <pc:sldMk cId="632200263" sldId="264"/>
            <ac:spMk id="34" creationId="{9B3E6D09-3D7E-410D-BC7F-1D67DA5330A3}"/>
          </ac:spMkLst>
        </pc:spChg>
        <pc:spChg chg="mod">
          <ac:chgData name="Zhang Jingtang" userId="ee48b5fb4da25d10" providerId="LiveId" clId="{2592DF52-94A6-4058-86B1-329188136020}" dt="2020-02-23T07:11:24.968" v="5314" actId="14100"/>
          <ac:spMkLst>
            <pc:docMk/>
            <pc:sldMk cId="632200263" sldId="264"/>
            <ac:spMk id="60" creationId="{AC2557D5-38BC-4331-A85F-BB3769725394}"/>
          </ac:spMkLst>
        </pc:spChg>
        <pc:cxnChg chg="mod">
          <ac:chgData name="Zhang Jingtang" userId="ee48b5fb4da25d10" providerId="LiveId" clId="{2592DF52-94A6-4058-86B1-329188136020}" dt="2020-02-17T09:01:04.798" v="3373" actId="1038"/>
          <ac:cxnSpMkLst>
            <pc:docMk/>
            <pc:sldMk cId="632200263" sldId="264"/>
            <ac:cxnSpMk id="6" creationId="{24680851-3EFD-4E2A-9AB8-07A916B7B878}"/>
          </ac:cxnSpMkLst>
        </pc:cxnChg>
        <pc:cxnChg chg="mod">
          <ac:chgData name="Zhang Jingtang" userId="ee48b5fb4da25d10" providerId="LiveId" clId="{2592DF52-94A6-4058-86B1-329188136020}" dt="2020-02-17T09:01:04.798" v="3373" actId="1038"/>
          <ac:cxnSpMkLst>
            <pc:docMk/>
            <pc:sldMk cId="632200263" sldId="264"/>
            <ac:cxnSpMk id="38" creationId="{180F3EC3-4FF4-43A0-8A7F-7BD3642CDE81}"/>
          </ac:cxnSpMkLst>
        </pc:cxnChg>
        <pc:cxnChg chg="mod">
          <ac:chgData name="Zhang Jingtang" userId="ee48b5fb4da25d10" providerId="LiveId" clId="{2592DF52-94A6-4058-86B1-329188136020}" dt="2020-02-17T09:01:04.798" v="3373" actId="1038"/>
          <ac:cxnSpMkLst>
            <pc:docMk/>
            <pc:sldMk cId="632200263" sldId="264"/>
            <ac:cxnSpMk id="40" creationId="{BF571F45-19A2-4179-86FF-15FFCEC53DC4}"/>
          </ac:cxnSpMkLst>
        </pc:cxnChg>
      </pc:sldChg>
      <pc:sldChg chg="addSp delSp modSp add mod">
        <pc:chgData name="Zhang Jingtang" userId="ee48b5fb4da25d10" providerId="LiveId" clId="{2592DF52-94A6-4058-86B1-329188136020}" dt="2020-02-17T09:12:53.219" v="3659" actId="478"/>
        <pc:sldMkLst>
          <pc:docMk/>
          <pc:sldMk cId="603259684" sldId="265"/>
        </pc:sldMkLst>
        <pc:spChg chg="mod">
          <ac:chgData name="Zhang Jingtang" userId="ee48b5fb4da25d10" providerId="LiveId" clId="{2592DF52-94A6-4058-86B1-329188136020}" dt="2020-02-17T09:01:29.948" v="3395" actId="20577"/>
          <ac:spMkLst>
            <pc:docMk/>
            <pc:sldMk cId="603259684" sldId="265"/>
            <ac:spMk id="2" creationId="{DCE4FBF3-D6FF-4F8F-9346-40CE12856C00}"/>
          </ac:spMkLst>
        </pc:spChg>
        <pc:spChg chg="del">
          <ac:chgData name="Zhang Jingtang" userId="ee48b5fb4da25d10" providerId="LiveId" clId="{2592DF52-94A6-4058-86B1-329188136020}" dt="2020-02-17T09:01:36.799" v="3396" actId="478"/>
          <ac:spMkLst>
            <pc:docMk/>
            <pc:sldMk cId="603259684" sldId="265"/>
            <ac:spMk id="4" creationId="{54142167-BFC0-4C54-A1B6-FDE0633149AC}"/>
          </ac:spMkLst>
        </pc:spChg>
        <pc:spChg chg="del">
          <ac:chgData name="Zhang Jingtang" userId="ee48b5fb4da25d10" providerId="LiveId" clId="{2592DF52-94A6-4058-86B1-329188136020}" dt="2020-02-17T09:01:36.799" v="3396" actId="478"/>
          <ac:spMkLst>
            <pc:docMk/>
            <pc:sldMk cId="603259684" sldId="265"/>
            <ac:spMk id="13" creationId="{A13D3D40-C0E9-418F-9B96-7281F94AC257}"/>
          </ac:spMkLst>
        </pc:spChg>
        <pc:spChg chg="del">
          <ac:chgData name="Zhang Jingtang" userId="ee48b5fb4da25d10" providerId="LiveId" clId="{2592DF52-94A6-4058-86B1-329188136020}" dt="2020-02-17T09:01:36.799" v="3396" actId="478"/>
          <ac:spMkLst>
            <pc:docMk/>
            <pc:sldMk cId="603259684" sldId="265"/>
            <ac:spMk id="15" creationId="{E6D9E10A-A9B7-4F9F-8D03-9E51D32A0574}"/>
          </ac:spMkLst>
        </pc:spChg>
        <pc:spChg chg="del">
          <ac:chgData name="Zhang Jingtang" userId="ee48b5fb4da25d10" providerId="LiveId" clId="{2592DF52-94A6-4058-86B1-329188136020}" dt="2020-02-17T09:01:36.799" v="3396" actId="478"/>
          <ac:spMkLst>
            <pc:docMk/>
            <pc:sldMk cId="603259684" sldId="265"/>
            <ac:spMk id="24" creationId="{79B12C0F-AA72-4E42-A424-788AE72AB1F1}"/>
          </ac:spMkLst>
        </pc:spChg>
        <pc:spChg chg="del">
          <ac:chgData name="Zhang Jingtang" userId="ee48b5fb4da25d10" providerId="LiveId" clId="{2592DF52-94A6-4058-86B1-329188136020}" dt="2020-02-17T09:01:36.799" v="3396" actId="478"/>
          <ac:spMkLst>
            <pc:docMk/>
            <pc:sldMk cId="603259684" sldId="265"/>
            <ac:spMk id="25" creationId="{4D441428-FB2A-4CC8-89DD-883D369C6757}"/>
          </ac:spMkLst>
        </pc:spChg>
        <pc:spChg chg="del">
          <ac:chgData name="Zhang Jingtang" userId="ee48b5fb4da25d10" providerId="LiveId" clId="{2592DF52-94A6-4058-86B1-329188136020}" dt="2020-02-17T09:01:36.799" v="3396" actId="478"/>
          <ac:spMkLst>
            <pc:docMk/>
            <pc:sldMk cId="603259684" sldId="265"/>
            <ac:spMk id="26" creationId="{0743705E-7316-4CD8-AB23-BCD4A7EB1058}"/>
          </ac:spMkLst>
        </pc:spChg>
        <pc:spChg chg="del">
          <ac:chgData name="Zhang Jingtang" userId="ee48b5fb4da25d10" providerId="LiveId" clId="{2592DF52-94A6-4058-86B1-329188136020}" dt="2020-02-17T09:01:36.799" v="3396" actId="478"/>
          <ac:spMkLst>
            <pc:docMk/>
            <pc:sldMk cId="603259684" sldId="265"/>
            <ac:spMk id="27" creationId="{98C8D0D2-BD7E-4503-90AB-4147F2151CD2}"/>
          </ac:spMkLst>
        </pc:spChg>
        <pc:spChg chg="del">
          <ac:chgData name="Zhang Jingtang" userId="ee48b5fb4da25d10" providerId="LiveId" clId="{2592DF52-94A6-4058-86B1-329188136020}" dt="2020-02-17T09:01:36.799" v="3396" actId="478"/>
          <ac:spMkLst>
            <pc:docMk/>
            <pc:sldMk cId="603259684" sldId="265"/>
            <ac:spMk id="28" creationId="{9384068E-F2E1-469F-90A1-2CDF9236C695}"/>
          </ac:spMkLst>
        </pc:spChg>
        <pc:spChg chg="del">
          <ac:chgData name="Zhang Jingtang" userId="ee48b5fb4da25d10" providerId="LiveId" clId="{2592DF52-94A6-4058-86B1-329188136020}" dt="2020-02-17T09:01:36.799" v="3396" actId="478"/>
          <ac:spMkLst>
            <pc:docMk/>
            <pc:sldMk cId="603259684" sldId="265"/>
            <ac:spMk id="29" creationId="{EF3CC992-EB29-487E-A31F-FBB8BA6282B0}"/>
          </ac:spMkLst>
        </pc:spChg>
        <pc:spChg chg="del">
          <ac:chgData name="Zhang Jingtang" userId="ee48b5fb4da25d10" providerId="LiveId" clId="{2592DF52-94A6-4058-86B1-329188136020}" dt="2020-02-17T09:01:36.799" v="3396" actId="478"/>
          <ac:spMkLst>
            <pc:docMk/>
            <pc:sldMk cId="603259684" sldId="265"/>
            <ac:spMk id="30" creationId="{54142167-BFC0-4C54-A1B6-FDE0633149AC}"/>
          </ac:spMkLst>
        </pc:spChg>
        <pc:spChg chg="del">
          <ac:chgData name="Zhang Jingtang" userId="ee48b5fb4da25d10" providerId="LiveId" clId="{2592DF52-94A6-4058-86B1-329188136020}" dt="2020-02-17T09:01:36.799" v="3396" actId="478"/>
          <ac:spMkLst>
            <pc:docMk/>
            <pc:sldMk cId="603259684" sldId="265"/>
            <ac:spMk id="31" creationId="{54142167-BFC0-4C54-A1B6-FDE0633149AC}"/>
          </ac:spMkLst>
        </pc:spChg>
        <pc:spChg chg="del">
          <ac:chgData name="Zhang Jingtang" userId="ee48b5fb4da25d10" providerId="LiveId" clId="{2592DF52-94A6-4058-86B1-329188136020}" dt="2020-02-17T09:01:36.799" v="3396" actId="478"/>
          <ac:spMkLst>
            <pc:docMk/>
            <pc:sldMk cId="603259684" sldId="265"/>
            <ac:spMk id="32" creationId="{ED02DD01-8D93-45B4-8174-2A21D9D7FD5C}"/>
          </ac:spMkLst>
        </pc:spChg>
        <pc:spChg chg="del">
          <ac:chgData name="Zhang Jingtang" userId="ee48b5fb4da25d10" providerId="LiveId" clId="{2592DF52-94A6-4058-86B1-329188136020}" dt="2020-02-17T09:01:36.799" v="3396" actId="478"/>
          <ac:spMkLst>
            <pc:docMk/>
            <pc:sldMk cId="603259684" sldId="265"/>
            <ac:spMk id="33" creationId="{6A56EB9F-0D28-4823-8FCF-C02279359D38}"/>
          </ac:spMkLst>
        </pc:spChg>
        <pc:spChg chg="del">
          <ac:chgData name="Zhang Jingtang" userId="ee48b5fb4da25d10" providerId="LiveId" clId="{2592DF52-94A6-4058-86B1-329188136020}" dt="2020-02-17T09:01:36.799" v="3396" actId="478"/>
          <ac:spMkLst>
            <pc:docMk/>
            <pc:sldMk cId="603259684" sldId="265"/>
            <ac:spMk id="34" creationId="{9B3E6D09-3D7E-410D-BC7F-1D67DA5330A3}"/>
          </ac:spMkLst>
        </pc:spChg>
        <pc:spChg chg="del">
          <ac:chgData name="Zhang Jingtang" userId="ee48b5fb4da25d10" providerId="LiveId" clId="{2592DF52-94A6-4058-86B1-329188136020}" dt="2020-02-17T09:01:36.799" v="3396" actId="478"/>
          <ac:spMkLst>
            <pc:docMk/>
            <pc:sldMk cId="603259684" sldId="265"/>
            <ac:spMk id="35" creationId="{B4C96304-DF83-4775-B05C-B354E2B97588}"/>
          </ac:spMkLst>
        </pc:spChg>
        <pc:spChg chg="del">
          <ac:chgData name="Zhang Jingtang" userId="ee48b5fb4da25d10" providerId="LiveId" clId="{2592DF52-94A6-4058-86B1-329188136020}" dt="2020-02-17T09:01:36.799" v="3396" actId="478"/>
          <ac:spMkLst>
            <pc:docMk/>
            <pc:sldMk cId="603259684" sldId="265"/>
            <ac:spMk id="36" creationId="{3B03F57E-1704-496C-8C59-8179ABC7E71E}"/>
          </ac:spMkLst>
        </pc:spChg>
        <pc:spChg chg="mod">
          <ac:chgData name="Zhang Jingtang" userId="ee48b5fb4da25d10" providerId="LiveId" clId="{2592DF52-94A6-4058-86B1-329188136020}" dt="2020-02-17T09:12:46.653" v="3657" actId="1036"/>
          <ac:spMkLst>
            <pc:docMk/>
            <pc:sldMk cId="603259684" sldId="265"/>
            <ac:spMk id="60" creationId="{AC2557D5-38BC-4331-A85F-BB3769725394}"/>
          </ac:spMkLst>
        </pc:spChg>
        <pc:spChg chg="del">
          <ac:chgData name="Zhang Jingtang" userId="ee48b5fb4da25d10" providerId="LiveId" clId="{2592DF52-94A6-4058-86B1-329188136020}" dt="2020-02-17T09:01:36.799" v="3396" actId="478"/>
          <ac:spMkLst>
            <pc:docMk/>
            <pc:sldMk cId="603259684" sldId="265"/>
            <ac:spMk id="61" creationId="{4236308E-2BDF-4C13-8EB2-22B0311FA4B2}"/>
          </ac:spMkLst>
        </pc:spChg>
        <pc:spChg chg="del">
          <ac:chgData name="Zhang Jingtang" userId="ee48b5fb4da25d10" providerId="LiveId" clId="{2592DF52-94A6-4058-86B1-329188136020}" dt="2020-02-17T09:01:36.799" v="3396" actId="478"/>
          <ac:spMkLst>
            <pc:docMk/>
            <pc:sldMk cId="603259684" sldId="265"/>
            <ac:spMk id="62" creationId="{9C4312E6-A6DC-4CDE-8BB9-6E496C832960}"/>
          </ac:spMkLst>
        </pc:spChg>
        <pc:spChg chg="del">
          <ac:chgData name="Zhang Jingtang" userId="ee48b5fb4da25d10" providerId="LiveId" clId="{2592DF52-94A6-4058-86B1-329188136020}" dt="2020-02-17T09:01:36.799" v="3396" actId="478"/>
          <ac:spMkLst>
            <pc:docMk/>
            <pc:sldMk cId="603259684" sldId="265"/>
            <ac:spMk id="63" creationId="{1DC66F16-6408-446C-AA2D-0C726360A8DB}"/>
          </ac:spMkLst>
        </pc:spChg>
        <pc:spChg chg="del">
          <ac:chgData name="Zhang Jingtang" userId="ee48b5fb4da25d10" providerId="LiveId" clId="{2592DF52-94A6-4058-86B1-329188136020}" dt="2020-02-17T09:01:36.799" v="3396" actId="478"/>
          <ac:spMkLst>
            <pc:docMk/>
            <pc:sldMk cId="603259684" sldId="265"/>
            <ac:spMk id="64" creationId="{F84E3E08-2C3C-4A77-8DC0-F58D5882E8E0}"/>
          </ac:spMkLst>
        </pc:spChg>
        <pc:picChg chg="add del mod">
          <ac:chgData name="Zhang Jingtang" userId="ee48b5fb4da25d10" providerId="LiveId" clId="{2592DF52-94A6-4058-86B1-329188136020}" dt="2020-02-17T09:12:53.219" v="3659" actId="478"/>
          <ac:picMkLst>
            <pc:docMk/>
            <pc:sldMk cId="603259684" sldId="265"/>
            <ac:picMk id="3" creationId="{6A5825E2-2657-495A-A4EB-5483DF49A63B}"/>
          </ac:picMkLst>
        </pc:picChg>
        <pc:cxnChg chg="del mod">
          <ac:chgData name="Zhang Jingtang" userId="ee48b5fb4da25d10" providerId="LiveId" clId="{2592DF52-94A6-4058-86B1-329188136020}" dt="2020-02-17T09:01:36.799" v="3396" actId="478"/>
          <ac:cxnSpMkLst>
            <pc:docMk/>
            <pc:sldMk cId="603259684" sldId="265"/>
            <ac:cxnSpMk id="6" creationId="{24680851-3EFD-4E2A-9AB8-07A916B7B878}"/>
          </ac:cxnSpMkLst>
        </pc:cxnChg>
        <pc:cxnChg chg="del mod">
          <ac:chgData name="Zhang Jingtang" userId="ee48b5fb4da25d10" providerId="LiveId" clId="{2592DF52-94A6-4058-86B1-329188136020}" dt="2020-02-17T09:01:36.799" v="3396" actId="478"/>
          <ac:cxnSpMkLst>
            <pc:docMk/>
            <pc:sldMk cId="603259684" sldId="265"/>
            <ac:cxnSpMk id="8" creationId="{1541B561-1926-44E6-AEB5-172E5BC0788A}"/>
          </ac:cxnSpMkLst>
        </pc:cxnChg>
        <pc:cxnChg chg="del mod">
          <ac:chgData name="Zhang Jingtang" userId="ee48b5fb4da25d10" providerId="LiveId" clId="{2592DF52-94A6-4058-86B1-329188136020}" dt="2020-02-17T09:01:36.799" v="3396" actId="478"/>
          <ac:cxnSpMkLst>
            <pc:docMk/>
            <pc:sldMk cId="603259684" sldId="265"/>
            <ac:cxnSpMk id="10" creationId="{C2402C5B-CD76-451A-8C2B-D728DE1D9EAB}"/>
          </ac:cxnSpMkLst>
        </pc:cxnChg>
        <pc:cxnChg chg="del mod">
          <ac:chgData name="Zhang Jingtang" userId="ee48b5fb4da25d10" providerId="LiveId" clId="{2592DF52-94A6-4058-86B1-329188136020}" dt="2020-02-17T09:01:36.799" v="3396" actId="478"/>
          <ac:cxnSpMkLst>
            <pc:docMk/>
            <pc:sldMk cId="603259684" sldId="265"/>
            <ac:cxnSpMk id="12" creationId="{2A7DCA9B-03A1-4E8D-80B6-B02A9D601C61}"/>
          </ac:cxnSpMkLst>
        </pc:cxnChg>
        <pc:cxnChg chg="del mod">
          <ac:chgData name="Zhang Jingtang" userId="ee48b5fb4da25d10" providerId="LiveId" clId="{2592DF52-94A6-4058-86B1-329188136020}" dt="2020-02-17T09:01:36.799" v="3396" actId="478"/>
          <ac:cxnSpMkLst>
            <pc:docMk/>
            <pc:sldMk cId="603259684" sldId="265"/>
            <ac:cxnSpMk id="38" creationId="{180F3EC3-4FF4-43A0-8A7F-7BD3642CDE81}"/>
          </ac:cxnSpMkLst>
        </pc:cxnChg>
        <pc:cxnChg chg="del mod">
          <ac:chgData name="Zhang Jingtang" userId="ee48b5fb4da25d10" providerId="LiveId" clId="{2592DF52-94A6-4058-86B1-329188136020}" dt="2020-02-17T09:01:36.799" v="3396" actId="478"/>
          <ac:cxnSpMkLst>
            <pc:docMk/>
            <pc:sldMk cId="603259684" sldId="265"/>
            <ac:cxnSpMk id="40" creationId="{BF571F45-19A2-4179-86FF-15FFCEC53DC4}"/>
          </ac:cxnSpMkLst>
        </pc:cxnChg>
        <pc:cxnChg chg="del mod">
          <ac:chgData name="Zhang Jingtang" userId="ee48b5fb4da25d10" providerId="LiveId" clId="{2592DF52-94A6-4058-86B1-329188136020}" dt="2020-02-17T09:01:36.799" v="3396" actId="478"/>
          <ac:cxnSpMkLst>
            <pc:docMk/>
            <pc:sldMk cId="603259684" sldId="265"/>
            <ac:cxnSpMk id="42" creationId="{B3DDB9AB-98AE-4248-A182-DDE36B2595F7}"/>
          </ac:cxnSpMkLst>
        </pc:cxnChg>
        <pc:cxnChg chg="del mod">
          <ac:chgData name="Zhang Jingtang" userId="ee48b5fb4da25d10" providerId="LiveId" clId="{2592DF52-94A6-4058-86B1-329188136020}" dt="2020-02-17T09:01:36.799" v="3396" actId="478"/>
          <ac:cxnSpMkLst>
            <pc:docMk/>
            <pc:sldMk cId="603259684" sldId="265"/>
            <ac:cxnSpMk id="44" creationId="{6DB49E34-1CBE-4514-962A-1AF62A465FD6}"/>
          </ac:cxnSpMkLst>
        </pc:cxnChg>
        <pc:cxnChg chg="del mod">
          <ac:chgData name="Zhang Jingtang" userId="ee48b5fb4da25d10" providerId="LiveId" clId="{2592DF52-94A6-4058-86B1-329188136020}" dt="2020-02-17T09:01:36.799" v="3396" actId="478"/>
          <ac:cxnSpMkLst>
            <pc:docMk/>
            <pc:sldMk cId="603259684" sldId="265"/>
            <ac:cxnSpMk id="46" creationId="{D8E967B1-D7F6-4FAB-9E34-C70BEA61A0C4}"/>
          </ac:cxnSpMkLst>
        </pc:cxnChg>
        <pc:cxnChg chg="del mod">
          <ac:chgData name="Zhang Jingtang" userId="ee48b5fb4da25d10" providerId="LiveId" clId="{2592DF52-94A6-4058-86B1-329188136020}" dt="2020-02-17T09:01:36.799" v="3396" actId="478"/>
          <ac:cxnSpMkLst>
            <pc:docMk/>
            <pc:sldMk cId="603259684" sldId="265"/>
            <ac:cxnSpMk id="48" creationId="{19FC5B03-06FE-48C0-97BB-CAA27DDC5049}"/>
          </ac:cxnSpMkLst>
        </pc:cxnChg>
      </pc:sldChg>
      <pc:sldChg chg="delSp modSp add mod">
        <pc:chgData name="Zhang Jingtang" userId="ee48b5fb4da25d10" providerId="LiveId" clId="{2592DF52-94A6-4058-86B1-329188136020}" dt="2020-02-17T09:32:29.212" v="4347" actId="1035"/>
        <pc:sldMkLst>
          <pc:docMk/>
          <pc:sldMk cId="1082346872" sldId="266"/>
        </pc:sldMkLst>
        <pc:spChg chg="del">
          <ac:chgData name="Zhang Jingtang" userId="ee48b5fb4da25d10" providerId="LiveId" clId="{2592DF52-94A6-4058-86B1-329188136020}" dt="2020-02-17T09:13:16.797" v="3662" actId="478"/>
          <ac:spMkLst>
            <pc:docMk/>
            <pc:sldMk cId="1082346872" sldId="266"/>
            <ac:spMk id="60" creationId="{AC2557D5-38BC-4331-A85F-BB3769725394}"/>
          </ac:spMkLst>
        </pc:spChg>
        <pc:picChg chg="mod">
          <ac:chgData name="Zhang Jingtang" userId="ee48b5fb4da25d10" providerId="LiveId" clId="{2592DF52-94A6-4058-86B1-329188136020}" dt="2020-02-17T09:32:29.212" v="4347" actId="1035"/>
          <ac:picMkLst>
            <pc:docMk/>
            <pc:sldMk cId="1082346872" sldId="266"/>
            <ac:picMk id="3" creationId="{6A5825E2-2657-495A-A4EB-5483DF49A63B}"/>
          </ac:picMkLst>
        </pc:picChg>
      </pc:sldChg>
      <pc:sldChg chg="addSp delSp modSp add mod">
        <pc:chgData name="Zhang Jingtang" userId="ee48b5fb4da25d10" providerId="LiveId" clId="{2592DF52-94A6-4058-86B1-329188136020}" dt="2020-02-17T09:32:00.721" v="4335" actId="1035"/>
        <pc:sldMkLst>
          <pc:docMk/>
          <pc:sldMk cId="629655712" sldId="267"/>
        </pc:sldMkLst>
        <pc:spChg chg="mod">
          <ac:chgData name="Zhang Jingtang" userId="ee48b5fb4da25d10" providerId="LiveId" clId="{2592DF52-94A6-4058-86B1-329188136020}" dt="2020-02-17T09:19:14.632" v="3680" actId="20577"/>
          <ac:spMkLst>
            <pc:docMk/>
            <pc:sldMk cId="629655712" sldId="267"/>
            <ac:spMk id="2" creationId="{DCE4FBF3-D6FF-4F8F-9346-40CE12856C00}"/>
          </ac:spMkLst>
        </pc:spChg>
        <pc:spChg chg="add mod">
          <ac:chgData name="Zhang Jingtang" userId="ee48b5fb4da25d10" providerId="LiveId" clId="{2592DF52-94A6-4058-86B1-329188136020}" dt="2020-02-17T09:28:32.191" v="4042" actId="1035"/>
          <ac:spMkLst>
            <pc:docMk/>
            <pc:sldMk cId="629655712" sldId="267"/>
            <ac:spMk id="4" creationId="{1D49A7FC-A9AB-4B2E-A6C8-AE0652F4F659}"/>
          </ac:spMkLst>
        </pc:spChg>
        <pc:spChg chg="add mod">
          <ac:chgData name="Zhang Jingtang" userId="ee48b5fb4da25d10" providerId="LiveId" clId="{2592DF52-94A6-4058-86B1-329188136020}" dt="2020-02-17T09:28:32.191" v="4042" actId="1035"/>
          <ac:spMkLst>
            <pc:docMk/>
            <pc:sldMk cId="629655712" sldId="267"/>
            <ac:spMk id="5" creationId="{185911EA-63CC-4590-9143-3E06D7704730}"/>
          </ac:spMkLst>
        </pc:spChg>
        <pc:spChg chg="add mod">
          <ac:chgData name="Zhang Jingtang" userId="ee48b5fb4da25d10" providerId="LiveId" clId="{2592DF52-94A6-4058-86B1-329188136020}" dt="2020-02-17T09:28:32.191" v="4042" actId="1035"/>
          <ac:spMkLst>
            <pc:docMk/>
            <pc:sldMk cId="629655712" sldId="267"/>
            <ac:spMk id="6" creationId="{059E8930-9F1E-4FA5-8351-06A6A5F69D04}"/>
          </ac:spMkLst>
        </pc:spChg>
        <pc:spChg chg="add mod">
          <ac:chgData name="Zhang Jingtang" userId="ee48b5fb4da25d10" providerId="LiveId" clId="{2592DF52-94A6-4058-86B1-329188136020}" dt="2020-02-17T09:28:32.191" v="4042" actId="1035"/>
          <ac:spMkLst>
            <pc:docMk/>
            <pc:sldMk cId="629655712" sldId="267"/>
            <ac:spMk id="7" creationId="{B1B7FE89-FC0C-4B90-A5EC-F7A0FAB5352D}"/>
          </ac:spMkLst>
        </pc:spChg>
        <pc:spChg chg="add mod">
          <ac:chgData name="Zhang Jingtang" userId="ee48b5fb4da25d10" providerId="LiveId" clId="{2592DF52-94A6-4058-86B1-329188136020}" dt="2020-02-17T09:28:32.191" v="4042" actId="1035"/>
          <ac:spMkLst>
            <pc:docMk/>
            <pc:sldMk cId="629655712" sldId="267"/>
            <ac:spMk id="8" creationId="{475B5652-CC88-4356-86CC-A14F99B0B66C}"/>
          </ac:spMkLst>
        </pc:spChg>
        <pc:spChg chg="add mod">
          <ac:chgData name="Zhang Jingtang" userId="ee48b5fb4da25d10" providerId="LiveId" clId="{2592DF52-94A6-4058-86B1-329188136020}" dt="2020-02-17T09:28:32.191" v="4042" actId="1035"/>
          <ac:spMkLst>
            <pc:docMk/>
            <pc:sldMk cId="629655712" sldId="267"/>
            <ac:spMk id="9" creationId="{51A7B1B1-9B68-4A29-B386-DD28EAAAC8F6}"/>
          </ac:spMkLst>
        </pc:spChg>
        <pc:spChg chg="add mod">
          <ac:chgData name="Zhang Jingtang" userId="ee48b5fb4da25d10" providerId="LiveId" clId="{2592DF52-94A6-4058-86B1-329188136020}" dt="2020-02-17T09:28:32.191" v="4042" actId="1035"/>
          <ac:spMkLst>
            <pc:docMk/>
            <pc:sldMk cId="629655712" sldId="267"/>
            <ac:spMk id="10" creationId="{8CEBC0B0-E516-48E6-A877-1D6C582E29E7}"/>
          </ac:spMkLst>
        </pc:spChg>
        <pc:spChg chg="add mod">
          <ac:chgData name="Zhang Jingtang" userId="ee48b5fb4da25d10" providerId="LiveId" clId="{2592DF52-94A6-4058-86B1-329188136020}" dt="2020-02-17T09:28:32.191" v="4042" actId="1035"/>
          <ac:spMkLst>
            <pc:docMk/>
            <pc:sldMk cId="629655712" sldId="267"/>
            <ac:spMk id="11" creationId="{61242887-FE31-4839-90C1-6894AB2118D8}"/>
          </ac:spMkLst>
        </pc:spChg>
        <pc:spChg chg="add mod">
          <ac:chgData name="Zhang Jingtang" userId="ee48b5fb4da25d10" providerId="LiveId" clId="{2592DF52-94A6-4058-86B1-329188136020}" dt="2020-02-17T09:28:32.191" v="4042" actId="1035"/>
          <ac:spMkLst>
            <pc:docMk/>
            <pc:sldMk cId="629655712" sldId="267"/>
            <ac:spMk id="12" creationId="{06A016D9-7D30-4292-8E86-10C2BA901120}"/>
          </ac:spMkLst>
        </pc:spChg>
        <pc:spChg chg="add mod">
          <ac:chgData name="Zhang Jingtang" userId="ee48b5fb4da25d10" providerId="LiveId" clId="{2592DF52-94A6-4058-86B1-329188136020}" dt="2020-02-17T09:28:32.191" v="4042" actId="1035"/>
          <ac:spMkLst>
            <pc:docMk/>
            <pc:sldMk cId="629655712" sldId="267"/>
            <ac:spMk id="13" creationId="{B8F66191-A1B0-4AB7-B31B-1BCCB3A76BC8}"/>
          </ac:spMkLst>
        </pc:spChg>
        <pc:spChg chg="add mod">
          <ac:chgData name="Zhang Jingtang" userId="ee48b5fb4da25d10" providerId="LiveId" clId="{2592DF52-94A6-4058-86B1-329188136020}" dt="2020-02-17T09:28:32.191" v="4042" actId="1035"/>
          <ac:spMkLst>
            <pc:docMk/>
            <pc:sldMk cId="629655712" sldId="267"/>
            <ac:spMk id="14" creationId="{0BF79F85-C964-4066-8364-A85AF36B6FBE}"/>
          </ac:spMkLst>
        </pc:spChg>
        <pc:spChg chg="add mod">
          <ac:chgData name="Zhang Jingtang" userId="ee48b5fb4da25d10" providerId="LiveId" clId="{2592DF52-94A6-4058-86B1-329188136020}" dt="2020-02-17T09:31:57.603" v="4321" actId="14100"/>
          <ac:spMkLst>
            <pc:docMk/>
            <pc:sldMk cId="629655712" sldId="267"/>
            <ac:spMk id="17" creationId="{D72C5160-84A1-41E6-BC94-6880276E8D03}"/>
          </ac:spMkLst>
        </pc:spChg>
        <pc:spChg chg="del mod">
          <ac:chgData name="Zhang Jingtang" userId="ee48b5fb4da25d10" providerId="LiveId" clId="{2592DF52-94A6-4058-86B1-329188136020}" dt="2020-02-17T09:25:40.137" v="3934" actId="478"/>
          <ac:spMkLst>
            <pc:docMk/>
            <pc:sldMk cId="629655712" sldId="267"/>
            <ac:spMk id="60" creationId="{AC2557D5-38BC-4331-A85F-BB3769725394}"/>
          </ac:spMkLst>
        </pc:spChg>
        <pc:cxnChg chg="add mod">
          <ac:chgData name="Zhang Jingtang" userId="ee48b5fb4da25d10" providerId="LiveId" clId="{2592DF52-94A6-4058-86B1-329188136020}" dt="2020-02-17T09:32:00.721" v="4335" actId="1035"/>
          <ac:cxnSpMkLst>
            <pc:docMk/>
            <pc:sldMk cId="629655712" sldId="267"/>
            <ac:cxnSpMk id="15" creationId="{358935F4-6148-485D-B2CA-7E9928B0EBA0}"/>
          </ac:cxnSpMkLst>
        </pc:cxnChg>
      </pc:sldChg>
      <pc:sldChg chg="addSp delSp modSp add mod">
        <pc:chgData name="Zhang Jingtang" userId="ee48b5fb4da25d10" providerId="LiveId" clId="{2592DF52-94A6-4058-86B1-329188136020}" dt="2020-02-17T09:57:07.228" v="4799" actId="1035"/>
        <pc:sldMkLst>
          <pc:docMk/>
          <pc:sldMk cId="2527026904" sldId="268"/>
        </pc:sldMkLst>
        <pc:spChg chg="mod">
          <ac:chgData name="Zhang Jingtang" userId="ee48b5fb4da25d10" providerId="LiveId" clId="{2592DF52-94A6-4058-86B1-329188136020}" dt="2020-02-17T09:36:20.971" v="4397" actId="14100"/>
          <ac:spMkLst>
            <pc:docMk/>
            <pc:sldMk cId="2527026904" sldId="268"/>
            <ac:spMk id="2" creationId="{DCE4FBF3-D6FF-4F8F-9346-40CE12856C00}"/>
          </ac:spMkLst>
        </pc:spChg>
        <pc:spChg chg="del">
          <ac:chgData name="Zhang Jingtang" userId="ee48b5fb4da25d10" providerId="LiveId" clId="{2592DF52-94A6-4058-86B1-329188136020}" dt="2020-02-17T09:36:24.238" v="4398" actId="478"/>
          <ac:spMkLst>
            <pc:docMk/>
            <pc:sldMk cId="2527026904" sldId="268"/>
            <ac:spMk id="4" creationId="{1D49A7FC-A9AB-4B2E-A6C8-AE0652F4F659}"/>
          </ac:spMkLst>
        </pc:spChg>
        <pc:spChg chg="del">
          <ac:chgData name="Zhang Jingtang" userId="ee48b5fb4da25d10" providerId="LiveId" clId="{2592DF52-94A6-4058-86B1-329188136020}" dt="2020-02-17T09:36:24.238" v="4398" actId="478"/>
          <ac:spMkLst>
            <pc:docMk/>
            <pc:sldMk cId="2527026904" sldId="268"/>
            <ac:spMk id="5" creationId="{185911EA-63CC-4590-9143-3E06D7704730}"/>
          </ac:spMkLst>
        </pc:spChg>
        <pc:spChg chg="del">
          <ac:chgData name="Zhang Jingtang" userId="ee48b5fb4da25d10" providerId="LiveId" clId="{2592DF52-94A6-4058-86B1-329188136020}" dt="2020-02-17T09:36:24.238" v="4398" actId="478"/>
          <ac:spMkLst>
            <pc:docMk/>
            <pc:sldMk cId="2527026904" sldId="268"/>
            <ac:spMk id="6" creationId="{059E8930-9F1E-4FA5-8351-06A6A5F69D04}"/>
          </ac:spMkLst>
        </pc:spChg>
        <pc:spChg chg="del">
          <ac:chgData name="Zhang Jingtang" userId="ee48b5fb4da25d10" providerId="LiveId" clId="{2592DF52-94A6-4058-86B1-329188136020}" dt="2020-02-17T09:36:24.238" v="4398" actId="478"/>
          <ac:spMkLst>
            <pc:docMk/>
            <pc:sldMk cId="2527026904" sldId="268"/>
            <ac:spMk id="7" creationId="{B1B7FE89-FC0C-4B90-A5EC-F7A0FAB5352D}"/>
          </ac:spMkLst>
        </pc:spChg>
        <pc:spChg chg="del">
          <ac:chgData name="Zhang Jingtang" userId="ee48b5fb4da25d10" providerId="LiveId" clId="{2592DF52-94A6-4058-86B1-329188136020}" dt="2020-02-17T09:36:24.238" v="4398" actId="478"/>
          <ac:spMkLst>
            <pc:docMk/>
            <pc:sldMk cId="2527026904" sldId="268"/>
            <ac:spMk id="8" creationId="{475B5652-CC88-4356-86CC-A14F99B0B66C}"/>
          </ac:spMkLst>
        </pc:spChg>
        <pc:spChg chg="del">
          <ac:chgData name="Zhang Jingtang" userId="ee48b5fb4da25d10" providerId="LiveId" clId="{2592DF52-94A6-4058-86B1-329188136020}" dt="2020-02-17T09:36:24.238" v="4398" actId="478"/>
          <ac:spMkLst>
            <pc:docMk/>
            <pc:sldMk cId="2527026904" sldId="268"/>
            <ac:spMk id="9" creationId="{51A7B1B1-9B68-4A29-B386-DD28EAAAC8F6}"/>
          </ac:spMkLst>
        </pc:spChg>
        <pc:spChg chg="del">
          <ac:chgData name="Zhang Jingtang" userId="ee48b5fb4da25d10" providerId="LiveId" clId="{2592DF52-94A6-4058-86B1-329188136020}" dt="2020-02-17T09:36:24.238" v="4398" actId="478"/>
          <ac:spMkLst>
            <pc:docMk/>
            <pc:sldMk cId="2527026904" sldId="268"/>
            <ac:spMk id="10" creationId="{8CEBC0B0-E516-48E6-A877-1D6C582E29E7}"/>
          </ac:spMkLst>
        </pc:spChg>
        <pc:spChg chg="del">
          <ac:chgData name="Zhang Jingtang" userId="ee48b5fb4da25d10" providerId="LiveId" clId="{2592DF52-94A6-4058-86B1-329188136020}" dt="2020-02-17T09:36:24.238" v="4398" actId="478"/>
          <ac:spMkLst>
            <pc:docMk/>
            <pc:sldMk cId="2527026904" sldId="268"/>
            <ac:spMk id="11" creationId="{61242887-FE31-4839-90C1-6894AB2118D8}"/>
          </ac:spMkLst>
        </pc:spChg>
        <pc:spChg chg="del">
          <ac:chgData name="Zhang Jingtang" userId="ee48b5fb4da25d10" providerId="LiveId" clId="{2592DF52-94A6-4058-86B1-329188136020}" dt="2020-02-17T09:36:24.238" v="4398" actId="478"/>
          <ac:spMkLst>
            <pc:docMk/>
            <pc:sldMk cId="2527026904" sldId="268"/>
            <ac:spMk id="12" creationId="{06A016D9-7D30-4292-8E86-10C2BA901120}"/>
          </ac:spMkLst>
        </pc:spChg>
        <pc:spChg chg="del">
          <ac:chgData name="Zhang Jingtang" userId="ee48b5fb4da25d10" providerId="LiveId" clId="{2592DF52-94A6-4058-86B1-329188136020}" dt="2020-02-17T09:36:24.238" v="4398" actId="478"/>
          <ac:spMkLst>
            <pc:docMk/>
            <pc:sldMk cId="2527026904" sldId="268"/>
            <ac:spMk id="13" creationId="{B8F66191-A1B0-4AB7-B31B-1BCCB3A76BC8}"/>
          </ac:spMkLst>
        </pc:spChg>
        <pc:spChg chg="del">
          <ac:chgData name="Zhang Jingtang" userId="ee48b5fb4da25d10" providerId="LiveId" clId="{2592DF52-94A6-4058-86B1-329188136020}" dt="2020-02-17T09:36:24.238" v="4398" actId="478"/>
          <ac:spMkLst>
            <pc:docMk/>
            <pc:sldMk cId="2527026904" sldId="268"/>
            <ac:spMk id="14" creationId="{0BF79F85-C964-4066-8364-A85AF36B6FBE}"/>
          </ac:spMkLst>
        </pc:spChg>
        <pc:spChg chg="add mod">
          <ac:chgData name="Zhang Jingtang" userId="ee48b5fb4da25d10" providerId="LiveId" clId="{2592DF52-94A6-4058-86B1-329188136020}" dt="2020-02-17T09:55:14.875" v="4669" actId="1036"/>
          <ac:spMkLst>
            <pc:docMk/>
            <pc:sldMk cId="2527026904" sldId="268"/>
            <ac:spMk id="16" creationId="{57E0B5E5-9719-4AC9-8723-1D87C390D7DE}"/>
          </ac:spMkLst>
        </pc:spChg>
        <pc:spChg chg="del">
          <ac:chgData name="Zhang Jingtang" userId="ee48b5fb4da25d10" providerId="LiveId" clId="{2592DF52-94A6-4058-86B1-329188136020}" dt="2020-02-17T09:36:24.238" v="4398" actId="478"/>
          <ac:spMkLst>
            <pc:docMk/>
            <pc:sldMk cId="2527026904" sldId="268"/>
            <ac:spMk id="17" creationId="{D72C5160-84A1-41E6-BC94-6880276E8D03}"/>
          </ac:spMkLst>
        </pc:spChg>
        <pc:spChg chg="add mod">
          <ac:chgData name="Zhang Jingtang" userId="ee48b5fb4da25d10" providerId="LiveId" clId="{2592DF52-94A6-4058-86B1-329188136020}" dt="2020-02-17T09:57:07.228" v="4799" actId="1035"/>
          <ac:spMkLst>
            <pc:docMk/>
            <pc:sldMk cId="2527026904" sldId="268"/>
            <ac:spMk id="18" creationId="{F8AAF4AA-C7E4-4A83-A1E1-63673706B874}"/>
          </ac:spMkLst>
        </pc:spChg>
        <pc:spChg chg="add mod">
          <ac:chgData name="Zhang Jingtang" userId="ee48b5fb4da25d10" providerId="LiveId" clId="{2592DF52-94A6-4058-86B1-329188136020}" dt="2020-02-17T09:57:03.619" v="4786" actId="1036"/>
          <ac:spMkLst>
            <pc:docMk/>
            <pc:sldMk cId="2527026904" sldId="268"/>
            <ac:spMk id="19" creationId="{BF3E7313-0428-43B4-B7BF-FB7FB58C3621}"/>
          </ac:spMkLst>
        </pc:spChg>
        <pc:picChg chg="add mod">
          <ac:chgData name="Zhang Jingtang" userId="ee48b5fb4da25d10" providerId="LiveId" clId="{2592DF52-94A6-4058-86B1-329188136020}" dt="2020-02-17T09:55:14.875" v="4669" actId="1036"/>
          <ac:picMkLst>
            <pc:docMk/>
            <pc:sldMk cId="2527026904" sldId="268"/>
            <ac:picMk id="3" creationId="{ACEEB65A-D4AF-4804-946F-BA4242974A35}"/>
          </ac:picMkLst>
        </pc:picChg>
        <pc:cxnChg chg="del">
          <ac:chgData name="Zhang Jingtang" userId="ee48b5fb4da25d10" providerId="LiveId" clId="{2592DF52-94A6-4058-86B1-329188136020}" dt="2020-02-17T09:36:24.238" v="4398" actId="478"/>
          <ac:cxnSpMkLst>
            <pc:docMk/>
            <pc:sldMk cId="2527026904" sldId="268"/>
            <ac:cxnSpMk id="15" creationId="{358935F4-6148-485D-B2CA-7E9928B0EBA0}"/>
          </ac:cxnSpMkLst>
        </pc:cxnChg>
      </pc:sldChg>
      <pc:sldChg chg="addSp delSp modSp add mod">
        <pc:chgData name="Zhang Jingtang" userId="ee48b5fb4da25d10" providerId="LiveId" clId="{2592DF52-94A6-4058-86B1-329188136020}" dt="2020-02-17T10:04:43.134" v="5224" actId="5793"/>
        <pc:sldMkLst>
          <pc:docMk/>
          <pc:sldMk cId="1238083285" sldId="269"/>
        </pc:sldMkLst>
        <pc:spChg chg="mod">
          <ac:chgData name="Zhang Jingtang" userId="ee48b5fb4da25d10" providerId="LiveId" clId="{2592DF52-94A6-4058-86B1-329188136020}" dt="2020-02-17T09:58:37.616" v="4832" actId="20577"/>
          <ac:spMkLst>
            <pc:docMk/>
            <pc:sldMk cId="1238083285" sldId="269"/>
            <ac:spMk id="2" creationId="{DCE4FBF3-D6FF-4F8F-9346-40CE12856C00}"/>
          </ac:spMkLst>
        </pc:spChg>
        <pc:spChg chg="add mod">
          <ac:chgData name="Zhang Jingtang" userId="ee48b5fb4da25d10" providerId="LiveId" clId="{2592DF52-94A6-4058-86B1-329188136020}" dt="2020-02-17T10:04:43.134" v="5224" actId="5793"/>
          <ac:spMkLst>
            <pc:docMk/>
            <pc:sldMk cId="1238083285" sldId="269"/>
            <ac:spMk id="8" creationId="{6D1D31FC-9CBC-45C2-B1B7-C6F6F211AA10}"/>
          </ac:spMkLst>
        </pc:spChg>
        <pc:spChg chg="mod">
          <ac:chgData name="Zhang Jingtang" userId="ee48b5fb4da25d10" providerId="LiveId" clId="{2592DF52-94A6-4058-86B1-329188136020}" dt="2020-02-17T09:59:26.762" v="4851" actId="20577"/>
          <ac:spMkLst>
            <pc:docMk/>
            <pc:sldMk cId="1238083285" sldId="269"/>
            <ac:spMk id="16" creationId="{57E0B5E5-9719-4AC9-8723-1D87C390D7DE}"/>
          </ac:spMkLst>
        </pc:spChg>
        <pc:spChg chg="mod">
          <ac:chgData name="Zhang Jingtang" userId="ee48b5fb4da25d10" providerId="LiveId" clId="{2592DF52-94A6-4058-86B1-329188136020}" dt="2020-02-17T10:01:24.445" v="4977" actId="15"/>
          <ac:spMkLst>
            <pc:docMk/>
            <pc:sldMk cId="1238083285" sldId="269"/>
            <ac:spMk id="18" creationId="{F8AAF4AA-C7E4-4A83-A1E1-63673706B874}"/>
          </ac:spMkLst>
        </pc:spChg>
        <pc:spChg chg="del">
          <ac:chgData name="Zhang Jingtang" userId="ee48b5fb4da25d10" providerId="LiveId" clId="{2592DF52-94A6-4058-86B1-329188136020}" dt="2020-02-17T09:59:35.119" v="4854" actId="478"/>
          <ac:spMkLst>
            <pc:docMk/>
            <pc:sldMk cId="1238083285" sldId="269"/>
            <ac:spMk id="19" creationId="{BF3E7313-0428-43B4-B7BF-FB7FB58C3621}"/>
          </ac:spMkLst>
        </pc:spChg>
        <pc:picChg chg="del">
          <ac:chgData name="Zhang Jingtang" userId="ee48b5fb4da25d10" providerId="LiveId" clId="{2592DF52-94A6-4058-86B1-329188136020}" dt="2020-02-17T09:59:20.665" v="4833" actId="478"/>
          <ac:picMkLst>
            <pc:docMk/>
            <pc:sldMk cId="1238083285" sldId="269"/>
            <ac:picMk id="3" creationId="{ACEEB65A-D4AF-4804-946F-BA4242974A35}"/>
          </ac:picMkLst>
        </pc:picChg>
        <pc:picChg chg="add mod">
          <ac:chgData name="Zhang Jingtang" userId="ee48b5fb4da25d10" providerId="LiveId" clId="{2592DF52-94A6-4058-86B1-329188136020}" dt="2020-02-17T09:59:31.030" v="4853" actId="1076"/>
          <ac:picMkLst>
            <pc:docMk/>
            <pc:sldMk cId="1238083285" sldId="269"/>
            <ac:picMk id="4" creationId="{D7F82562-1C5E-4350-A135-FFACAE2905E7}"/>
          </ac:picMkLst>
        </pc:picChg>
      </pc:sldChg>
      <pc:sldChg chg="add del">
        <pc:chgData name="Zhang Jingtang" userId="ee48b5fb4da25d10" providerId="LiveId" clId="{2592DF52-94A6-4058-86B1-329188136020}" dt="2020-02-17T10:03:09.496" v="4981" actId="47"/>
        <pc:sldMkLst>
          <pc:docMk/>
          <pc:sldMk cId="50562620" sldId="270"/>
        </pc:sldMkLst>
      </pc:sldChg>
      <pc:sldChg chg="add del">
        <pc:chgData name="Zhang Jingtang" userId="ee48b5fb4da25d10" providerId="LiveId" clId="{2592DF52-94A6-4058-86B1-329188136020}" dt="2020-02-17T10:02:50.365" v="4979" actId="47"/>
        <pc:sldMkLst>
          <pc:docMk/>
          <pc:sldMk cId="1514908314" sldId="270"/>
        </pc:sldMkLst>
      </pc:sldChg>
      <pc:sldChg chg="delSp modSp add del mod">
        <pc:chgData name="Zhang Jingtang" userId="ee48b5fb4da25d10" providerId="LiveId" clId="{2592DF52-94A6-4058-86B1-329188136020}" dt="2020-02-17T10:22:10.166" v="5240" actId="2696"/>
        <pc:sldMkLst>
          <pc:docMk/>
          <pc:sldMk cId="3436776016" sldId="270"/>
        </pc:sldMkLst>
        <pc:spChg chg="mod">
          <ac:chgData name="Zhang Jingtang" userId="ee48b5fb4da25d10" providerId="LiveId" clId="{2592DF52-94A6-4058-86B1-329188136020}" dt="2020-02-17T10:22:06.510" v="5239" actId="1076"/>
          <ac:spMkLst>
            <pc:docMk/>
            <pc:sldMk cId="3436776016" sldId="270"/>
            <ac:spMk id="2" creationId="{DCE4FBF3-D6FF-4F8F-9346-40CE12856C00}"/>
          </ac:spMkLst>
        </pc:spChg>
        <pc:spChg chg="del">
          <ac:chgData name="Zhang Jingtang" userId="ee48b5fb4da25d10" providerId="LiveId" clId="{2592DF52-94A6-4058-86B1-329188136020}" dt="2020-02-17T10:21:51.824" v="5226" actId="478"/>
          <ac:spMkLst>
            <pc:docMk/>
            <pc:sldMk cId="3436776016" sldId="270"/>
            <ac:spMk id="8" creationId="{6D1D31FC-9CBC-45C2-B1B7-C6F6F211AA10}"/>
          </ac:spMkLst>
        </pc:spChg>
        <pc:spChg chg="del">
          <ac:chgData name="Zhang Jingtang" userId="ee48b5fb4da25d10" providerId="LiveId" clId="{2592DF52-94A6-4058-86B1-329188136020}" dt="2020-02-17T10:21:51.824" v="5226" actId="478"/>
          <ac:spMkLst>
            <pc:docMk/>
            <pc:sldMk cId="3436776016" sldId="270"/>
            <ac:spMk id="16" creationId="{57E0B5E5-9719-4AC9-8723-1D87C390D7DE}"/>
          </ac:spMkLst>
        </pc:spChg>
        <pc:spChg chg="del">
          <ac:chgData name="Zhang Jingtang" userId="ee48b5fb4da25d10" providerId="LiveId" clId="{2592DF52-94A6-4058-86B1-329188136020}" dt="2020-02-17T10:21:51.824" v="5226" actId="478"/>
          <ac:spMkLst>
            <pc:docMk/>
            <pc:sldMk cId="3436776016" sldId="270"/>
            <ac:spMk id="18" creationId="{F8AAF4AA-C7E4-4A83-A1E1-63673706B874}"/>
          </ac:spMkLst>
        </pc:spChg>
        <pc:picChg chg="del">
          <ac:chgData name="Zhang Jingtang" userId="ee48b5fb4da25d10" providerId="LiveId" clId="{2592DF52-94A6-4058-86B1-329188136020}" dt="2020-02-17T10:21:51.824" v="5226" actId="478"/>
          <ac:picMkLst>
            <pc:docMk/>
            <pc:sldMk cId="3436776016" sldId="270"/>
            <ac:picMk id="4" creationId="{D7F82562-1C5E-4350-A135-FFACAE2905E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93BDB-EEB0-4682-9328-A208F11E4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893DC5-6E24-48F4-9E07-D57E5E676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126731-5B44-46C2-920F-64AB0C99A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3C8CD-1327-4EFD-B521-25CE146FC8EB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778429-C145-4D5C-AA96-FAFC642D4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4EAE05-F597-41CA-BEFF-3AA9E9B6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E45C-6E3F-4CD5-A177-F86B9EFD68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398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37F1B-685D-4E3D-8782-6CE59EA76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6746AA-03F9-413B-8A75-A54DCD44C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EEC80C-BED9-42F2-8433-C73F75E5E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3C8CD-1327-4EFD-B521-25CE146FC8EB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22E4D1-AF35-4B62-9C36-951BD714C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8EF49C-6D86-4171-A5DC-D2AED8F05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E45C-6E3F-4CD5-A177-F86B9EFD68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089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C6B724-93FC-4451-B148-D0CB666B01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601BB7-D44B-4E67-8EBB-2A17E6BF6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047282-3CF6-4D60-9CCE-06C75C399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3C8CD-1327-4EFD-B521-25CE146FC8EB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FF1DF7-B12D-4248-AE13-9EB192DF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D258E8-4A52-495A-A8F7-66E3D87CB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E45C-6E3F-4CD5-A177-F86B9EFD68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424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259A9-A491-4F9E-8652-B45B23486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FE036C-9A53-4268-ADED-FF835DC36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2FF8D4-288A-439E-80AB-9FCF723C5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3C8CD-1327-4EFD-B521-25CE146FC8EB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FC152-29E8-423F-B75D-B16927922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2A949E-A53A-48AC-BE17-F9F6ACAC7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E45C-6E3F-4CD5-A177-F86B9EFD68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871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F0085-BB78-4281-8E94-1B5739FF9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432B7A-424D-48CA-9AFC-1A108483E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E067A7-0B9B-4E00-89DA-6C95884C3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3C8CD-1327-4EFD-B521-25CE146FC8EB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F1C82E-E711-49BF-B82E-0112591C4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8191A4-D8BF-42E8-800F-1CCAAE5E0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E45C-6E3F-4CD5-A177-F86B9EFD68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701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6FD1F-C7C3-4DF9-A8CF-AB1F52932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157FE8-939D-493A-988F-B94A4B7404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D36A88-A0FD-4877-997F-BE9A226ED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C703A9-DD81-4771-A0E3-224229CE4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3C8CD-1327-4EFD-B521-25CE146FC8EB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CD29E8-FF8F-4593-B9E2-D7421F84F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908165-FB9D-4424-B162-433251BFD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E45C-6E3F-4CD5-A177-F86B9EFD68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023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17E77-BFCC-4790-A671-FB84A2273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4659C8-11AE-4D2E-BE48-F5FC1F94A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E3FB56-0E83-4313-ADEB-D0B7406E0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EE5692-FFD4-4AE3-8A16-138048D143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CCE68B-739F-4B15-826E-FCF7C63907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870EFB-AD75-4347-830B-6174A40CE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3C8CD-1327-4EFD-B521-25CE146FC8EB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4ECA03-1EA8-4039-89E1-1262366EC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1A1EDD-A952-4232-ABE3-9128D171A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E45C-6E3F-4CD5-A177-F86B9EFD68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142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CC3180-440A-47AB-8139-7FC355442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D0B6BF-7E4A-4068-B8DD-3453FF6EC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3C8CD-1327-4EFD-B521-25CE146FC8EB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FACE40-FFF7-47FD-BF56-9DAA1F56A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8862B8C-EA57-4A7E-933C-4C862A51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E45C-6E3F-4CD5-A177-F86B9EFD68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82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078B3F-2983-40E2-9416-256BC5A45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3C8CD-1327-4EFD-B521-25CE146FC8EB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2BBF3A-1F9F-497B-961E-B27974734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0BDB58-30B6-4F08-892E-3C0F863D0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E45C-6E3F-4CD5-A177-F86B9EFD68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824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95B55-BAE3-442C-9CFB-2CDE98601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020364-D5C2-44F6-AFE5-A6B75914A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80AEB3-A06C-41D0-B6F0-8A85D6036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700739-074A-4089-AD06-A027EB2D7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3C8CD-1327-4EFD-B521-25CE146FC8EB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4CFA54-8D11-4A59-BE5C-D00450241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59FAE0-BB58-4FD9-B6B8-73440929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E45C-6E3F-4CD5-A177-F86B9EFD68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774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C7975-D3DA-4C5E-9BDD-3E173F436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14F506-EBB9-4160-93FA-F6A971F557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CCD251-AA03-4ABD-BFF9-BBD80604D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866732-02AD-4F6B-882B-4641638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3C8CD-1327-4EFD-B521-25CE146FC8EB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72EC78-18F1-406B-9003-C925E0388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11506C-E4DF-428D-B8F7-1BF827AD8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E45C-6E3F-4CD5-A177-F86B9EFD68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703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D6AC487-8588-4D7F-8793-DC7018C2E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438D28-AABF-40BC-AC3A-3EE636C0F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13B55D-4F6B-4555-AE03-7F4352556A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3C8CD-1327-4EFD-B521-25CE146FC8EB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5BB7BB-6A25-4211-ADBF-D0D380174B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50671C-AA2F-4AD5-988C-2B658FE0D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3E45C-6E3F-4CD5-A177-F86B9EFD68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54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51BB298-55C7-4E02-A098-82F33B0C9426}"/>
              </a:ext>
            </a:extLst>
          </p:cNvPr>
          <p:cNvSpPr txBox="1"/>
          <p:nvPr/>
        </p:nvSpPr>
        <p:spPr>
          <a:xfrm>
            <a:off x="637308" y="1773379"/>
            <a:ext cx="10917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Coverage-Directed Differential Testing of JVM Implementations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B09E5DD-B145-4521-B887-851EA53E63F3}"/>
              </a:ext>
            </a:extLst>
          </p:cNvPr>
          <p:cNvSpPr txBox="1"/>
          <p:nvPr/>
        </p:nvSpPr>
        <p:spPr>
          <a:xfrm>
            <a:off x="3158835" y="3306618"/>
            <a:ext cx="5874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The 37th annual ACM SIGPLAN conference on Programming Language Design and Implementation (PLDI 2016)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13FD816-6FF4-41B9-A7CF-0907B9569CBE}"/>
              </a:ext>
            </a:extLst>
          </p:cNvPr>
          <p:cNvSpPr txBox="1"/>
          <p:nvPr/>
        </p:nvSpPr>
        <p:spPr>
          <a:xfrm>
            <a:off x="3158835" y="4871258"/>
            <a:ext cx="5874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Shared by Jingtang Zhang</a:t>
            </a:r>
          </a:p>
          <a:p>
            <a:pPr algn="ctr"/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2020.02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916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CE4FBF3-D6FF-4F8F-9346-40CE12856C00}"/>
              </a:ext>
            </a:extLst>
          </p:cNvPr>
          <p:cNvSpPr txBox="1"/>
          <p:nvPr/>
        </p:nvSpPr>
        <p:spPr>
          <a:xfrm>
            <a:off x="372225" y="354676"/>
            <a:ext cx="4451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Mutating Class-files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A5825E2-2657-495A-A4EB-5483DF49A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423" y="961381"/>
            <a:ext cx="7982812" cy="558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346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CE4FBF3-D6FF-4F8F-9346-40CE12856C00}"/>
              </a:ext>
            </a:extLst>
          </p:cNvPr>
          <p:cNvSpPr txBox="1"/>
          <p:nvPr/>
        </p:nvSpPr>
        <p:spPr>
          <a:xfrm>
            <a:off x="372225" y="354676"/>
            <a:ext cx="4451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Mutator Selection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D49A7FC-A9AB-4B2E-A6C8-AE0652F4F659}"/>
              </a:ext>
            </a:extLst>
          </p:cNvPr>
          <p:cNvSpPr/>
          <p:nvPr/>
        </p:nvSpPr>
        <p:spPr>
          <a:xfrm>
            <a:off x="911506" y="1352209"/>
            <a:ext cx="1394372" cy="58889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mutator 86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85911EA-63CC-4590-9143-3E06D7704730}"/>
              </a:ext>
            </a:extLst>
          </p:cNvPr>
          <p:cNvSpPr/>
          <p:nvPr/>
        </p:nvSpPr>
        <p:spPr>
          <a:xfrm>
            <a:off x="2405688" y="1352208"/>
            <a:ext cx="1394372" cy="58889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mutator 49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59E8930-9F1E-4FA5-8351-06A6A5F69D04}"/>
              </a:ext>
            </a:extLst>
          </p:cNvPr>
          <p:cNvSpPr/>
          <p:nvPr/>
        </p:nvSpPr>
        <p:spPr>
          <a:xfrm>
            <a:off x="3899870" y="1352207"/>
            <a:ext cx="1394372" cy="58889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mutator 4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1B7FE89-FC0C-4B90-A5EC-F7A0FAB5352D}"/>
              </a:ext>
            </a:extLst>
          </p:cNvPr>
          <p:cNvSpPr/>
          <p:nvPr/>
        </p:nvSpPr>
        <p:spPr>
          <a:xfrm>
            <a:off x="5398813" y="1352207"/>
            <a:ext cx="1489421" cy="58889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mutator 101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75B5652-CC88-4356-86CC-A14F99B0B66C}"/>
              </a:ext>
            </a:extLst>
          </p:cNvPr>
          <p:cNvSpPr/>
          <p:nvPr/>
        </p:nvSpPr>
        <p:spPr>
          <a:xfrm>
            <a:off x="6997570" y="1352206"/>
            <a:ext cx="1394372" cy="58889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mutator 23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1A7B1B1-9B68-4A29-B386-DD28EAAAC8F6}"/>
              </a:ext>
            </a:extLst>
          </p:cNvPr>
          <p:cNvSpPr/>
          <p:nvPr/>
        </p:nvSpPr>
        <p:spPr>
          <a:xfrm>
            <a:off x="8491752" y="1352205"/>
            <a:ext cx="1394372" cy="58889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CEBC0B0-E516-48E6-A877-1D6C582E29E7}"/>
              </a:ext>
            </a:extLst>
          </p:cNvPr>
          <p:cNvSpPr/>
          <p:nvPr/>
        </p:nvSpPr>
        <p:spPr>
          <a:xfrm>
            <a:off x="911506" y="2200348"/>
            <a:ext cx="1394372" cy="5888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2133 seeds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1242887-FE31-4839-90C1-6894AB2118D8}"/>
              </a:ext>
            </a:extLst>
          </p:cNvPr>
          <p:cNvSpPr/>
          <p:nvPr/>
        </p:nvSpPr>
        <p:spPr>
          <a:xfrm>
            <a:off x="2405688" y="2200348"/>
            <a:ext cx="1394372" cy="5888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2098 seeds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6A016D9-7D30-4292-8E86-10C2BA901120}"/>
              </a:ext>
            </a:extLst>
          </p:cNvPr>
          <p:cNvSpPr/>
          <p:nvPr/>
        </p:nvSpPr>
        <p:spPr>
          <a:xfrm>
            <a:off x="3899870" y="2200348"/>
            <a:ext cx="1394372" cy="5888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2063 seeds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F66191-A1B0-4AB7-B31B-1BCCB3A76BC8}"/>
              </a:ext>
            </a:extLst>
          </p:cNvPr>
          <p:cNvSpPr/>
          <p:nvPr/>
        </p:nvSpPr>
        <p:spPr>
          <a:xfrm>
            <a:off x="5398814" y="2200348"/>
            <a:ext cx="1489420" cy="5888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1954 seeds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BF79F85-C964-4066-8364-A85AF36B6FBE}"/>
              </a:ext>
            </a:extLst>
          </p:cNvPr>
          <p:cNvSpPr/>
          <p:nvPr/>
        </p:nvSpPr>
        <p:spPr>
          <a:xfrm>
            <a:off x="6997570" y="2200348"/>
            <a:ext cx="1394372" cy="5888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1866 seeds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58935F4-6148-485D-B2CA-7E9928B0EBA0}"/>
              </a:ext>
            </a:extLst>
          </p:cNvPr>
          <p:cNvCxnSpPr/>
          <p:nvPr/>
        </p:nvCxnSpPr>
        <p:spPr>
          <a:xfrm>
            <a:off x="911506" y="3180521"/>
            <a:ext cx="855759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D72C5160-84A1-41E6-BC94-6880276E8D03}"/>
              </a:ext>
            </a:extLst>
          </p:cNvPr>
          <p:cNvSpPr/>
          <p:nvPr/>
        </p:nvSpPr>
        <p:spPr>
          <a:xfrm>
            <a:off x="835923" y="3838992"/>
            <a:ext cx="9888399" cy="1392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Select mutators at random, accept/reject the mutators by a </a:t>
            </a:r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Metropolis choice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Mutators with high success rate will be more easily selected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The sampled mutators meet the geometric distribution</a:t>
            </a:r>
          </a:p>
        </p:txBody>
      </p:sp>
    </p:spTree>
    <p:extLst>
      <p:ext uri="{BB962C8B-B14F-4D97-AF65-F5344CB8AC3E}">
        <p14:creationId xmlns:p14="http://schemas.microsoft.com/office/powerpoint/2010/main" val="629655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CE4FBF3-D6FF-4F8F-9346-40CE12856C00}"/>
              </a:ext>
            </a:extLst>
          </p:cNvPr>
          <p:cNvSpPr txBox="1"/>
          <p:nvPr/>
        </p:nvSpPr>
        <p:spPr>
          <a:xfrm>
            <a:off x="372225" y="354676"/>
            <a:ext cx="7097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Evaluation – Results on Class-file Generation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7E0B5E5-9719-4AC9-8723-1D87C390D7DE}"/>
              </a:ext>
            </a:extLst>
          </p:cNvPr>
          <p:cNvSpPr/>
          <p:nvPr/>
        </p:nvSpPr>
        <p:spPr>
          <a:xfrm>
            <a:off x="1099489" y="1586472"/>
            <a:ext cx="3373120" cy="505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Metric – success rate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CEEB65A-D4AF-4804-946F-BA4242974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890" y="1432261"/>
            <a:ext cx="3900516" cy="814393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F8AAF4AA-C7E4-4A83-A1E1-63673706B874}"/>
              </a:ext>
            </a:extLst>
          </p:cNvPr>
          <p:cNvSpPr/>
          <p:nvPr/>
        </p:nvSpPr>
        <p:spPr>
          <a:xfrm>
            <a:off x="1099489" y="3905609"/>
            <a:ext cx="9927976" cy="1392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Random fuzz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Other mutator selection algorithm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MCMC (in this paper) – 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utilize the prior knowledge to select mutators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F3E7313-0428-43B4-B7BF-FB7FB58C3621}"/>
              </a:ext>
            </a:extLst>
          </p:cNvPr>
          <p:cNvSpPr/>
          <p:nvPr/>
        </p:nvSpPr>
        <p:spPr>
          <a:xfrm>
            <a:off x="1102556" y="2385804"/>
            <a:ext cx="2818185" cy="949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Invalid seeds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Non-uniqueness</a:t>
            </a:r>
          </a:p>
        </p:txBody>
      </p:sp>
    </p:spTree>
    <p:extLst>
      <p:ext uri="{BB962C8B-B14F-4D97-AF65-F5344CB8AC3E}">
        <p14:creationId xmlns:p14="http://schemas.microsoft.com/office/powerpoint/2010/main" val="2527026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CE4FBF3-D6FF-4F8F-9346-40CE12856C00}"/>
              </a:ext>
            </a:extLst>
          </p:cNvPr>
          <p:cNvSpPr txBox="1"/>
          <p:nvPr/>
        </p:nvSpPr>
        <p:spPr>
          <a:xfrm>
            <a:off x="372225" y="354676"/>
            <a:ext cx="7097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Evaluation – Differential JVM Testing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7E0B5E5-9719-4AC9-8723-1D87C390D7DE}"/>
              </a:ext>
            </a:extLst>
          </p:cNvPr>
          <p:cNvSpPr/>
          <p:nvPr/>
        </p:nvSpPr>
        <p:spPr>
          <a:xfrm>
            <a:off x="1099489" y="1586472"/>
            <a:ext cx="3373120" cy="505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Metric – differential rate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8AAF4AA-C7E4-4A83-A1E1-63673706B874}"/>
              </a:ext>
            </a:extLst>
          </p:cNvPr>
          <p:cNvSpPr/>
          <p:nvPr/>
        </p:nvSpPr>
        <p:spPr>
          <a:xfrm>
            <a:off x="1099489" y="2548034"/>
            <a:ext cx="9927976" cy="1392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JVM discrepancies can be exaggerated by class-file mutants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364 / 21736 of JRE 7 class-files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107 / 898 mutants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F82562-1C5E-4350-A135-FFACAE290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339" y="1517987"/>
            <a:ext cx="3148036" cy="64294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D1D31FC-9CBC-45C2-B1B7-C6F6F211AA10}"/>
              </a:ext>
            </a:extLst>
          </p:cNvPr>
          <p:cNvSpPr/>
          <p:nvPr/>
        </p:nvSpPr>
        <p:spPr>
          <a:xfrm>
            <a:off x="1099488" y="4218172"/>
            <a:ext cx="10350389" cy="1835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The clause in the JVM specification caused unreasonable amount of confusion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JVM take their own class-file verification and type checking polices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JVMs are not compatible to access some classes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38083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CE4FBF3-D6FF-4F8F-9346-40CE12856C00}"/>
              </a:ext>
            </a:extLst>
          </p:cNvPr>
          <p:cNvSpPr txBox="1"/>
          <p:nvPr/>
        </p:nvSpPr>
        <p:spPr>
          <a:xfrm>
            <a:off x="372226" y="354676"/>
            <a:ext cx="3362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Java Virtual Machine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26A0B6A-9963-491A-96B6-E59034938929}"/>
              </a:ext>
            </a:extLst>
          </p:cNvPr>
          <p:cNvSpPr txBox="1"/>
          <p:nvPr/>
        </p:nvSpPr>
        <p:spPr>
          <a:xfrm>
            <a:off x="1004455" y="1208116"/>
            <a:ext cx="4728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Write Once, Run Anywhere.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BD1357-0552-466B-8EEB-F2A8FC77FF4C}"/>
              </a:ext>
            </a:extLst>
          </p:cNvPr>
          <p:cNvSpPr/>
          <p:nvPr/>
        </p:nvSpPr>
        <p:spPr>
          <a:xfrm>
            <a:off x="791095" y="2331720"/>
            <a:ext cx="1517534" cy="81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latin typeface="Calibri" panose="020F0502020204030204" pitchFamily="34" charset="0"/>
                <a:cs typeface="Calibri" panose="020F0502020204030204" pitchFamily="34" charset="0"/>
              </a:rPr>
              <a:t>Java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5BD8FEB-382A-43A2-9F9F-D01FCBBB1F33}"/>
              </a:ext>
            </a:extLst>
          </p:cNvPr>
          <p:cNvSpPr/>
          <p:nvPr/>
        </p:nvSpPr>
        <p:spPr>
          <a:xfrm>
            <a:off x="3981799" y="2331720"/>
            <a:ext cx="1517534" cy="812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Bytecode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A952C59-4545-4773-8CF7-8285B687CB71}"/>
              </a:ext>
            </a:extLst>
          </p:cNvPr>
          <p:cNvSpPr/>
          <p:nvPr/>
        </p:nvSpPr>
        <p:spPr>
          <a:xfrm>
            <a:off x="5811522" y="1950720"/>
            <a:ext cx="3519978" cy="431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1357972-06F3-46BF-B80A-50F7F739EBDE}"/>
              </a:ext>
            </a:extLst>
          </p:cNvPr>
          <p:cNvSpPr/>
          <p:nvPr/>
        </p:nvSpPr>
        <p:spPr>
          <a:xfrm>
            <a:off x="6398031" y="1295401"/>
            <a:ext cx="2346960" cy="497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 Virtual Machine</a:t>
            </a:r>
            <a:endParaRPr lang="zh-CN" alt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9E87A38-D8CA-43B9-BBDA-226AD5D2057A}"/>
              </a:ext>
            </a:extLst>
          </p:cNvPr>
          <p:cNvSpPr/>
          <p:nvPr/>
        </p:nvSpPr>
        <p:spPr>
          <a:xfrm>
            <a:off x="6398031" y="2489200"/>
            <a:ext cx="2346960" cy="497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Class Loader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1DAF219-F6EF-4772-9700-E0778860A463}"/>
              </a:ext>
            </a:extLst>
          </p:cNvPr>
          <p:cNvSpPr/>
          <p:nvPr/>
        </p:nvSpPr>
        <p:spPr>
          <a:xfrm>
            <a:off x="6398031" y="3058160"/>
            <a:ext cx="2346960" cy="497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Executor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E73E9C3-0126-49DF-8B2E-A36CAE06E052}"/>
              </a:ext>
            </a:extLst>
          </p:cNvPr>
          <p:cNvSpPr/>
          <p:nvPr/>
        </p:nvSpPr>
        <p:spPr>
          <a:xfrm>
            <a:off x="6398031" y="3627119"/>
            <a:ext cx="2346960" cy="497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JIT Compiler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736FD92-5B0F-47C9-B14E-44C842ECB944}"/>
              </a:ext>
            </a:extLst>
          </p:cNvPr>
          <p:cNvSpPr/>
          <p:nvPr/>
        </p:nvSpPr>
        <p:spPr>
          <a:xfrm>
            <a:off x="6398031" y="4196078"/>
            <a:ext cx="2346960" cy="497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Garbage Collector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039AA04-A1EA-4508-BC3A-84650460A6A0}"/>
              </a:ext>
            </a:extLst>
          </p:cNvPr>
          <p:cNvSpPr/>
          <p:nvPr/>
        </p:nvSpPr>
        <p:spPr>
          <a:xfrm>
            <a:off x="6398031" y="5227320"/>
            <a:ext cx="2346960" cy="497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F255665-CF93-4FCC-8D0B-CDDBE5551FDB}"/>
              </a:ext>
            </a:extLst>
          </p:cNvPr>
          <p:cNvSpPr/>
          <p:nvPr/>
        </p:nvSpPr>
        <p:spPr>
          <a:xfrm>
            <a:off x="9846889" y="2656838"/>
            <a:ext cx="1948871" cy="5232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Linux ARM32/64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D883383-384D-4FF1-94B1-A9B2137F86E2}"/>
              </a:ext>
            </a:extLst>
          </p:cNvPr>
          <p:cNvSpPr/>
          <p:nvPr/>
        </p:nvSpPr>
        <p:spPr>
          <a:xfrm>
            <a:off x="9846888" y="3235958"/>
            <a:ext cx="1948871" cy="5232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Linux i586/x64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E9FFB40-21EF-46D1-8A72-1D197227E4F3}"/>
              </a:ext>
            </a:extLst>
          </p:cNvPr>
          <p:cNvSpPr/>
          <p:nvPr/>
        </p:nvSpPr>
        <p:spPr>
          <a:xfrm>
            <a:off x="9846888" y="3815078"/>
            <a:ext cx="1948871" cy="5232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macOS x64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8E1A102-4F3B-4383-9661-163D76B18D01}"/>
              </a:ext>
            </a:extLst>
          </p:cNvPr>
          <p:cNvSpPr/>
          <p:nvPr/>
        </p:nvSpPr>
        <p:spPr>
          <a:xfrm>
            <a:off x="9846888" y="4394198"/>
            <a:ext cx="1948871" cy="5232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Solaris x64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BD243A7-E25C-4B5C-BA55-085F3840602C}"/>
              </a:ext>
            </a:extLst>
          </p:cNvPr>
          <p:cNvSpPr/>
          <p:nvPr/>
        </p:nvSpPr>
        <p:spPr>
          <a:xfrm>
            <a:off x="9846888" y="4973318"/>
            <a:ext cx="1948871" cy="5232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Windows x86/x64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C063FF1-127A-4CD3-A2B3-170100E57EF9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5499333" y="2738120"/>
            <a:ext cx="898698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DF55DB1-1E99-4CB0-AFF7-F8B62BC82B46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2308629" y="2738120"/>
            <a:ext cx="167317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7D108965-DC99-448B-BD58-AC3833964078}"/>
              </a:ext>
            </a:extLst>
          </p:cNvPr>
          <p:cNvSpPr/>
          <p:nvPr/>
        </p:nvSpPr>
        <p:spPr>
          <a:xfrm>
            <a:off x="2451331" y="2158998"/>
            <a:ext cx="1382686" cy="4978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 Compiler</a:t>
            </a:r>
            <a:endParaRPr lang="zh-CN" alt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4C45898-7AC1-43E6-B9AC-5CEDE04D0D26}"/>
              </a:ext>
            </a:extLst>
          </p:cNvPr>
          <p:cNvCxnSpPr>
            <a:stCxn id="9" idx="3"/>
            <a:endCxn id="16" idx="1"/>
          </p:cNvCxnSpPr>
          <p:nvPr/>
        </p:nvCxnSpPr>
        <p:spPr>
          <a:xfrm flipV="1">
            <a:off x="9331500" y="2918458"/>
            <a:ext cx="515389" cy="11912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40D57A0-356C-4DE3-A404-EA30AAC29C35}"/>
              </a:ext>
            </a:extLst>
          </p:cNvPr>
          <p:cNvCxnSpPr>
            <a:stCxn id="9" idx="3"/>
            <a:endCxn id="17" idx="1"/>
          </p:cNvCxnSpPr>
          <p:nvPr/>
        </p:nvCxnSpPr>
        <p:spPr>
          <a:xfrm flipV="1">
            <a:off x="9331500" y="3497578"/>
            <a:ext cx="515388" cy="6121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8DA9570-F564-46C7-81D9-7026D9FB1396}"/>
              </a:ext>
            </a:extLst>
          </p:cNvPr>
          <p:cNvCxnSpPr>
            <a:stCxn id="9" idx="3"/>
            <a:endCxn id="18" idx="1"/>
          </p:cNvCxnSpPr>
          <p:nvPr/>
        </p:nvCxnSpPr>
        <p:spPr>
          <a:xfrm flipV="1">
            <a:off x="9331500" y="4076698"/>
            <a:ext cx="515388" cy="330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51ABE69-6FF3-4927-B474-7E3FCA9CF1E6}"/>
              </a:ext>
            </a:extLst>
          </p:cNvPr>
          <p:cNvCxnSpPr>
            <a:stCxn id="9" idx="3"/>
            <a:endCxn id="19" idx="1"/>
          </p:cNvCxnSpPr>
          <p:nvPr/>
        </p:nvCxnSpPr>
        <p:spPr>
          <a:xfrm>
            <a:off x="9331500" y="4109720"/>
            <a:ext cx="515388" cy="5460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C3D4B71-E5E4-4656-AD6A-0D763D1FF3B6}"/>
              </a:ext>
            </a:extLst>
          </p:cNvPr>
          <p:cNvCxnSpPr>
            <a:stCxn id="9" idx="3"/>
            <a:endCxn id="20" idx="1"/>
          </p:cNvCxnSpPr>
          <p:nvPr/>
        </p:nvCxnSpPr>
        <p:spPr>
          <a:xfrm>
            <a:off x="9331500" y="4109720"/>
            <a:ext cx="515388" cy="11252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BA1ACEA7-FA59-45F3-A027-D94F2D1F3F8B}"/>
              </a:ext>
            </a:extLst>
          </p:cNvPr>
          <p:cNvSpPr/>
          <p:nvPr/>
        </p:nvSpPr>
        <p:spPr>
          <a:xfrm>
            <a:off x="791095" y="4180836"/>
            <a:ext cx="1517534" cy="5130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857566D-C3D2-4500-BD84-E0626AF0CF59}"/>
              </a:ext>
            </a:extLst>
          </p:cNvPr>
          <p:cNvSpPr/>
          <p:nvPr/>
        </p:nvSpPr>
        <p:spPr>
          <a:xfrm>
            <a:off x="791095" y="4780276"/>
            <a:ext cx="1517534" cy="5130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Scala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D5170DA-6444-40F3-A4AB-8C7918EC792D}"/>
              </a:ext>
            </a:extLst>
          </p:cNvPr>
          <p:cNvSpPr/>
          <p:nvPr/>
        </p:nvSpPr>
        <p:spPr>
          <a:xfrm>
            <a:off x="791095" y="5379716"/>
            <a:ext cx="1517534" cy="5130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Groovy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A0F89206-5DCF-48B3-93B3-1EB24746EB7E}"/>
              </a:ext>
            </a:extLst>
          </p:cNvPr>
          <p:cNvCxnSpPr>
            <a:stCxn id="36" idx="3"/>
            <a:endCxn id="8" idx="2"/>
          </p:cNvCxnSpPr>
          <p:nvPr/>
        </p:nvCxnSpPr>
        <p:spPr>
          <a:xfrm flipV="1">
            <a:off x="2308629" y="3144520"/>
            <a:ext cx="2431937" cy="1292857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298AD59D-723F-4620-AAA7-F51659043794}"/>
              </a:ext>
            </a:extLst>
          </p:cNvPr>
          <p:cNvCxnSpPr>
            <a:stCxn id="37" idx="3"/>
            <a:endCxn id="8" idx="2"/>
          </p:cNvCxnSpPr>
          <p:nvPr/>
        </p:nvCxnSpPr>
        <p:spPr>
          <a:xfrm flipV="1">
            <a:off x="2308629" y="3144520"/>
            <a:ext cx="2431937" cy="1892297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ACCD40C-89E6-4012-A95B-7AB7603D8C2F}"/>
              </a:ext>
            </a:extLst>
          </p:cNvPr>
          <p:cNvCxnSpPr>
            <a:stCxn id="38" idx="3"/>
            <a:endCxn id="8" idx="2"/>
          </p:cNvCxnSpPr>
          <p:nvPr/>
        </p:nvCxnSpPr>
        <p:spPr>
          <a:xfrm flipV="1">
            <a:off x="2308629" y="3144520"/>
            <a:ext cx="2431937" cy="2491737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6087CE98-1D8A-4489-A962-80C03D0628C4}"/>
              </a:ext>
            </a:extLst>
          </p:cNvPr>
          <p:cNvSpPr/>
          <p:nvPr/>
        </p:nvSpPr>
        <p:spPr>
          <a:xfrm>
            <a:off x="791095" y="5979156"/>
            <a:ext cx="1517534" cy="5130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250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CE4FBF3-D6FF-4F8F-9346-40CE12856C00}"/>
              </a:ext>
            </a:extLst>
          </p:cNvPr>
          <p:cNvSpPr txBox="1"/>
          <p:nvPr/>
        </p:nvSpPr>
        <p:spPr>
          <a:xfrm>
            <a:off x="372226" y="354676"/>
            <a:ext cx="3362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Java Specification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BD1357-0552-466B-8EEB-F2A8FC77FF4C}"/>
              </a:ext>
            </a:extLst>
          </p:cNvPr>
          <p:cNvSpPr/>
          <p:nvPr/>
        </p:nvSpPr>
        <p:spPr>
          <a:xfrm>
            <a:off x="1873135" y="1386840"/>
            <a:ext cx="1517534" cy="81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latin typeface="Calibri" panose="020F0502020204030204" pitchFamily="34" charset="0"/>
                <a:cs typeface="Calibri" panose="020F0502020204030204" pitchFamily="34" charset="0"/>
              </a:rPr>
              <a:t>Java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5BD8FEB-382A-43A2-9F9F-D01FCBBB1F33}"/>
              </a:ext>
            </a:extLst>
          </p:cNvPr>
          <p:cNvSpPr/>
          <p:nvPr/>
        </p:nvSpPr>
        <p:spPr>
          <a:xfrm>
            <a:off x="5063839" y="1386840"/>
            <a:ext cx="1517534" cy="812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Bytecode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DF55DB1-1E99-4CB0-AFF7-F8B62BC82B46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3390669" y="1793240"/>
            <a:ext cx="167317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7D108965-DC99-448B-BD58-AC3833964078}"/>
              </a:ext>
            </a:extLst>
          </p:cNvPr>
          <p:cNvSpPr/>
          <p:nvPr/>
        </p:nvSpPr>
        <p:spPr>
          <a:xfrm>
            <a:off x="3533371" y="1214118"/>
            <a:ext cx="1382686" cy="4978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 Compiler</a:t>
            </a:r>
            <a:endParaRPr lang="zh-CN" alt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0534D4B-CE5A-4D3E-8C63-6C280CBB150C}"/>
              </a:ext>
            </a:extLst>
          </p:cNvPr>
          <p:cNvSpPr/>
          <p:nvPr/>
        </p:nvSpPr>
        <p:spPr>
          <a:xfrm>
            <a:off x="8220594" y="1386840"/>
            <a:ext cx="1517534" cy="812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JVM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677BDE9-20EB-4F38-B8BA-307858B79157}"/>
              </a:ext>
            </a:extLst>
          </p:cNvPr>
          <p:cNvSpPr/>
          <p:nvPr/>
        </p:nvSpPr>
        <p:spPr>
          <a:xfrm>
            <a:off x="1873135" y="2260598"/>
            <a:ext cx="4708238" cy="5994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 Language Specification</a:t>
            </a:r>
            <a:endParaRPr lang="zh-CN" altLang="en-US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BA2CFE7-A5DD-48D7-9E63-D2C2339F37AD}"/>
              </a:ext>
            </a:extLst>
          </p:cNvPr>
          <p:cNvSpPr/>
          <p:nvPr/>
        </p:nvSpPr>
        <p:spPr>
          <a:xfrm>
            <a:off x="7107842" y="2260598"/>
            <a:ext cx="3743038" cy="5994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 Virtual Machine Specification</a:t>
            </a:r>
            <a:endParaRPr lang="zh-CN" altLang="en-US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96FD6E4-261C-4F4E-B853-025324B0010F}"/>
              </a:ext>
            </a:extLst>
          </p:cNvPr>
          <p:cNvCxnSpPr>
            <a:cxnSpLocks/>
            <a:stCxn id="8" idx="3"/>
            <a:endCxn id="34" idx="1"/>
          </p:cNvCxnSpPr>
          <p:nvPr/>
        </p:nvCxnSpPr>
        <p:spPr>
          <a:xfrm>
            <a:off x="6581373" y="1793240"/>
            <a:ext cx="1639221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45626B0C-4C9B-4314-BDD2-2342DD297505}"/>
              </a:ext>
            </a:extLst>
          </p:cNvPr>
          <p:cNvSpPr/>
          <p:nvPr/>
        </p:nvSpPr>
        <p:spPr>
          <a:xfrm>
            <a:off x="1873134" y="2920996"/>
            <a:ext cx="1517533" cy="4978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 1.0-1.5</a:t>
            </a:r>
            <a:endParaRPr lang="zh-CN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2476BA0-7972-42A2-B202-A2A38CDF1467}"/>
              </a:ext>
            </a:extLst>
          </p:cNvPr>
          <p:cNvSpPr/>
          <p:nvPr/>
        </p:nvSpPr>
        <p:spPr>
          <a:xfrm>
            <a:off x="1873134" y="3495037"/>
            <a:ext cx="1517533" cy="4978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 6</a:t>
            </a:r>
            <a:endParaRPr lang="zh-CN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1CFC7A2-EEC1-408B-BA00-C72D5A15995A}"/>
              </a:ext>
            </a:extLst>
          </p:cNvPr>
          <p:cNvSpPr/>
          <p:nvPr/>
        </p:nvSpPr>
        <p:spPr>
          <a:xfrm>
            <a:off x="1873133" y="4069078"/>
            <a:ext cx="1517533" cy="4978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 7</a:t>
            </a:r>
            <a:endParaRPr lang="zh-CN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07C1C40-FCDB-4843-9F5A-AE5B45A56102}"/>
              </a:ext>
            </a:extLst>
          </p:cNvPr>
          <p:cNvSpPr/>
          <p:nvPr/>
        </p:nvSpPr>
        <p:spPr>
          <a:xfrm>
            <a:off x="1873133" y="4643119"/>
            <a:ext cx="1517533" cy="4978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 8</a:t>
            </a:r>
            <a:endParaRPr lang="zh-CN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4B13EC8-B247-4459-B7DF-215DB38CBEA7}"/>
              </a:ext>
            </a:extLst>
          </p:cNvPr>
          <p:cNvSpPr/>
          <p:nvPr/>
        </p:nvSpPr>
        <p:spPr>
          <a:xfrm>
            <a:off x="1873133" y="5217160"/>
            <a:ext cx="1517533" cy="4978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 9</a:t>
            </a:r>
            <a:endParaRPr lang="zh-CN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83D82E57-1AE9-4512-80DC-F9EF7076DA78}"/>
              </a:ext>
            </a:extLst>
          </p:cNvPr>
          <p:cNvSpPr/>
          <p:nvPr/>
        </p:nvSpPr>
        <p:spPr>
          <a:xfrm>
            <a:off x="1873133" y="5811516"/>
            <a:ext cx="1517533" cy="4978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 …</a:t>
            </a:r>
            <a:endParaRPr lang="zh-CN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2C244B0-1A6F-4957-83F1-4AFBAB0240AF}"/>
              </a:ext>
            </a:extLst>
          </p:cNvPr>
          <p:cNvCxnSpPr/>
          <p:nvPr/>
        </p:nvCxnSpPr>
        <p:spPr>
          <a:xfrm flipV="1">
            <a:off x="5080000" y="3190236"/>
            <a:ext cx="0" cy="3078484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6527215D-0674-4274-AB3A-DA5110FE96BC}"/>
              </a:ext>
            </a:extLst>
          </p:cNvPr>
          <p:cNvSpPr/>
          <p:nvPr/>
        </p:nvSpPr>
        <p:spPr>
          <a:xfrm>
            <a:off x="6670041" y="3108955"/>
            <a:ext cx="1517533" cy="4978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Oracle </a:t>
            </a:r>
            <a:r>
              <a:rPr lang="en-US" altLang="zh-CN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HotSpot</a:t>
            </a:r>
            <a:endParaRPr lang="zh-CN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028759B-D82C-4701-95FA-4D2CE26DF63E}"/>
              </a:ext>
            </a:extLst>
          </p:cNvPr>
          <p:cNvSpPr/>
          <p:nvPr/>
        </p:nvSpPr>
        <p:spPr>
          <a:xfrm>
            <a:off x="8275321" y="3108955"/>
            <a:ext cx="1517533" cy="4978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IBM J9</a:t>
            </a:r>
            <a:endParaRPr lang="zh-CN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19D3364-E1A0-4118-A2AC-EB5549627B2C}"/>
              </a:ext>
            </a:extLst>
          </p:cNvPr>
          <p:cNvSpPr/>
          <p:nvPr/>
        </p:nvSpPr>
        <p:spPr>
          <a:xfrm>
            <a:off x="9880601" y="3108955"/>
            <a:ext cx="1517533" cy="4978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GNU GIJ</a:t>
            </a:r>
            <a:endParaRPr lang="zh-CN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E699F18-DABA-4A4A-8312-FBD26A007990}"/>
              </a:ext>
            </a:extLst>
          </p:cNvPr>
          <p:cNvSpPr/>
          <p:nvPr/>
        </p:nvSpPr>
        <p:spPr>
          <a:xfrm>
            <a:off x="5130801" y="4404358"/>
            <a:ext cx="1412237" cy="497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compatible</a:t>
            </a:r>
            <a:endParaRPr lang="zh-CN" alt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311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CE4FBF3-D6FF-4F8F-9346-40CE12856C00}"/>
              </a:ext>
            </a:extLst>
          </p:cNvPr>
          <p:cNvSpPr txBox="1"/>
          <p:nvPr/>
        </p:nvSpPr>
        <p:spPr>
          <a:xfrm>
            <a:off x="372225" y="354676"/>
            <a:ext cx="4451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JVM Discrepancy &amp;&amp; Defect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5BD8FEB-382A-43A2-9F9F-D01FCBBB1F33}"/>
              </a:ext>
            </a:extLst>
          </p:cNvPr>
          <p:cNvSpPr/>
          <p:nvPr/>
        </p:nvSpPr>
        <p:spPr>
          <a:xfrm>
            <a:off x="786479" y="1793240"/>
            <a:ext cx="1517534" cy="812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Bytecode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527215D-0674-4274-AB3A-DA5110FE96BC}"/>
              </a:ext>
            </a:extLst>
          </p:cNvPr>
          <p:cNvSpPr/>
          <p:nvPr/>
        </p:nvSpPr>
        <p:spPr>
          <a:xfrm>
            <a:off x="3723641" y="1793241"/>
            <a:ext cx="1691639" cy="812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Oracle </a:t>
            </a:r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HotSpot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028759B-D82C-4701-95FA-4D2CE26DF63E}"/>
              </a:ext>
            </a:extLst>
          </p:cNvPr>
          <p:cNvSpPr/>
          <p:nvPr/>
        </p:nvSpPr>
        <p:spPr>
          <a:xfrm>
            <a:off x="3723641" y="2743195"/>
            <a:ext cx="1691639" cy="812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IBM J9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19D3364-E1A0-4118-A2AC-EB5549627B2C}"/>
              </a:ext>
            </a:extLst>
          </p:cNvPr>
          <p:cNvSpPr/>
          <p:nvPr/>
        </p:nvSpPr>
        <p:spPr>
          <a:xfrm>
            <a:off x="3723641" y="3693148"/>
            <a:ext cx="1691639" cy="8127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GNU GIJ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C91D908-8777-4968-9E3D-930DF568FFE6}"/>
              </a:ext>
            </a:extLst>
          </p:cNvPr>
          <p:cNvSpPr/>
          <p:nvPr/>
        </p:nvSpPr>
        <p:spPr>
          <a:xfrm>
            <a:off x="3723641" y="4643100"/>
            <a:ext cx="1691639" cy="8127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7E48172B-213E-4D77-ACE0-87F00990CE82}"/>
              </a:ext>
            </a:extLst>
          </p:cNvPr>
          <p:cNvCxnSpPr>
            <a:stCxn id="8" idx="3"/>
            <a:endCxn id="51" idx="1"/>
          </p:cNvCxnSpPr>
          <p:nvPr/>
        </p:nvCxnSpPr>
        <p:spPr>
          <a:xfrm>
            <a:off x="2304013" y="2199640"/>
            <a:ext cx="1419628" cy="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E923146-FBDB-4797-AF14-4788C64C48B2}"/>
              </a:ext>
            </a:extLst>
          </p:cNvPr>
          <p:cNvCxnSpPr>
            <a:stCxn id="8" idx="3"/>
            <a:endCxn id="52" idx="1"/>
          </p:cNvCxnSpPr>
          <p:nvPr/>
        </p:nvCxnSpPr>
        <p:spPr>
          <a:xfrm>
            <a:off x="2304013" y="2199640"/>
            <a:ext cx="1419628" cy="94995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6460CBF-28DB-4752-9320-6F30C504E34C}"/>
              </a:ext>
            </a:extLst>
          </p:cNvPr>
          <p:cNvCxnSpPr>
            <a:stCxn id="8" idx="3"/>
            <a:endCxn id="53" idx="1"/>
          </p:cNvCxnSpPr>
          <p:nvPr/>
        </p:nvCxnSpPr>
        <p:spPr>
          <a:xfrm>
            <a:off x="2304013" y="2199640"/>
            <a:ext cx="1419628" cy="189990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4A1B9A0-6188-4B45-91D8-F1DAB85D3A78}"/>
              </a:ext>
            </a:extLst>
          </p:cNvPr>
          <p:cNvCxnSpPr>
            <a:stCxn id="8" idx="3"/>
            <a:endCxn id="22" idx="1"/>
          </p:cNvCxnSpPr>
          <p:nvPr/>
        </p:nvCxnSpPr>
        <p:spPr>
          <a:xfrm>
            <a:off x="2304013" y="2199640"/>
            <a:ext cx="1419628" cy="284986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E6D9E10A-A9B7-4F9F-8D03-9E51D32A0574}"/>
              </a:ext>
            </a:extLst>
          </p:cNvPr>
          <p:cNvSpPr/>
          <p:nvPr/>
        </p:nvSpPr>
        <p:spPr>
          <a:xfrm>
            <a:off x="6307153" y="1530216"/>
            <a:ext cx="4831080" cy="4051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e (environment)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c (Java class)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(input)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r (observable result – output/error)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Discrepancy &amp;&amp; Defect: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r1 = jvm1(e, c, i)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r2 = jvm2(e, c, i)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r1 ≠ r2</a:t>
            </a:r>
          </a:p>
        </p:txBody>
      </p:sp>
    </p:spTree>
    <p:extLst>
      <p:ext uri="{BB962C8B-B14F-4D97-AF65-F5344CB8AC3E}">
        <p14:creationId xmlns:p14="http://schemas.microsoft.com/office/powerpoint/2010/main" val="224272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CE4FBF3-D6FF-4F8F-9346-40CE12856C00}"/>
              </a:ext>
            </a:extLst>
          </p:cNvPr>
          <p:cNvSpPr txBox="1"/>
          <p:nvPr/>
        </p:nvSpPr>
        <p:spPr>
          <a:xfrm>
            <a:off x="372225" y="354676"/>
            <a:ext cx="4451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err="1">
                <a:latin typeface="Calibri" panose="020F0502020204030204" pitchFamily="34" charset="0"/>
                <a:cs typeface="Calibri" panose="020F0502020204030204" pitchFamily="34" charset="0"/>
              </a:rPr>
              <a:t>Classfuzz</a:t>
            </a:r>
            <a:endParaRPr lang="zh-CN" altLang="en-US" sz="28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6D9E10A-A9B7-4F9F-8D03-9E51D32A0574}"/>
              </a:ext>
            </a:extLst>
          </p:cNvPr>
          <p:cNvSpPr/>
          <p:nvPr/>
        </p:nvSpPr>
        <p:spPr>
          <a:xfrm>
            <a:off x="1198880" y="2411415"/>
            <a:ext cx="9794239" cy="949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Coverage-guided fuzzing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approach that focus on constructing 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representative class-files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differential testing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JVM’s startup process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4392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CE4FBF3-D6FF-4F8F-9346-40CE12856C00}"/>
              </a:ext>
            </a:extLst>
          </p:cNvPr>
          <p:cNvSpPr txBox="1"/>
          <p:nvPr/>
        </p:nvSpPr>
        <p:spPr>
          <a:xfrm>
            <a:off x="372225" y="354676"/>
            <a:ext cx="4451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JVM’s Startup Process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6D9E10A-A9B7-4F9F-8D03-9E51D32A0574}"/>
              </a:ext>
            </a:extLst>
          </p:cNvPr>
          <p:cNvSpPr/>
          <p:nvPr/>
        </p:nvSpPr>
        <p:spPr>
          <a:xfrm>
            <a:off x="1198880" y="958535"/>
            <a:ext cx="9794239" cy="949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Coverage-guided fuzzing approach that focus on constructing representative class-files for differential testing of 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JVM’s startup process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54B2D81-F823-4056-BC24-AD17EC72D972}"/>
              </a:ext>
            </a:extLst>
          </p:cNvPr>
          <p:cNvSpPr/>
          <p:nvPr/>
        </p:nvSpPr>
        <p:spPr>
          <a:xfrm>
            <a:off x="1329500" y="2049777"/>
            <a:ext cx="1517534" cy="812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Bytecode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CCEC185-4143-4C2A-A7DD-4C03C3675528}"/>
              </a:ext>
            </a:extLst>
          </p:cNvPr>
          <p:cNvSpPr/>
          <p:nvPr/>
        </p:nvSpPr>
        <p:spPr>
          <a:xfrm>
            <a:off x="3420842" y="2049778"/>
            <a:ext cx="1691639" cy="81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JVM</a:t>
            </a:r>
            <a:endParaRPr lang="zh-CN" alt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8BFED41-B148-40E7-B2FA-8486558A4C3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847034" y="2456177"/>
            <a:ext cx="573808" cy="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338103F9-C04F-47F6-AF81-96ACFC393311}"/>
              </a:ext>
            </a:extLst>
          </p:cNvPr>
          <p:cNvSpPr/>
          <p:nvPr/>
        </p:nvSpPr>
        <p:spPr>
          <a:xfrm>
            <a:off x="1277158" y="3004648"/>
            <a:ext cx="2641599" cy="3394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Bytecode content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Magic value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Minor/major version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Constant pool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Access flags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Class index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Interface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Fields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Methods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Attributes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FEB3B47-2DED-4B82-A002-DFFA6D1A3C60}"/>
              </a:ext>
            </a:extLst>
          </p:cNvPr>
          <p:cNvSpPr/>
          <p:nvPr/>
        </p:nvSpPr>
        <p:spPr>
          <a:xfrm>
            <a:off x="6434285" y="2303747"/>
            <a:ext cx="3677919" cy="2721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Loading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Verification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Preparation        Linking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Resolution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Initialization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// start using…</a:t>
            </a:r>
          </a:p>
        </p:txBody>
      </p:sp>
    </p:spTree>
    <p:extLst>
      <p:ext uri="{BB962C8B-B14F-4D97-AF65-F5344CB8AC3E}">
        <p14:creationId xmlns:p14="http://schemas.microsoft.com/office/powerpoint/2010/main" val="752011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CE4FBF3-D6FF-4F8F-9346-40CE12856C00}"/>
              </a:ext>
            </a:extLst>
          </p:cNvPr>
          <p:cNvSpPr txBox="1"/>
          <p:nvPr/>
        </p:nvSpPr>
        <p:spPr>
          <a:xfrm>
            <a:off x="372225" y="354676"/>
            <a:ext cx="4451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Differential Testing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6D9E10A-A9B7-4F9F-8D03-9E51D32A0574}"/>
              </a:ext>
            </a:extLst>
          </p:cNvPr>
          <p:cNvSpPr/>
          <p:nvPr/>
        </p:nvSpPr>
        <p:spPr>
          <a:xfrm>
            <a:off x="1198880" y="1070295"/>
            <a:ext cx="9794239" cy="949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Coverage-guided fuzzing approach that focus on constructing representative class-files for 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differential testing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of JVM’s startup process.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13D3D40-C0E9-418F-9B96-7281F94AC257}"/>
              </a:ext>
            </a:extLst>
          </p:cNvPr>
          <p:cNvSpPr/>
          <p:nvPr/>
        </p:nvSpPr>
        <p:spPr>
          <a:xfrm>
            <a:off x="1040710" y="2531445"/>
            <a:ext cx="1517534" cy="812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Bytecode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6F15845-5A4E-4F7A-85A5-861D98B1CD56}"/>
              </a:ext>
            </a:extLst>
          </p:cNvPr>
          <p:cNvSpPr/>
          <p:nvPr/>
        </p:nvSpPr>
        <p:spPr>
          <a:xfrm>
            <a:off x="3977872" y="2531446"/>
            <a:ext cx="1691639" cy="812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Oracle </a:t>
            </a:r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HotSpot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44853EF-6885-463C-BAF0-85E62CBC00CD}"/>
              </a:ext>
            </a:extLst>
          </p:cNvPr>
          <p:cNvSpPr/>
          <p:nvPr/>
        </p:nvSpPr>
        <p:spPr>
          <a:xfrm>
            <a:off x="3977872" y="3481400"/>
            <a:ext cx="1691639" cy="812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IBM J9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AAF5A04-37C4-46F0-ABC9-AE469723D292}"/>
              </a:ext>
            </a:extLst>
          </p:cNvPr>
          <p:cNvSpPr/>
          <p:nvPr/>
        </p:nvSpPr>
        <p:spPr>
          <a:xfrm>
            <a:off x="3977872" y="4431353"/>
            <a:ext cx="1691639" cy="8127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GNU GIJ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EB5F7EF-55E9-4611-9A41-202CA1A32522}"/>
              </a:ext>
            </a:extLst>
          </p:cNvPr>
          <p:cNvSpPr/>
          <p:nvPr/>
        </p:nvSpPr>
        <p:spPr>
          <a:xfrm>
            <a:off x="3977872" y="5381305"/>
            <a:ext cx="1691639" cy="8127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6BA1C77-0E8E-4962-A806-9D31BACEE57C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2558244" y="2937845"/>
            <a:ext cx="1419628" cy="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4540390-1CC3-45C2-BAE4-D3DCD8F31593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>
            <a:off x="2558244" y="2937845"/>
            <a:ext cx="1419628" cy="94995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71FA081-E819-4F72-BBAC-90839F259710}"/>
              </a:ext>
            </a:extLst>
          </p:cNvPr>
          <p:cNvCxnSpPr>
            <a:stCxn id="13" idx="3"/>
            <a:endCxn id="17" idx="1"/>
          </p:cNvCxnSpPr>
          <p:nvPr/>
        </p:nvCxnSpPr>
        <p:spPr>
          <a:xfrm>
            <a:off x="2558244" y="2937845"/>
            <a:ext cx="1419628" cy="189990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15412C4-62FE-43AD-9CCF-B00F12ECD279}"/>
              </a:ext>
            </a:extLst>
          </p:cNvPr>
          <p:cNvCxnSpPr>
            <a:stCxn id="13" idx="3"/>
            <a:endCxn id="18" idx="1"/>
          </p:cNvCxnSpPr>
          <p:nvPr/>
        </p:nvCxnSpPr>
        <p:spPr>
          <a:xfrm>
            <a:off x="2558244" y="2937845"/>
            <a:ext cx="1419628" cy="284986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556D08A7-A5AE-4EEC-A336-F92A2E770B71}"/>
              </a:ext>
            </a:extLst>
          </p:cNvPr>
          <p:cNvSpPr/>
          <p:nvPr/>
        </p:nvSpPr>
        <p:spPr>
          <a:xfrm>
            <a:off x="6624320" y="2471815"/>
            <a:ext cx="4643120" cy="1914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0. Normally invoked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1. Rejected during the loading phase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2. Rejected during the linking phase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3. Rejected during the initialization phase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4. Rejected at runtime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A5F36B-7576-40BE-9AE3-998465A78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069" y="4837752"/>
            <a:ext cx="5157622" cy="103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076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CE4FBF3-D6FF-4F8F-9346-40CE12856C00}"/>
              </a:ext>
            </a:extLst>
          </p:cNvPr>
          <p:cNvSpPr txBox="1"/>
          <p:nvPr/>
        </p:nvSpPr>
        <p:spPr>
          <a:xfrm>
            <a:off x="372225" y="354676"/>
            <a:ext cx="4451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Representative Class-files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6D9E10A-A9B7-4F9F-8D03-9E51D32A0574}"/>
              </a:ext>
            </a:extLst>
          </p:cNvPr>
          <p:cNvSpPr/>
          <p:nvPr/>
        </p:nvSpPr>
        <p:spPr>
          <a:xfrm>
            <a:off x="1198880" y="1070295"/>
            <a:ext cx="9794239" cy="949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Coverage-guided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fuzzing approach that focus on constructing 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representative class-files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for differential testing of JVM’s startup process.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13D3D40-C0E9-418F-9B96-7281F94AC257}"/>
              </a:ext>
            </a:extLst>
          </p:cNvPr>
          <p:cNvSpPr/>
          <p:nvPr/>
        </p:nvSpPr>
        <p:spPr>
          <a:xfrm>
            <a:off x="702784" y="2947442"/>
            <a:ext cx="1652795" cy="58889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Bytecode 1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9B12C0F-AA72-4E42-A424-788AE72AB1F1}"/>
              </a:ext>
            </a:extLst>
          </p:cNvPr>
          <p:cNvSpPr/>
          <p:nvPr/>
        </p:nvSpPr>
        <p:spPr>
          <a:xfrm>
            <a:off x="3121294" y="2852530"/>
            <a:ext cx="3279506" cy="35482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4142167-BFC0-4C54-A1B6-FDE0633149AC}"/>
              </a:ext>
            </a:extLst>
          </p:cNvPr>
          <p:cNvSpPr/>
          <p:nvPr/>
        </p:nvSpPr>
        <p:spPr>
          <a:xfrm>
            <a:off x="3289848" y="4055167"/>
            <a:ext cx="268356" cy="26835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4D441428-FB2A-4CC8-89DD-883D369C6757}"/>
              </a:ext>
            </a:extLst>
          </p:cNvPr>
          <p:cNvSpPr/>
          <p:nvPr/>
        </p:nvSpPr>
        <p:spPr>
          <a:xfrm>
            <a:off x="3800056" y="3650976"/>
            <a:ext cx="268356" cy="26835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0743705E-7316-4CD8-AB23-BCD4A7EB1058}"/>
              </a:ext>
            </a:extLst>
          </p:cNvPr>
          <p:cNvSpPr/>
          <p:nvPr/>
        </p:nvSpPr>
        <p:spPr>
          <a:xfrm>
            <a:off x="4287074" y="4754219"/>
            <a:ext cx="268356" cy="2683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98C8D0D2-BD7E-4503-90AB-4147F2151CD2}"/>
              </a:ext>
            </a:extLst>
          </p:cNvPr>
          <p:cNvSpPr/>
          <p:nvPr/>
        </p:nvSpPr>
        <p:spPr>
          <a:xfrm>
            <a:off x="4587110" y="4008784"/>
            <a:ext cx="268356" cy="26835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9384068E-F2E1-469F-90A1-2CDF9236C695}"/>
              </a:ext>
            </a:extLst>
          </p:cNvPr>
          <p:cNvSpPr/>
          <p:nvPr/>
        </p:nvSpPr>
        <p:spPr>
          <a:xfrm>
            <a:off x="4868512" y="5102089"/>
            <a:ext cx="268356" cy="2683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EF3CC992-EB29-487E-A31F-FBB8BA6282B0}"/>
              </a:ext>
            </a:extLst>
          </p:cNvPr>
          <p:cNvSpPr/>
          <p:nvPr/>
        </p:nvSpPr>
        <p:spPr>
          <a:xfrm>
            <a:off x="4830619" y="3107712"/>
            <a:ext cx="268356" cy="2683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54142167-BFC0-4C54-A1B6-FDE0633149AC}"/>
              </a:ext>
            </a:extLst>
          </p:cNvPr>
          <p:cNvSpPr/>
          <p:nvPr/>
        </p:nvSpPr>
        <p:spPr>
          <a:xfrm>
            <a:off x="5276017" y="5650397"/>
            <a:ext cx="268356" cy="2683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54142167-BFC0-4C54-A1B6-FDE0633149AC}"/>
              </a:ext>
            </a:extLst>
          </p:cNvPr>
          <p:cNvSpPr/>
          <p:nvPr/>
        </p:nvSpPr>
        <p:spPr>
          <a:xfrm>
            <a:off x="5276017" y="3508514"/>
            <a:ext cx="268356" cy="2683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D02DD01-8D93-45B4-8174-2A21D9D7FD5C}"/>
              </a:ext>
            </a:extLst>
          </p:cNvPr>
          <p:cNvSpPr/>
          <p:nvPr/>
        </p:nvSpPr>
        <p:spPr>
          <a:xfrm>
            <a:off x="3865923" y="2272020"/>
            <a:ext cx="1652795" cy="5303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JVM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A56EB9F-0D28-4823-8FCF-C02279359D38}"/>
              </a:ext>
            </a:extLst>
          </p:cNvPr>
          <p:cNvSpPr/>
          <p:nvPr/>
        </p:nvSpPr>
        <p:spPr>
          <a:xfrm>
            <a:off x="691602" y="3688245"/>
            <a:ext cx="1652795" cy="58889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Bytecode 2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B3E6D09-3D7E-410D-BC7F-1D67DA5330A3}"/>
              </a:ext>
            </a:extLst>
          </p:cNvPr>
          <p:cNvSpPr/>
          <p:nvPr/>
        </p:nvSpPr>
        <p:spPr>
          <a:xfrm>
            <a:off x="691601" y="4468466"/>
            <a:ext cx="1652795" cy="5888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Bytecode 3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B4C96304-DF83-4775-B05C-B354E2B97588}"/>
              </a:ext>
            </a:extLst>
          </p:cNvPr>
          <p:cNvSpPr/>
          <p:nvPr/>
        </p:nvSpPr>
        <p:spPr>
          <a:xfrm>
            <a:off x="5630512" y="4888397"/>
            <a:ext cx="268356" cy="2683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3B03F57E-1704-496C-8C59-8179ABC7E71E}"/>
              </a:ext>
            </a:extLst>
          </p:cNvPr>
          <p:cNvSpPr/>
          <p:nvPr/>
        </p:nvSpPr>
        <p:spPr>
          <a:xfrm>
            <a:off x="5975069" y="4051686"/>
            <a:ext cx="268356" cy="26835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4680851-3EFD-4E2A-9AB8-07A916B7B878}"/>
              </a:ext>
            </a:extLst>
          </p:cNvPr>
          <p:cNvCxnSpPr>
            <a:stCxn id="13" idx="3"/>
            <a:endCxn id="4" idx="2"/>
          </p:cNvCxnSpPr>
          <p:nvPr/>
        </p:nvCxnSpPr>
        <p:spPr>
          <a:xfrm>
            <a:off x="2355579" y="3241890"/>
            <a:ext cx="934269" cy="94745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541B561-1926-44E6-AEB5-172E5BC0788A}"/>
              </a:ext>
            </a:extLst>
          </p:cNvPr>
          <p:cNvCxnSpPr>
            <a:stCxn id="4" idx="6"/>
            <a:endCxn id="25" idx="3"/>
          </p:cNvCxnSpPr>
          <p:nvPr/>
        </p:nvCxnSpPr>
        <p:spPr>
          <a:xfrm flipV="1">
            <a:off x="3558204" y="3880032"/>
            <a:ext cx="281152" cy="309313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2402C5B-CD76-451A-8C2B-D728DE1D9EAB}"/>
              </a:ext>
            </a:extLst>
          </p:cNvPr>
          <p:cNvCxnSpPr>
            <a:stCxn id="25" idx="6"/>
            <a:endCxn id="27" idx="2"/>
          </p:cNvCxnSpPr>
          <p:nvPr/>
        </p:nvCxnSpPr>
        <p:spPr>
          <a:xfrm>
            <a:off x="4068412" y="3785154"/>
            <a:ext cx="518698" cy="35780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A7DCA9B-03A1-4E8D-80B6-B02A9D601C61}"/>
              </a:ext>
            </a:extLst>
          </p:cNvPr>
          <p:cNvCxnSpPr>
            <a:stCxn id="27" idx="6"/>
            <a:endCxn id="36" idx="2"/>
          </p:cNvCxnSpPr>
          <p:nvPr/>
        </p:nvCxnSpPr>
        <p:spPr>
          <a:xfrm>
            <a:off x="4855466" y="4142962"/>
            <a:ext cx="1119603" cy="42902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180F3EC3-4FF4-43A0-8A7F-7BD3642CDE81}"/>
              </a:ext>
            </a:extLst>
          </p:cNvPr>
          <p:cNvCxnSpPr>
            <a:stCxn id="33" idx="3"/>
            <a:endCxn id="4" idx="2"/>
          </p:cNvCxnSpPr>
          <p:nvPr/>
        </p:nvCxnSpPr>
        <p:spPr>
          <a:xfrm>
            <a:off x="2344397" y="3982693"/>
            <a:ext cx="945451" cy="206652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F571F45-19A2-4179-86FF-15FFCEC53DC4}"/>
              </a:ext>
            </a:extLst>
          </p:cNvPr>
          <p:cNvCxnSpPr>
            <a:stCxn id="34" idx="3"/>
            <a:endCxn id="4" idx="3"/>
          </p:cNvCxnSpPr>
          <p:nvPr/>
        </p:nvCxnSpPr>
        <p:spPr>
          <a:xfrm flipV="1">
            <a:off x="2344396" y="4284223"/>
            <a:ext cx="984752" cy="478691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B3DDB9AB-98AE-4248-A182-DDE36B2595F7}"/>
              </a:ext>
            </a:extLst>
          </p:cNvPr>
          <p:cNvCxnSpPr>
            <a:endCxn id="26" idx="1"/>
          </p:cNvCxnSpPr>
          <p:nvPr/>
        </p:nvCxnSpPr>
        <p:spPr>
          <a:xfrm>
            <a:off x="3508509" y="4289887"/>
            <a:ext cx="817865" cy="503632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DB49E34-1CBE-4514-962A-1AF62A465FD6}"/>
              </a:ext>
            </a:extLst>
          </p:cNvPr>
          <p:cNvCxnSpPr>
            <a:stCxn id="28" idx="5"/>
            <a:endCxn id="30" idx="1"/>
          </p:cNvCxnSpPr>
          <p:nvPr/>
        </p:nvCxnSpPr>
        <p:spPr>
          <a:xfrm>
            <a:off x="5097568" y="5331145"/>
            <a:ext cx="217749" cy="358552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D8E967B1-D7F6-4FAB-9E34-C70BEA61A0C4}"/>
              </a:ext>
            </a:extLst>
          </p:cNvPr>
          <p:cNvCxnSpPr>
            <a:stCxn id="26" idx="5"/>
            <a:endCxn id="28" idx="2"/>
          </p:cNvCxnSpPr>
          <p:nvPr/>
        </p:nvCxnSpPr>
        <p:spPr>
          <a:xfrm>
            <a:off x="4516130" y="4983275"/>
            <a:ext cx="352382" cy="252992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9FC5B03-06FE-48C0-97BB-CAA27DDC5049}"/>
              </a:ext>
            </a:extLst>
          </p:cNvPr>
          <p:cNvCxnSpPr>
            <a:stCxn id="30" idx="7"/>
            <a:endCxn id="35" idx="4"/>
          </p:cNvCxnSpPr>
          <p:nvPr/>
        </p:nvCxnSpPr>
        <p:spPr>
          <a:xfrm flipV="1">
            <a:off x="5505073" y="5156753"/>
            <a:ext cx="259617" cy="532944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AC2557D5-38BC-4331-A85F-BB3769725394}"/>
              </a:ext>
            </a:extLst>
          </p:cNvPr>
          <p:cNvSpPr/>
          <p:nvPr/>
        </p:nvSpPr>
        <p:spPr>
          <a:xfrm>
            <a:off x="7398026" y="4932292"/>
            <a:ext cx="3442059" cy="949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 reference JVM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Unique execution path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236308E-2BDF-4C13-8EB2-22B0311FA4B2}"/>
              </a:ext>
            </a:extLst>
          </p:cNvPr>
          <p:cNvSpPr/>
          <p:nvPr/>
        </p:nvSpPr>
        <p:spPr>
          <a:xfrm>
            <a:off x="6848061" y="2360543"/>
            <a:ext cx="4234069" cy="1997766"/>
          </a:xfrm>
          <a:prstGeom prst="rect">
            <a:avLst/>
          </a:prstGeom>
          <a:noFill/>
          <a:ln w="571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9C4312E6-A6DC-4CDE-8BB9-6E496C832960}"/>
              </a:ext>
            </a:extLst>
          </p:cNvPr>
          <p:cNvSpPr/>
          <p:nvPr/>
        </p:nvSpPr>
        <p:spPr>
          <a:xfrm>
            <a:off x="7042113" y="2567152"/>
            <a:ext cx="1652795" cy="58889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Bytecode 1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DC66F16-6408-446C-AA2D-0C726360A8DB}"/>
              </a:ext>
            </a:extLst>
          </p:cNvPr>
          <p:cNvSpPr/>
          <p:nvPr/>
        </p:nvSpPr>
        <p:spPr>
          <a:xfrm>
            <a:off x="9187290" y="2567151"/>
            <a:ext cx="1652795" cy="5888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Bytecode 3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F84E3E08-2C3C-4A77-8DC0-F58D5882E8E0}"/>
              </a:ext>
            </a:extLst>
          </p:cNvPr>
          <p:cNvSpPr/>
          <p:nvPr/>
        </p:nvSpPr>
        <p:spPr>
          <a:xfrm>
            <a:off x="8138697" y="3684835"/>
            <a:ext cx="1652795" cy="530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Seed pool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200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CE4FBF3-D6FF-4F8F-9346-40CE12856C00}"/>
              </a:ext>
            </a:extLst>
          </p:cNvPr>
          <p:cNvSpPr txBox="1"/>
          <p:nvPr/>
        </p:nvSpPr>
        <p:spPr>
          <a:xfrm>
            <a:off x="372225" y="354676"/>
            <a:ext cx="4451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Mutating Class-files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AC2557D5-38BC-4331-A85F-BB3769725394}"/>
              </a:ext>
            </a:extLst>
          </p:cNvPr>
          <p:cNvSpPr/>
          <p:nvPr/>
        </p:nvSpPr>
        <p:spPr>
          <a:xfrm>
            <a:off x="1146313" y="1314452"/>
            <a:ext cx="9125778" cy="1835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Soot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 state-of-the-art Java analysis and transformation framework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Rich APIs for parsing, transforming and rewriting class-files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129 mutators</a:t>
            </a:r>
          </a:p>
        </p:txBody>
      </p:sp>
    </p:spTree>
    <p:extLst>
      <p:ext uri="{BB962C8B-B14F-4D97-AF65-F5344CB8AC3E}">
        <p14:creationId xmlns:p14="http://schemas.microsoft.com/office/powerpoint/2010/main" val="603259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494</Words>
  <Application>Microsoft Office PowerPoint</Application>
  <PresentationFormat>宽屏</PresentationFormat>
  <Paragraphs>138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Jingtang</dc:creator>
  <cp:lastModifiedBy>Zhang Jingtang</cp:lastModifiedBy>
  <cp:revision>1</cp:revision>
  <dcterms:created xsi:type="dcterms:W3CDTF">2020-02-17T03:35:18Z</dcterms:created>
  <dcterms:modified xsi:type="dcterms:W3CDTF">2020-02-23T07:11:25Z</dcterms:modified>
</cp:coreProperties>
</file>