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0" r:id="rId12"/>
    <p:sldId id="276" r:id="rId13"/>
    <p:sldId id="278" r:id="rId14"/>
    <p:sldId id="275" r:id="rId15"/>
    <p:sldId id="279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901216-49EC-49BC-B122-6679E70E56CD}" v="184" dt="2019-10-21T06:30:43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5797" autoAdjust="0"/>
  </p:normalViewPr>
  <p:slideViewPr>
    <p:cSldViewPr snapToGrid="0" showGuides="1">
      <p:cViewPr varScale="1">
        <p:scale>
          <a:sx n="93" d="100"/>
          <a:sy n="93" d="100"/>
        </p:scale>
        <p:origin x="5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Jingtang" userId="ee48b5fb4da25d10" providerId="LiveId" clId="{AE901216-49EC-49BC-B122-6679E70E56CD}"/>
    <pc:docChg chg="undo custSel addSld delSld modSld sldOrd">
      <pc:chgData name="Zhang Jingtang" userId="ee48b5fb4da25d10" providerId="LiveId" clId="{AE901216-49EC-49BC-B122-6679E70E56CD}" dt="2019-11-19T12:45:18.861" v="4312" actId="20577"/>
      <pc:docMkLst>
        <pc:docMk/>
      </pc:docMkLst>
      <pc:sldChg chg="modSp">
        <pc:chgData name="Zhang Jingtang" userId="ee48b5fb4da25d10" providerId="LiveId" clId="{AE901216-49EC-49BC-B122-6679E70E56CD}" dt="2019-11-19T12:45:18.861" v="4312" actId="20577"/>
        <pc:sldMkLst>
          <pc:docMk/>
          <pc:sldMk cId="4160042228" sldId="256"/>
        </pc:sldMkLst>
        <pc:spChg chg="mod">
          <ac:chgData name="Zhang Jingtang" userId="ee48b5fb4da25d10" providerId="LiveId" clId="{AE901216-49EC-49BC-B122-6679E70E56CD}" dt="2019-10-19T06:26:34.557" v="4077" actId="255"/>
          <ac:spMkLst>
            <pc:docMk/>
            <pc:sldMk cId="4160042228" sldId="256"/>
            <ac:spMk id="5" creationId="{03E4930E-F1AB-4FDE-98E2-70415E2FEDD9}"/>
          </ac:spMkLst>
        </pc:spChg>
        <pc:spChg chg="mod">
          <ac:chgData name="Zhang Jingtang" userId="ee48b5fb4da25d10" providerId="LiveId" clId="{AE901216-49EC-49BC-B122-6679E70E56CD}" dt="2019-11-19T12:45:18.861" v="4312" actId="20577"/>
          <ac:spMkLst>
            <pc:docMk/>
            <pc:sldMk cId="4160042228" sldId="256"/>
            <ac:spMk id="6" creationId="{A6D5A45E-BA5E-44A6-960B-220F0AAD7461}"/>
          </ac:spMkLst>
        </pc:spChg>
      </pc:sldChg>
      <pc:sldChg chg="addSp delSp modSp add">
        <pc:chgData name="Zhang Jingtang" userId="ee48b5fb4da25d10" providerId="LiveId" clId="{AE901216-49EC-49BC-B122-6679E70E56CD}" dt="2019-10-16T06:44:40.734" v="281" actId="1076"/>
        <pc:sldMkLst>
          <pc:docMk/>
          <pc:sldMk cId="2907516664" sldId="257"/>
        </pc:sldMkLst>
        <pc:spChg chg="del">
          <ac:chgData name="Zhang Jingtang" userId="ee48b5fb4da25d10" providerId="LiveId" clId="{AE901216-49EC-49BC-B122-6679E70E56CD}" dt="2019-10-16T01:42:57.152" v="1"/>
          <ac:spMkLst>
            <pc:docMk/>
            <pc:sldMk cId="2907516664" sldId="257"/>
            <ac:spMk id="2" creationId="{A94DFF51-8B9B-487B-B694-40EF5496041F}"/>
          </ac:spMkLst>
        </pc:spChg>
        <pc:spChg chg="del">
          <ac:chgData name="Zhang Jingtang" userId="ee48b5fb4da25d10" providerId="LiveId" clId="{AE901216-49EC-49BC-B122-6679E70E56CD}" dt="2019-10-16T01:42:57.152" v="1"/>
          <ac:spMkLst>
            <pc:docMk/>
            <pc:sldMk cId="2907516664" sldId="257"/>
            <ac:spMk id="3" creationId="{AF28B105-268E-4AC4-A52D-03CAA9189135}"/>
          </ac:spMkLst>
        </pc:spChg>
        <pc:spChg chg="add mod">
          <ac:chgData name="Zhang Jingtang" userId="ee48b5fb4da25d10" providerId="LiveId" clId="{AE901216-49EC-49BC-B122-6679E70E56CD}" dt="2019-10-16T06:41:28.720" v="263" actId="14100"/>
          <ac:spMkLst>
            <pc:docMk/>
            <pc:sldMk cId="2907516664" sldId="257"/>
            <ac:spMk id="4" creationId="{A9245CD9-259E-486B-9BA7-47375818C354}"/>
          </ac:spMkLst>
        </pc:spChg>
        <pc:picChg chg="add del mod">
          <ac:chgData name="Zhang Jingtang" userId="ee48b5fb4da25d10" providerId="LiveId" clId="{AE901216-49EC-49BC-B122-6679E70E56CD}" dt="2019-10-16T06:43:35.542" v="264" actId="478"/>
          <ac:picMkLst>
            <pc:docMk/>
            <pc:sldMk cId="2907516664" sldId="257"/>
            <ac:picMk id="5" creationId="{076CFD48-582D-440A-A232-5C1740CD1AD4}"/>
          </ac:picMkLst>
        </pc:picChg>
        <pc:picChg chg="add del mod">
          <ac:chgData name="Zhang Jingtang" userId="ee48b5fb4da25d10" providerId="LiveId" clId="{AE901216-49EC-49BC-B122-6679E70E56CD}" dt="2019-10-16T06:44:15.179" v="269" actId="478"/>
          <ac:picMkLst>
            <pc:docMk/>
            <pc:sldMk cId="2907516664" sldId="257"/>
            <ac:picMk id="6" creationId="{45F5AB21-FD8D-4F97-A1AA-C7F4DE3F879B}"/>
          </ac:picMkLst>
        </pc:picChg>
        <pc:picChg chg="add mod">
          <ac:chgData name="Zhang Jingtang" userId="ee48b5fb4da25d10" providerId="LiveId" clId="{AE901216-49EC-49BC-B122-6679E70E56CD}" dt="2019-10-16T06:44:40.734" v="281" actId="1076"/>
          <ac:picMkLst>
            <pc:docMk/>
            <pc:sldMk cId="2907516664" sldId="257"/>
            <ac:picMk id="7" creationId="{0D6870E3-1DF0-464B-8210-28897C956021}"/>
          </ac:picMkLst>
        </pc:picChg>
      </pc:sldChg>
      <pc:sldChg chg="addSp modSp add del">
        <pc:chgData name="Zhang Jingtang" userId="ee48b5fb4da25d10" providerId="LiveId" clId="{AE901216-49EC-49BC-B122-6679E70E56CD}" dt="2019-10-16T07:53:13.558" v="1511" actId="2696"/>
        <pc:sldMkLst>
          <pc:docMk/>
          <pc:sldMk cId="1509423262" sldId="258"/>
        </pc:sldMkLst>
        <pc:spChg chg="add mod">
          <ac:chgData name="Zhang Jingtang" userId="ee48b5fb4da25d10" providerId="LiveId" clId="{AE901216-49EC-49BC-B122-6679E70E56CD}" dt="2019-10-16T02:04:40.902" v="118" actId="20577"/>
          <ac:spMkLst>
            <pc:docMk/>
            <pc:sldMk cId="1509423262" sldId="258"/>
            <ac:spMk id="2" creationId="{2180F9FF-DF4D-4F51-AD28-AA32E363D392}"/>
          </ac:spMkLst>
        </pc:spChg>
      </pc:sldChg>
      <pc:sldChg chg="addSp modSp add del">
        <pc:chgData name="Zhang Jingtang" userId="ee48b5fb4da25d10" providerId="LiveId" clId="{AE901216-49EC-49BC-B122-6679E70E56CD}" dt="2019-10-16T07:53:14.816" v="1512" actId="2696"/>
        <pc:sldMkLst>
          <pc:docMk/>
          <pc:sldMk cId="3210351447" sldId="259"/>
        </pc:sldMkLst>
        <pc:spChg chg="add mod">
          <ac:chgData name="Zhang Jingtang" userId="ee48b5fb4da25d10" providerId="LiveId" clId="{AE901216-49EC-49BC-B122-6679E70E56CD}" dt="2019-10-16T02:05:44.036" v="135" actId="20577"/>
          <ac:spMkLst>
            <pc:docMk/>
            <pc:sldMk cId="3210351447" sldId="259"/>
            <ac:spMk id="2" creationId="{37754C53-6AFE-42C2-84AB-F73030FD010A}"/>
          </ac:spMkLst>
        </pc:spChg>
      </pc:sldChg>
      <pc:sldChg chg="addSp modSp add del">
        <pc:chgData name="Zhang Jingtang" userId="ee48b5fb4da25d10" providerId="LiveId" clId="{AE901216-49EC-49BC-B122-6679E70E56CD}" dt="2019-10-16T12:54:25.077" v="3415" actId="2696"/>
        <pc:sldMkLst>
          <pc:docMk/>
          <pc:sldMk cId="77076309" sldId="260"/>
        </pc:sldMkLst>
        <pc:spChg chg="add mod">
          <ac:chgData name="Zhang Jingtang" userId="ee48b5fb4da25d10" providerId="LiveId" clId="{AE901216-49EC-49BC-B122-6679E70E56CD}" dt="2019-10-16T08:19:42.328" v="1521" actId="14100"/>
          <ac:spMkLst>
            <pc:docMk/>
            <pc:sldMk cId="77076309" sldId="260"/>
            <ac:spMk id="2" creationId="{440D0B3F-FE2E-48A3-B1CF-6170E20E32B7}"/>
          </ac:spMkLst>
        </pc:spChg>
      </pc:sldChg>
      <pc:sldChg chg="addSp modSp add del ord">
        <pc:chgData name="Zhang Jingtang" userId="ee48b5fb4da25d10" providerId="LiveId" clId="{AE901216-49EC-49BC-B122-6679E70E56CD}" dt="2019-10-16T12:54:26.200" v="3416" actId="2696"/>
        <pc:sldMkLst>
          <pc:docMk/>
          <pc:sldMk cId="152849847" sldId="261"/>
        </pc:sldMkLst>
        <pc:spChg chg="add mod">
          <ac:chgData name="Zhang Jingtang" userId="ee48b5fb4da25d10" providerId="LiveId" clId="{AE901216-49EC-49BC-B122-6679E70E56CD}" dt="2019-10-16T02:12:56.123" v="240" actId="20577"/>
          <ac:spMkLst>
            <pc:docMk/>
            <pc:sldMk cId="152849847" sldId="261"/>
            <ac:spMk id="2" creationId="{CC5BA22E-25A4-445A-9A5E-580330ED0E5C}"/>
          </ac:spMkLst>
        </pc:spChg>
        <pc:picChg chg="add mod">
          <ac:chgData name="Zhang Jingtang" userId="ee48b5fb4da25d10" providerId="LiveId" clId="{AE901216-49EC-49BC-B122-6679E70E56CD}" dt="2019-10-16T02:13:27.187" v="242" actId="1076"/>
          <ac:picMkLst>
            <pc:docMk/>
            <pc:sldMk cId="152849847" sldId="261"/>
            <ac:picMk id="3" creationId="{B88D65F9-D852-49E3-A5E9-AFCE5210590D}"/>
          </ac:picMkLst>
        </pc:picChg>
      </pc:sldChg>
      <pc:sldChg chg="addSp modSp add del">
        <pc:chgData name="Zhang Jingtang" userId="ee48b5fb4da25d10" providerId="LiveId" clId="{AE901216-49EC-49BC-B122-6679E70E56CD}" dt="2019-10-16T12:54:26.993" v="3417" actId="2696"/>
        <pc:sldMkLst>
          <pc:docMk/>
          <pc:sldMk cId="3833531468" sldId="262"/>
        </pc:sldMkLst>
        <pc:spChg chg="add mod">
          <ac:chgData name="Zhang Jingtang" userId="ee48b5fb4da25d10" providerId="LiveId" clId="{AE901216-49EC-49BC-B122-6679E70E56CD}" dt="2019-10-16T02:08:13.244" v="237" actId="20577"/>
          <ac:spMkLst>
            <pc:docMk/>
            <pc:sldMk cId="3833531468" sldId="262"/>
            <ac:spMk id="2" creationId="{0F39B93B-4EEC-4611-81B0-5B8C9877A89D}"/>
          </ac:spMkLst>
        </pc:spChg>
      </pc:sldChg>
      <pc:sldChg chg="addSp delSp modSp add">
        <pc:chgData name="Zhang Jingtang" userId="ee48b5fb4da25d10" providerId="LiveId" clId="{AE901216-49EC-49BC-B122-6679E70E56CD}" dt="2019-10-21T06:36:01.064" v="4156" actId="1037"/>
        <pc:sldMkLst>
          <pc:docMk/>
          <pc:sldMk cId="2298991820" sldId="263"/>
        </pc:sldMkLst>
        <pc:spChg chg="add mod">
          <ac:chgData name="Zhang Jingtang" userId="ee48b5fb4da25d10" providerId="LiveId" clId="{AE901216-49EC-49BC-B122-6679E70E56CD}" dt="2019-10-21T06:35:51.645" v="4125" actId="1038"/>
          <ac:spMkLst>
            <pc:docMk/>
            <pc:sldMk cId="2298991820" sldId="263"/>
            <ac:spMk id="2" creationId="{70BCA3AA-B5F2-441E-B6CB-EA8168C321EF}"/>
          </ac:spMkLst>
        </pc:spChg>
        <pc:spChg chg="add mod">
          <ac:chgData name="Zhang Jingtang" userId="ee48b5fb4da25d10" providerId="LiveId" clId="{AE901216-49EC-49BC-B122-6679E70E56CD}" dt="2019-10-21T06:36:01.064" v="4156" actId="1037"/>
          <ac:spMkLst>
            <pc:docMk/>
            <pc:sldMk cId="2298991820" sldId="263"/>
            <ac:spMk id="3" creationId="{F6AA0588-ACD5-4C5F-A4F5-80623ACF3633}"/>
          </ac:spMkLst>
        </pc:spChg>
        <pc:spChg chg="mod">
          <ac:chgData name="Zhang Jingtang" userId="ee48b5fb4da25d10" providerId="LiveId" clId="{AE901216-49EC-49BC-B122-6679E70E56CD}" dt="2019-10-16T07:01:45.795" v="458" actId="20577"/>
          <ac:spMkLst>
            <pc:docMk/>
            <pc:sldMk cId="2298991820" sldId="263"/>
            <ac:spMk id="4" creationId="{A9245CD9-259E-486B-9BA7-47375818C354}"/>
          </ac:spMkLst>
        </pc:spChg>
        <pc:spChg chg="add mod">
          <ac:chgData name="Zhang Jingtang" userId="ee48b5fb4da25d10" providerId="LiveId" clId="{AE901216-49EC-49BC-B122-6679E70E56CD}" dt="2019-10-21T06:36:01.064" v="4156" actId="1037"/>
          <ac:spMkLst>
            <pc:docMk/>
            <pc:sldMk cId="2298991820" sldId="263"/>
            <ac:spMk id="6" creationId="{FBBA9DCD-93CA-4252-BB63-21D443C9F2AD}"/>
          </ac:spMkLst>
        </pc:spChg>
        <pc:picChg chg="del">
          <ac:chgData name="Zhang Jingtang" userId="ee48b5fb4da25d10" providerId="LiveId" clId="{AE901216-49EC-49BC-B122-6679E70E56CD}" dt="2019-10-16T06:58:55.855" v="283" actId="478"/>
          <ac:picMkLst>
            <pc:docMk/>
            <pc:sldMk cId="2298991820" sldId="263"/>
            <ac:picMk id="7" creationId="{0D6870E3-1DF0-464B-8210-28897C956021}"/>
          </ac:picMkLst>
        </pc:picChg>
      </pc:sldChg>
      <pc:sldChg chg="addSp delSp modSp add modNotesTx">
        <pc:chgData name="Zhang Jingtang" userId="ee48b5fb4da25d10" providerId="LiveId" clId="{AE901216-49EC-49BC-B122-6679E70E56CD}" dt="2019-10-21T06:36:21.119" v="4225" actId="1035"/>
        <pc:sldMkLst>
          <pc:docMk/>
          <pc:sldMk cId="2515124421" sldId="264"/>
        </pc:sldMkLst>
        <pc:spChg chg="mod">
          <ac:chgData name="Zhang Jingtang" userId="ee48b5fb4da25d10" providerId="LiveId" clId="{AE901216-49EC-49BC-B122-6679E70E56CD}" dt="2019-10-21T06:36:21.119" v="4225" actId="1035"/>
          <ac:spMkLst>
            <pc:docMk/>
            <pc:sldMk cId="2515124421" sldId="264"/>
            <ac:spMk id="2" creationId="{70BCA3AA-B5F2-441E-B6CB-EA8168C321EF}"/>
          </ac:spMkLst>
        </pc:spChg>
        <pc:spChg chg="del">
          <ac:chgData name="Zhang Jingtang" userId="ee48b5fb4da25d10" providerId="LiveId" clId="{AE901216-49EC-49BC-B122-6679E70E56CD}" dt="2019-10-16T07:15:40.707" v="687" actId="478"/>
          <ac:spMkLst>
            <pc:docMk/>
            <pc:sldMk cId="2515124421" sldId="264"/>
            <ac:spMk id="3" creationId="{F6AA0588-ACD5-4C5F-A4F5-80623ACF3633}"/>
          </ac:spMkLst>
        </pc:spChg>
        <pc:spChg chg="del">
          <ac:chgData name="Zhang Jingtang" userId="ee48b5fb4da25d10" providerId="LiveId" clId="{AE901216-49EC-49BC-B122-6679E70E56CD}" dt="2019-10-16T07:15:40.707" v="687" actId="478"/>
          <ac:spMkLst>
            <pc:docMk/>
            <pc:sldMk cId="2515124421" sldId="264"/>
            <ac:spMk id="6" creationId="{FBBA9DCD-93CA-4252-BB63-21D443C9F2AD}"/>
          </ac:spMkLst>
        </pc:spChg>
        <pc:picChg chg="add del mod">
          <ac:chgData name="Zhang Jingtang" userId="ee48b5fb4da25d10" providerId="LiveId" clId="{AE901216-49EC-49BC-B122-6679E70E56CD}" dt="2019-10-16T07:20:30.267" v="715" actId="478"/>
          <ac:picMkLst>
            <pc:docMk/>
            <pc:sldMk cId="2515124421" sldId="264"/>
            <ac:picMk id="5" creationId="{9C5F057B-3972-490E-9EE5-295FE26855FE}"/>
          </ac:picMkLst>
        </pc:picChg>
        <pc:picChg chg="add mod">
          <ac:chgData name="Zhang Jingtang" userId="ee48b5fb4da25d10" providerId="LiveId" clId="{AE901216-49EC-49BC-B122-6679E70E56CD}" dt="2019-10-21T06:36:21.119" v="4225" actId="1035"/>
          <ac:picMkLst>
            <pc:docMk/>
            <pc:sldMk cId="2515124421" sldId="264"/>
            <ac:picMk id="7" creationId="{CFD2CCF4-0866-4FF5-9604-F3555D1E46DD}"/>
          </ac:picMkLst>
        </pc:picChg>
        <pc:picChg chg="add mod">
          <ac:chgData name="Zhang Jingtang" userId="ee48b5fb4da25d10" providerId="LiveId" clId="{AE901216-49EC-49BC-B122-6679E70E56CD}" dt="2019-10-21T06:36:21.119" v="4225" actId="1035"/>
          <ac:picMkLst>
            <pc:docMk/>
            <pc:sldMk cId="2515124421" sldId="264"/>
            <ac:picMk id="8" creationId="{012DC530-445D-4986-B27F-EE2037607B99}"/>
          </ac:picMkLst>
        </pc:picChg>
      </pc:sldChg>
      <pc:sldChg chg="add del">
        <pc:chgData name="Zhang Jingtang" userId="ee48b5fb4da25d10" providerId="LiveId" clId="{AE901216-49EC-49BC-B122-6679E70E56CD}" dt="2019-10-16T07:01:55.122" v="462"/>
        <pc:sldMkLst>
          <pc:docMk/>
          <pc:sldMk cId="2533671986" sldId="264"/>
        </pc:sldMkLst>
      </pc:sldChg>
      <pc:sldChg chg="addSp delSp modSp add modNotesTx">
        <pc:chgData name="Zhang Jingtang" userId="ee48b5fb4da25d10" providerId="LiveId" clId="{AE901216-49EC-49BC-B122-6679E70E56CD}" dt="2019-10-21T06:36:46.534" v="4276" actId="1035"/>
        <pc:sldMkLst>
          <pc:docMk/>
          <pc:sldMk cId="3432600565" sldId="265"/>
        </pc:sldMkLst>
        <pc:spChg chg="mod">
          <ac:chgData name="Zhang Jingtang" userId="ee48b5fb4da25d10" providerId="LiveId" clId="{AE901216-49EC-49BC-B122-6679E70E56CD}" dt="2019-10-21T06:36:46.534" v="4276" actId="1035"/>
          <ac:spMkLst>
            <pc:docMk/>
            <pc:sldMk cId="3432600565" sldId="265"/>
            <ac:spMk id="2" creationId="{70BCA3AA-B5F2-441E-B6CB-EA8168C321EF}"/>
          </ac:spMkLst>
        </pc:spChg>
        <pc:spChg chg="mod">
          <ac:chgData name="Zhang Jingtang" userId="ee48b5fb4da25d10" providerId="LiveId" clId="{AE901216-49EC-49BC-B122-6679E70E56CD}" dt="2019-10-16T13:20:28.660" v="4056" actId="20577"/>
          <ac:spMkLst>
            <pc:docMk/>
            <pc:sldMk cId="3432600565" sldId="265"/>
            <ac:spMk id="4" creationId="{A9245CD9-259E-486B-9BA7-47375818C354}"/>
          </ac:spMkLst>
        </pc:spChg>
        <pc:spChg chg="add mod">
          <ac:chgData name="Zhang Jingtang" userId="ee48b5fb4da25d10" providerId="LiveId" clId="{AE901216-49EC-49BC-B122-6679E70E56CD}" dt="2019-10-21T06:36:46.534" v="4276" actId="1035"/>
          <ac:spMkLst>
            <pc:docMk/>
            <pc:sldMk cId="3432600565" sldId="265"/>
            <ac:spMk id="6" creationId="{79B6B6EA-F592-4607-94C7-8EE0185449B3}"/>
          </ac:spMkLst>
        </pc:spChg>
        <pc:spChg chg="add mod">
          <ac:chgData name="Zhang Jingtang" userId="ee48b5fb4da25d10" providerId="LiveId" clId="{AE901216-49EC-49BC-B122-6679E70E56CD}" dt="2019-10-21T06:36:46.534" v="4276" actId="1035"/>
          <ac:spMkLst>
            <pc:docMk/>
            <pc:sldMk cId="3432600565" sldId="265"/>
            <ac:spMk id="10" creationId="{D26C25ED-7A0A-4A79-9B3A-96C94FFE8EDD}"/>
          </ac:spMkLst>
        </pc:spChg>
        <pc:spChg chg="add mod">
          <ac:chgData name="Zhang Jingtang" userId="ee48b5fb4da25d10" providerId="LiveId" clId="{AE901216-49EC-49BC-B122-6679E70E56CD}" dt="2019-10-21T06:36:46.534" v="4276" actId="1035"/>
          <ac:spMkLst>
            <pc:docMk/>
            <pc:sldMk cId="3432600565" sldId="265"/>
            <ac:spMk id="11" creationId="{075D6D14-D7A8-4B53-AE63-320B7D526648}"/>
          </ac:spMkLst>
        </pc:spChg>
        <pc:spChg chg="add mod">
          <ac:chgData name="Zhang Jingtang" userId="ee48b5fb4da25d10" providerId="LiveId" clId="{AE901216-49EC-49BC-B122-6679E70E56CD}" dt="2019-10-21T06:36:46.534" v="4276" actId="1035"/>
          <ac:spMkLst>
            <pc:docMk/>
            <pc:sldMk cId="3432600565" sldId="265"/>
            <ac:spMk id="12" creationId="{18806849-3655-4D88-9808-570CFBB9C789}"/>
          </ac:spMkLst>
        </pc:spChg>
        <pc:spChg chg="add mod">
          <ac:chgData name="Zhang Jingtang" userId="ee48b5fb4da25d10" providerId="LiveId" clId="{AE901216-49EC-49BC-B122-6679E70E56CD}" dt="2019-10-21T06:36:46.534" v="4276" actId="1035"/>
          <ac:spMkLst>
            <pc:docMk/>
            <pc:sldMk cId="3432600565" sldId="265"/>
            <ac:spMk id="13" creationId="{7CBDDED0-4F8B-4D0F-B6B1-30F98D85A010}"/>
          </ac:spMkLst>
        </pc:spChg>
        <pc:spChg chg="add mod">
          <ac:chgData name="Zhang Jingtang" userId="ee48b5fb4da25d10" providerId="LiveId" clId="{AE901216-49EC-49BC-B122-6679E70E56CD}" dt="2019-10-21T06:36:46.534" v="4276" actId="1035"/>
          <ac:spMkLst>
            <pc:docMk/>
            <pc:sldMk cId="3432600565" sldId="265"/>
            <ac:spMk id="14" creationId="{EF67CD07-6326-4A79-98A7-D86E5DE7C3E1}"/>
          </ac:spMkLst>
        </pc:spChg>
        <pc:picChg chg="del">
          <ac:chgData name="Zhang Jingtang" userId="ee48b5fb4da25d10" providerId="LiveId" clId="{AE901216-49EC-49BC-B122-6679E70E56CD}" dt="2019-10-16T07:30:07.867" v="802" actId="478"/>
          <ac:picMkLst>
            <pc:docMk/>
            <pc:sldMk cId="3432600565" sldId="265"/>
            <ac:picMk id="7" creationId="{CFD2CCF4-0866-4FF5-9604-F3555D1E46DD}"/>
          </ac:picMkLst>
        </pc:picChg>
        <pc:picChg chg="del">
          <ac:chgData name="Zhang Jingtang" userId="ee48b5fb4da25d10" providerId="LiveId" clId="{AE901216-49EC-49BC-B122-6679E70E56CD}" dt="2019-10-16T07:30:08.186" v="803" actId="478"/>
          <ac:picMkLst>
            <pc:docMk/>
            <pc:sldMk cId="3432600565" sldId="265"/>
            <ac:picMk id="8" creationId="{012DC530-445D-4986-B27F-EE2037607B99}"/>
          </ac:picMkLst>
        </pc:picChg>
        <pc:picChg chg="add mod">
          <ac:chgData name="Zhang Jingtang" userId="ee48b5fb4da25d10" providerId="LiveId" clId="{AE901216-49EC-49BC-B122-6679E70E56CD}" dt="2019-10-21T06:36:46.534" v="4276" actId="1035"/>
          <ac:picMkLst>
            <pc:docMk/>
            <pc:sldMk cId="3432600565" sldId="265"/>
            <ac:picMk id="9" creationId="{2CAA344B-7045-4F01-904B-A532BFFA1200}"/>
          </ac:picMkLst>
        </pc:picChg>
      </pc:sldChg>
      <pc:sldChg chg="addSp delSp modSp add">
        <pc:chgData name="Zhang Jingtang" userId="ee48b5fb4da25d10" providerId="LiveId" clId="{AE901216-49EC-49BC-B122-6679E70E56CD}" dt="2019-10-16T13:21:31.514" v="4074" actId="1076"/>
        <pc:sldMkLst>
          <pc:docMk/>
          <pc:sldMk cId="2388359504" sldId="266"/>
        </pc:sldMkLst>
        <pc:spChg chg="del mod">
          <ac:chgData name="Zhang Jingtang" userId="ee48b5fb4da25d10" providerId="LiveId" clId="{AE901216-49EC-49BC-B122-6679E70E56CD}" dt="2019-10-16T13:21:00.343" v="4067" actId="478"/>
          <ac:spMkLst>
            <pc:docMk/>
            <pc:sldMk cId="2388359504" sldId="266"/>
            <ac:spMk id="2" creationId="{70BCA3AA-B5F2-441E-B6CB-EA8168C321EF}"/>
          </ac:spMkLst>
        </pc:spChg>
        <pc:spChg chg="mod">
          <ac:chgData name="Zhang Jingtang" userId="ee48b5fb4da25d10" providerId="LiveId" clId="{AE901216-49EC-49BC-B122-6679E70E56CD}" dt="2019-10-16T07:38:39.073" v="996" actId="20577"/>
          <ac:spMkLst>
            <pc:docMk/>
            <pc:sldMk cId="2388359504" sldId="266"/>
            <ac:spMk id="4" creationId="{A9245CD9-259E-486B-9BA7-47375818C354}"/>
          </ac:spMkLst>
        </pc:spChg>
        <pc:spChg chg="add del mod">
          <ac:chgData name="Zhang Jingtang" userId="ee48b5fb4da25d10" providerId="LiveId" clId="{AE901216-49EC-49BC-B122-6679E70E56CD}" dt="2019-10-16T13:19:21.977" v="3865"/>
          <ac:spMkLst>
            <pc:docMk/>
            <pc:sldMk cId="2388359504" sldId="266"/>
            <ac:spMk id="5" creationId="{67330D78-FC97-4C4C-80F0-AB2D13E6FD2F}"/>
          </ac:spMkLst>
        </pc:spChg>
        <pc:spChg chg="add mod">
          <ac:chgData name="Zhang Jingtang" userId="ee48b5fb4da25d10" providerId="LiveId" clId="{AE901216-49EC-49BC-B122-6679E70E56CD}" dt="2019-10-16T13:21:08.353" v="4069" actId="14100"/>
          <ac:spMkLst>
            <pc:docMk/>
            <pc:sldMk cId="2388359504" sldId="266"/>
            <ac:spMk id="6" creationId="{77F907F0-30C4-4910-8370-995550920603}"/>
          </ac:spMkLst>
        </pc:spChg>
        <pc:spChg chg="add del mod">
          <ac:chgData name="Zhang Jingtang" userId="ee48b5fb4da25d10" providerId="LiveId" clId="{AE901216-49EC-49BC-B122-6679E70E56CD}" dt="2019-10-16T13:19:21.977" v="3865"/>
          <ac:spMkLst>
            <pc:docMk/>
            <pc:sldMk cId="2388359504" sldId="266"/>
            <ac:spMk id="7" creationId="{DD07C85E-55B8-463E-8F3C-EA77A488328F}"/>
          </ac:spMkLst>
        </pc:spChg>
        <pc:spChg chg="add del mod">
          <ac:chgData name="Zhang Jingtang" userId="ee48b5fb4da25d10" providerId="LiveId" clId="{AE901216-49EC-49BC-B122-6679E70E56CD}" dt="2019-10-16T13:19:21.977" v="3865"/>
          <ac:spMkLst>
            <pc:docMk/>
            <pc:sldMk cId="2388359504" sldId="266"/>
            <ac:spMk id="8" creationId="{5198AE22-9848-4A62-B479-179CA523862B}"/>
          </ac:spMkLst>
        </pc:spChg>
        <pc:spChg chg="add del mod">
          <ac:chgData name="Zhang Jingtang" userId="ee48b5fb4da25d10" providerId="LiveId" clId="{AE901216-49EC-49BC-B122-6679E70E56CD}" dt="2019-10-16T13:19:21.977" v="3865"/>
          <ac:spMkLst>
            <pc:docMk/>
            <pc:sldMk cId="2388359504" sldId="266"/>
            <ac:spMk id="9" creationId="{5B50932A-6A3D-4354-A961-3416D02F33E1}"/>
          </ac:spMkLst>
        </pc:spChg>
        <pc:spChg chg="add del mod">
          <ac:chgData name="Zhang Jingtang" userId="ee48b5fb4da25d10" providerId="LiveId" clId="{AE901216-49EC-49BC-B122-6679E70E56CD}" dt="2019-10-16T13:19:21.977" v="3865"/>
          <ac:spMkLst>
            <pc:docMk/>
            <pc:sldMk cId="2388359504" sldId="266"/>
            <ac:spMk id="10" creationId="{777045A2-B06A-4C81-93C3-49595C0502A4}"/>
          </ac:spMkLst>
        </pc:spChg>
        <pc:picChg chg="add del mod">
          <ac:chgData name="Zhang Jingtang" userId="ee48b5fb4da25d10" providerId="LiveId" clId="{AE901216-49EC-49BC-B122-6679E70E56CD}" dt="2019-10-16T13:19:21.977" v="3865"/>
          <ac:picMkLst>
            <pc:docMk/>
            <pc:sldMk cId="2388359504" sldId="266"/>
            <ac:picMk id="3" creationId="{E123E9ED-1ABA-4D1B-A4D6-764B9176C0D2}"/>
          </ac:picMkLst>
        </pc:picChg>
        <pc:picChg chg="add mod">
          <ac:chgData name="Zhang Jingtang" userId="ee48b5fb4da25d10" providerId="LiveId" clId="{AE901216-49EC-49BC-B122-6679E70E56CD}" dt="2019-10-16T13:21:31.514" v="4074" actId="1076"/>
          <ac:picMkLst>
            <pc:docMk/>
            <pc:sldMk cId="2388359504" sldId="266"/>
            <ac:picMk id="11" creationId="{61CA5084-A6FE-4953-A6BD-0D645FEFAA21}"/>
          </ac:picMkLst>
        </pc:picChg>
      </pc:sldChg>
      <pc:sldChg chg="addSp delSp modSp add">
        <pc:chgData name="Zhang Jingtang" userId="ee48b5fb4da25d10" providerId="LiveId" clId="{AE901216-49EC-49BC-B122-6679E70E56CD}" dt="2019-10-21T06:36:58.437" v="4294" actId="1035"/>
        <pc:sldMkLst>
          <pc:docMk/>
          <pc:sldMk cId="935903332" sldId="267"/>
        </pc:sldMkLst>
        <pc:spChg chg="del">
          <ac:chgData name="Zhang Jingtang" userId="ee48b5fb4da25d10" providerId="LiveId" clId="{AE901216-49EC-49BC-B122-6679E70E56CD}" dt="2019-10-16T08:20:47.424" v="1528" actId="478"/>
          <ac:spMkLst>
            <pc:docMk/>
            <pc:sldMk cId="935903332" sldId="267"/>
            <ac:spMk id="2" creationId="{70BCA3AA-B5F2-441E-B6CB-EA8168C321EF}"/>
          </ac:spMkLst>
        </pc:spChg>
        <pc:spChg chg="mod">
          <ac:chgData name="Zhang Jingtang" userId="ee48b5fb4da25d10" providerId="LiveId" clId="{AE901216-49EC-49BC-B122-6679E70E56CD}" dt="2019-10-16T08:24:41.017" v="1696" actId="14100"/>
          <ac:spMkLst>
            <pc:docMk/>
            <pc:sldMk cId="935903332" sldId="267"/>
            <ac:spMk id="4" creationId="{A9245CD9-259E-486B-9BA7-47375818C354}"/>
          </ac:spMkLst>
        </pc:spChg>
        <pc:spChg chg="del">
          <ac:chgData name="Zhang Jingtang" userId="ee48b5fb4da25d10" providerId="LiveId" clId="{AE901216-49EC-49BC-B122-6679E70E56CD}" dt="2019-10-16T08:20:32.429" v="1524" actId="478"/>
          <ac:spMkLst>
            <pc:docMk/>
            <pc:sldMk cId="935903332" sldId="267"/>
            <ac:spMk id="5" creationId="{67330D78-FC97-4C4C-80F0-AB2D13E6FD2F}"/>
          </ac:spMkLst>
        </pc:spChg>
        <pc:spChg chg="del">
          <ac:chgData name="Zhang Jingtang" userId="ee48b5fb4da25d10" providerId="LiveId" clId="{AE901216-49EC-49BC-B122-6679E70E56CD}" dt="2019-10-16T08:20:31.321" v="1523" actId="478"/>
          <ac:spMkLst>
            <pc:docMk/>
            <pc:sldMk cId="935903332" sldId="267"/>
            <ac:spMk id="6" creationId="{77F907F0-30C4-4910-8370-995550920603}"/>
          </ac:spMkLst>
        </pc:spChg>
        <pc:spChg chg="del">
          <ac:chgData name="Zhang Jingtang" userId="ee48b5fb4da25d10" providerId="LiveId" clId="{AE901216-49EC-49BC-B122-6679E70E56CD}" dt="2019-10-16T08:20:41.358" v="1526" actId="478"/>
          <ac:spMkLst>
            <pc:docMk/>
            <pc:sldMk cId="935903332" sldId="267"/>
            <ac:spMk id="7" creationId="{DD07C85E-55B8-463E-8F3C-EA77A488328F}"/>
          </ac:spMkLst>
        </pc:spChg>
        <pc:spChg chg="del">
          <ac:chgData name="Zhang Jingtang" userId="ee48b5fb4da25d10" providerId="LiveId" clId="{AE901216-49EC-49BC-B122-6679E70E56CD}" dt="2019-10-16T08:20:41.358" v="1526" actId="478"/>
          <ac:spMkLst>
            <pc:docMk/>
            <pc:sldMk cId="935903332" sldId="267"/>
            <ac:spMk id="8" creationId="{5198AE22-9848-4A62-B479-179CA523862B}"/>
          </ac:spMkLst>
        </pc:spChg>
        <pc:spChg chg="del">
          <ac:chgData name="Zhang Jingtang" userId="ee48b5fb4da25d10" providerId="LiveId" clId="{AE901216-49EC-49BC-B122-6679E70E56CD}" dt="2019-10-16T08:20:41.358" v="1526" actId="478"/>
          <ac:spMkLst>
            <pc:docMk/>
            <pc:sldMk cId="935903332" sldId="267"/>
            <ac:spMk id="9" creationId="{5B50932A-6A3D-4354-A961-3416D02F33E1}"/>
          </ac:spMkLst>
        </pc:spChg>
        <pc:spChg chg="del">
          <ac:chgData name="Zhang Jingtang" userId="ee48b5fb4da25d10" providerId="LiveId" clId="{AE901216-49EC-49BC-B122-6679E70E56CD}" dt="2019-10-16T08:20:41.358" v="1526" actId="478"/>
          <ac:spMkLst>
            <pc:docMk/>
            <pc:sldMk cId="935903332" sldId="267"/>
            <ac:spMk id="10" creationId="{777045A2-B06A-4C81-93C3-49595C0502A4}"/>
          </ac:spMkLst>
        </pc:spChg>
        <pc:spChg chg="add mod">
          <ac:chgData name="Zhang Jingtang" userId="ee48b5fb4da25d10" providerId="LiveId" clId="{AE901216-49EC-49BC-B122-6679E70E56CD}" dt="2019-10-21T06:36:58.437" v="4294" actId="1035"/>
          <ac:spMkLst>
            <pc:docMk/>
            <pc:sldMk cId="935903332" sldId="267"/>
            <ac:spMk id="11" creationId="{912BB341-69AE-4679-B263-545A6CF11823}"/>
          </ac:spMkLst>
        </pc:spChg>
        <pc:picChg chg="del">
          <ac:chgData name="Zhang Jingtang" userId="ee48b5fb4da25d10" providerId="LiveId" clId="{AE901216-49EC-49BC-B122-6679E70E56CD}" dt="2019-10-16T08:20:33.131" v="1525" actId="478"/>
          <ac:picMkLst>
            <pc:docMk/>
            <pc:sldMk cId="935903332" sldId="267"/>
            <ac:picMk id="3" creationId="{E123E9ED-1ABA-4D1B-A4D6-764B9176C0D2}"/>
          </ac:picMkLst>
        </pc:picChg>
        <pc:picChg chg="add mod">
          <ac:chgData name="Zhang Jingtang" userId="ee48b5fb4da25d10" providerId="LiveId" clId="{AE901216-49EC-49BC-B122-6679E70E56CD}" dt="2019-10-21T06:36:58.437" v="4294" actId="1035"/>
          <ac:picMkLst>
            <pc:docMk/>
            <pc:sldMk cId="935903332" sldId="267"/>
            <ac:picMk id="12" creationId="{F3DD2A0A-0EB9-4934-AE9A-15CB932C4448}"/>
          </ac:picMkLst>
        </pc:picChg>
      </pc:sldChg>
      <pc:sldChg chg="addSp delSp modSp add">
        <pc:chgData name="Zhang Jingtang" userId="ee48b5fb4da25d10" providerId="LiveId" clId="{AE901216-49EC-49BC-B122-6679E70E56CD}" dt="2019-10-16T08:50:15.294" v="1888" actId="1076"/>
        <pc:sldMkLst>
          <pc:docMk/>
          <pc:sldMk cId="2190476544" sldId="268"/>
        </pc:sldMkLst>
        <pc:spChg chg="del">
          <ac:chgData name="Zhang Jingtang" userId="ee48b5fb4da25d10" providerId="LiveId" clId="{AE901216-49EC-49BC-B122-6679E70E56CD}" dt="2019-10-16T08:31:03.823" v="1716" actId="478"/>
          <ac:spMkLst>
            <pc:docMk/>
            <pc:sldMk cId="2190476544" sldId="268"/>
            <ac:spMk id="11" creationId="{912BB341-69AE-4679-B263-545A6CF11823}"/>
          </ac:spMkLst>
        </pc:spChg>
        <pc:picChg chg="add del mod">
          <ac:chgData name="Zhang Jingtang" userId="ee48b5fb4da25d10" providerId="LiveId" clId="{AE901216-49EC-49BC-B122-6679E70E56CD}" dt="2019-10-16T08:50:08.683" v="1883" actId="478"/>
          <ac:picMkLst>
            <pc:docMk/>
            <pc:sldMk cId="2190476544" sldId="268"/>
            <ac:picMk id="2" creationId="{85A4E953-4DBC-4870-9B31-2BCFBCCC8326}"/>
          </ac:picMkLst>
        </pc:picChg>
        <pc:picChg chg="add mod">
          <ac:chgData name="Zhang Jingtang" userId="ee48b5fb4da25d10" providerId="LiveId" clId="{AE901216-49EC-49BC-B122-6679E70E56CD}" dt="2019-10-16T08:50:15.294" v="1888" actId="1076"/>
          <ac:picMkLst>
            <pc:docMk/>
            <pc:sldMk cId="2190476544" sldId="268"/>
            <ac:picMk id="3" creationId="{015B28BF-390A-42C1-AE72-75489BA3A19F}"/>
          </ac:picMkLst>
        </pc:picChg>
        <pc:picChg chg="del">
          <ac:chgData name="Zhang Jingtang" userId="ee48b5fb4da25d10" providerId="LiveId" clId="{AE901216-49EC-49BC-B122-6679E70E56CD}" dt="2019-10-16T08:25:21.032" v="1715" actId="478"/>
          <ac:picMkLst>
            <pc:docMk/>
            <pc:sldMk cId="2190476544" sldId="268"/>
            <ac:picMk id="12" creationId="{F3DD2A0A-0EB9-4934-AE9A-15CB932C4448}"/>
          </ac:picMkLst>
        </pc:picChg>
      </pc:sldChg>
      <pc:sldChg chg="addSp delSp modSp add">
        <pc:chgData name="Zhang Jingtang" userId="ee48b5fb4da25d10" providerId="LiveId" clId="{AE901216-49EC-49BC-B122-6679E70E56CD}" dt="2019-10-21T06:37:12.875" v="4311" actId="1076"/>
        <pc:sldMkLst>
          <pc:docMk/>
          <pc:sldMk cId="3453097988" sldId="269"/>
        </pc:sldMkLst>
        <pc:spChg chg="mod">
          <ac:chgData name="Zhang Jingtang" userId="ee48b5fb4da25d10" providerId="LiveId" clId="{AE901216-49EC-49BC-B122-6679E70E56CD}" dt="2019-10-16T08:34:10.392" v="1750" actId="20577"/>
          <ac:spMkLst>
            <pc:docMk/>
            <pc:sldMk cId="3453097988" sldId="269"/>
            <ac:spMk id="4" creationId="{A9245CD9-259E-486B-9BA7-47375818C354}"/>
          </ac:spMkLst>
        </pc:spChg>
        <pc:spChg chg="add del mod">
          <ac:chgData name="Zhang Jingtang" userId="ee48b5fb4da25d10" providerId="LiveId" clId="{AE901216-49EC-49BC-B122-6679E70E56CD}" dt="2019-10-16T08:57:57.624" v="2258" actId="478"/>
          <ac:spMkLst>
            <pc:docMk/>
            <pc:sldMk cId="3453097988" sldId="269"/>
            <ac:spMk id="5" creationId="{2D939BE2-7F28-478D-9BB6-D0864B1F9F5A}"/>
          </ac:spMkLst>
        </pc:spChg>
        <pc:spChg chg="add mod">
          <ac:chgData name="Zhang Jingtang" userId="ee48b5fb4da25d10" providerId="LiveId" clId="{AE901216-49EC-49BC-B122-6679E70E56CD}" dt="2019-10-21T06:37:06.955" v="4310" actId="1036"/>
          <ac:spMkLst>
            <pc:docMk/>
            <pc:sldMk cId="3453097988" sldId="269"/>
            <ac:spMk id="7" creationId="{15D51282-8BB5-40C1-93F9-B526534462CC}"/>
          </ac:spMkLst>
        </pc:spChg>
        <pc:picChg chg="del mod">
          <ac:chgData name="Zhang Jingtang" userId="ee48b5fb4da25d10" providerId="LiveId" clId="{AE901216-49EC-49BC-B122-6679E70E56CD}" dt="2019-10-16T08:34:11.867" v="1753" actId="478"/>
          <ac:picMkLst>
            <pc:docMk/>
            <pc:sldMk cId="3453097988" sldId="269"/>
            <ac:picMk id="2" creationId="{85A4E953-4DBC-4870-9B31-2BCFBCCC8326}"/>
          </ac:picMkLst>
        </pc:picChg>
        <pc:picChg chg="add del mod">
          <ac:chgData name="Zhang Jingtang" userId="ee48b5fb4da25d10" providerId="LiveId" clId="{AE901216-49EC-49BC-B122-6679E70E56CD}" dt="2019-10-16T08:51:16.934" v="1891" actId="478"/>
          <ac:picMkLst>
            <pc:docMk/>
            <pc:sldMk cId="3453097988" sldId="269"/>
            <ac:picMk id="3" creationId="{860BBCB1-8E3A-4C1C-A0F0-1186E944B7C5}"/>
          </ac:picMkLst>
        </pc:picChg>
        <pc:picChg chg="add del mod">
          <ac:chgData name="Zhang Jingtang" userId="ee48b5fb4da25d10" providerId="LiveId" clId="{AE901216-49EC-49BC-B122-6679E70E56CD}" dt="2019-10-16T08:53:42.835" v="1908" actId="478"/>
          <ac:picMkLst>
            <pc:docMk/>
            <pc:sldMk cId="3453097988" sldId="269"/>
            <ac:picMk id="6" creationId="{53A05E39-9A0E-47F4-8772-5E1FEDEE4DE6}"/>
          </ac:picMkLst>
        </pc:picChg>
        <pc:picChg chg="add mod">
          <ac:chgData name="Zhang Jingtang" userId="ee48b5fb4da25d10" providerId="LiveId" clId="{AE901216-49EC-49BC-B122-6679E70E56CD}" dt="2019-10-21T06:37:12.875" v="4311" actId="1076"/>
          <ac:picMkLst>
            <pc:docMk/>
            <pc:sldMk cId="3453097988" sldId="269"/>
            <ac:picMk id="8" creationId="{B68E5106-505D-412A-B82A-9F75B8353413}"/>
          </ac:picMkLst>
        </pc:picChg>
      </pc:sldChg>
      <pc:sldChg chg="addSp delSp modSp add">
        <pc:chgData name="Zhang Jingtang" userId="ee48b5fb4da25d10" providerId="LiveId" clId="{AE901216-49EC-49BC-B122-6679E70E56CD}" dt="2019-10-21T06:30:43.612" v="4096" actId="14100"/>
        <pc:sldMkLst>
          <pc:docMk/>
          <pc:sldMk cId="2397815291" sldId="270"/>
        </pc:sldMkLst>
        <pc:spChg chg="del">
          <ac:chgData name="Zhang Jingtang" userId="ee48b5fb4da25d10" providerId="LiveId" clId="{AE901216-49EC-49BC-B122-6679E70E56CD}" dt="2019-10-16T08:45:57.288" v="1882" actId="478"/>
          <ac:spMkLst>
            <pc:docMk/>
            <pc:sldMk cId="2397815291" sldId="270"/>
            <ac:spMk id="5" creationId="{2D939BE2-7F28-478D-9BB6-D0864B1F9F5A}"/>
          </ac:spMkLst>
        </pc:spChg>
        <pc:spChg chg="add mod">
          <ac:chgData name="Zhang Jingtang" userId="ee48b5fb4da25d10" providerId="LiveId" clId="{AE901216-49EC-49BC-B122-6679E70E56CD}" dt="2019-10-16T12:07:35.730" v="2849" actId="1036"/>
          <ac:spMkLst>
            <pc:docMk/>
            <pc:sldMk cId="2397815291" sldId="270"/>
            <ac:spMk id="6" creationId="{2ECE12A7-CA5F-4207-B21A-303E3A4DBC74}"/>
          </ac:spMkLst>
        </pc:spChg>
        <pc:spChg chg="add mod">
          <ac:chgData name="Zhang Jingtang" userId="ee48b5fb4da25d10" providerId="LiveId" clId="{AE901216-49EC-49BC-B122-6679E70E56CD}" dt="2019-10-16T09:28:21.617" v="2597" actId="1035"/>
          <ac:spMkLst>
            <pc:docMk/>
            <pc:sldMk cId="2397815291" sldId="270"/>
            <ac:spMk id="7" creationId="{C53693B5-7255-43F6-9BE7-4944A5E92AEC}"/>
          </ac:spMkLst>
        </pc:spChg>
        <pc:spChg chg="add mod">
          <ac:chgData name="Zhang Jingtang" userId="ee48b5fb4da25d10" providerId="LiveId" clId="{AE901216-49EC-49BC-B122-6679E70E56CD}" dt="2019-10-16T12:07:44.042" v="2850" actId="1076"/>
          <ac:spMkLst>
            <pc:docMk/>
            <pc:sldMk cId="2397815291" sldId="270"/>
            <ac:spMk id="8" creationId="{ABFF6581-47BE-4D27-B2B1-F3134FE372B9}"/>
          </ac:spMkLst>
        </pc:spChg>
        <pc:spChg chg="add mod">
          <ac:chgData name="Zhang Jingtang" userId="ee48b5fb4da25d10" providerId="LiveId" clId="{AE901216-49EC-49BC-B122-6679E70E56CD}" dt="2019-10-16T12:07:49.063" v="2851" actId="1076"/>
          <ac:spMkLst>
            <pc:docMk/>
            <pc:sldMk cId="2397815291" sldId="270"/>
            <ac:spMk id="9" creationId="{B5581182-CDEB-440E-BDB9-37151ED24931}"/>
          </ac:spMkLst>
        </pc:spChg>
        <pc:spChg chg="mod">
          <ac:chgData name="Zhang Jingtang" userId="ee48b5fb4da25d10" providerId="LiveId" clId="{AE901216-49EC-49BC-B122-6679E70E56CD}" dt="2019-10-21T06:29:58.815" v="4081" actId="1076"/>
          <ac:spMkLst>
            <pc:docMk/>
            <pc:sldMk cId="2397815291" sldId="270"/>
            <ac:spMk id="106" creationId="{BEEC1FEB-BA9C-4CFE-87FC-3ED823C1851E}"/>
          </ac:spMkLst>
        </pc:spChg>
        <pc:spChg chg="mod">
          <ac:chgData name="Zhang Jingtang" userId="ee48b5fb4da25d10" providerId="LiveId" clId="{AE901216-49EC-49BC-B122-6679E70E56CD}" dt="2019-10-21T06:30:20.912" v="4087" actId="14100"/>
          <ac:spMkLst>
            <pc:docMk/>
            <pc:sldMk cId="2397815291" sldId="270"/>
            <ac:spMk id="108" creationId="{0B291D00-559C-4446-9D76-63FD94524578}"/>
          </ac:spMkLst>
        </pc:spChg>
        <pc:spChg chg="mod">
          <ac:chgData name="Zhang Jingtang" userId="ee48b5fb4da25d10" providerId="LiveId" clId="{AE901216-49EC-49BC-B122-6679E70E56CD}" dt="2019-10-21T06:30:31.165" v="4090" actId="14100"/>
          <ac:spMkLst>
            <pc:docMk/>
            <pc:sldMk cId="2397815291" sldId="270"/>
            <ac:spMk id="118" creationId="{3ABD9110-037A-4DFF-BD6C-E0BFECEFE355}"/>
          </ac:spMkLst>
        </pc:spChg>
        <pc:spChg chg="mod">
          <ac:chgData name="Zhang Jingtang" userId="ee48b5fb4da25d10" providerId="LiveId" clId="{AE901216-49EC-49BC-B122-6679E70E56CD}" dt="2019-10-21T06:30:43.612" v="4096" actId="14100"/>
          <ac:spMkLst>
            <pc:docMk/>
            <pc:sldMk cId="2397815291" sldId="270"/>
            <ac:spMk id="128" creationId="{E1B1176D-B955-495D-B009-3900F8E19E4F}"/>
          </ac:spMkLst>
        </pc:spChg>
        <pc:grpChg chg="mod">
          <ac:chgData name="Zhang Jingtang" userId="ee48b5fb4da25d10" providerId="LiveId" clId="{AE901216-49EC-49BC-B122-6679E70E56CD}" dt="2019-10-21T06:30:43.612" v="4096" actId="14100"/>
          <ac:grpSpMkLst>
            <pc:docMk/>
            <pc:sldMk cId="2397815291" sldId="270"/>
            <ac:grpSpMk id="3" creationId="{3ECE03CD-3348-47B9-9B1D-C150CB3172B9}"/>
          </ac:grpSpMkLst>
        </pc:grpChg>
        <pc:picChg chg="add del mod">
          <ac:chgData name="Zhang Jingtang" userId="ee48b5fb4da25d10" providerId="LiveId" clId="{AE901216-49EC-49BC-B122-6679E70E56CD}" dt="2019-10-21T06:29:35.214" v="4078" actId="338"/>
          <ac:picMkLst>
            <pc:docMk/>
            <pc:sldMk cId="2397815291" sldId="270"/>
            <ac:picMk id="2" creationId="{221944AD-4673-47BE-B99D-BAF54016C395}"/>
          </ac:picMkLst>
        </pc:picChg>
        <pc:picChg chg="del">
          <ac:chgData name="Zhang Jingtang" userId="ee48b5fb4da25d10" providerId="LiveId" clId="{AE901216-49EC-49BC-B122-6679E70E56CD}" dt="2019-10-16T08:45:55.124" v="1881" actId="478"/>
          <ac:picMkLst>
            <pc:docMk/>
            <pc:sldMk cId="2397815291" sldId="270"/>
            <ac:picMk id="3" creationId="{860BBCB1-8E3A-4C1C-A0F0-1186E944B7C5}"/>
          </ac:picMkLst>
        </pc:picChg>
      </pc:sldChg>
      <pc:sldChg chg="delSp modSp add">
        <pc:chgData name="Zhang Jingtang" userId="ee48b5fb4da25d10" providerId="LiveId" clId="{AE901216-49EC-49BC-B122-6679E70E56CD}" dt="2019-10-16T08:57:48.577" v="2257" actId="1076"/>
        <pc:sldMkLst>
          <pc:docMk/>
          <pc:sldMk cId="1653260846" sldId="271"/>
        </pc:sldMkLst>
        <pc:spChg chg="del">
          <ac:chgData name="Zhang Jingtang" userId="ee48b5fb4da25d10" providerId="LiveId" clId="{AE901216-49EC-49BC-B122-6679E70E56CD}" dt="2019-10-16T08:53:39.642" v="1907" actId="478"/>
          <ac:spMkLst>
            <pc:docMk/>
            <pc:sldMk cId="1653260846" sldId="271"/>
            <ac:spMk id="5" creationId="{2D939BE2-7F28-478D-9BB6-D0864B1F9F5A}"/>
          </ac:spMkLst>
        </pc:spChg>
        <pc:picChg chg="mod">
          <ac:chgData name="Zhang Jingtang" userId="ee48b5fb4da25d10" providerId="LiveId" clId="{AE901216-49EC-49BC-B122-6679E70E56CD}" dt="2019-10-16T08:57:48.577" v="2257" actId="1076"/>
          <ac:picMkLst>
            <pc:docMk/>
            <pc:sldMk cId="1653260846" sldId="271"/>
            <ac:picMk id="6" creationId="{53A05E39-9A0E-47F4-8772-5E1FEDEE4DE6}"/>
          </ac:picMkLst>
        </pc:picChg>
      </pc:sldChg>
      <pc:sldChg chg="add del">
        <pc:chgData name="Zhang Jingtang" userId="ee48b5fb4da25d10" providerId="LiveId" clId="{AE901216-49EC-49BC-B122-6679E70E56CD}" dt="2019-10-16T12:54:24.306" v="3414" actId="2696"/>
        <pc:sldMkLst>
          <pc:docMk/>
          <pc:sldMk cId="3785329723" sldId="272"/>
        </pc:sldMkLst>
      </pc:sldChg>
      <pc:sldChg chg="addSp delSp modSp add del">
        <pc:chgData name="Zhang Jingtang" userId="ee48b5fb4da25d10" providerId="LiveId" clId="{AE901216-49EC-49BC-B122-6679E70E56CD}" dt="2019-10-16T12:42:49.286" v="2964" actId="2696"/>
        <pc:sldMkLst>
          <pc:docMk/>
          <pc:sldMk cId="3160060310" sldId="273"/>
        </pc:sldMkLst>
        <pc:spChg chg="mod">
          <ac:chgData name="Zhang Jingtang" userId="ee48b5fb4da25d10" providerId="LiveId" clId="{AE901216-49EC-49BC-B122-6679E70E56CD}" dt="2019-10-16T10:20:27.905" v="2621" actId="20577"/>
          <ac:spMkLst>
            <pc:docMk/>
            <pc:sldMk cId="3160060310" sldId="273"/>
            <ac:spMk id="4" creationId="{A9245CD9-259E-486B-9BA7-47375818C354}"/>
          </ac:spMkLst>
        </pc:spChg>
        <pc:spChg chg="del">
          <ac:chgData name="Zhang Jingtang" userId="ee48b5fb4da25d10" providerId="LiveId" clId="{AE901216-49EC-49BC-B122-6679E70E56CD}" dt="2019-10-16T10:20:31.953" v="2622" actId="478"/>
          <ac:spMkLst>
            <pc:docMk/>
            <pc:sldMk cId="3160060310" sldId="273"/>
            <ac:spMk id="6" creationId="{2ECE12A7-CA5F-4207-B21A-303E3A4DBC74}"/>
          </ac:spMkLst>
        </pc:spChg>
        <pc:spChg chg="del">
          <ac:chgData name="Zhang Jingtang" userId="ee48b5fb4da25d10" providerId="LiveId" clId="{AE901216-49EC-49BC-B122-6679E70E56CD}" dt="2019-10-16T10:20:31.953" v="2622" actId="478"/>
          <ac:spMkLst>
            <pc:docMk/>
            <pc:sldMk cId="3160060310" sldId="273"/>
            <ac:spMk id="7" creationId="{C53693B5-7255-43F6-9BE7-4944A5E92AEC}"/>
          </ac:spMkLst>
        </pc:spChg>
        <pc:spChg chg="del">
          <ac:chgData name="Zhang Jingtang" userId="ee48b5fb4da25d10" providerId="LiveId" clId="{AE901216-49EC-49BC-B122-6679E70E56CD}" dt="2019-10-16T10:20:31.953" v="2622" actId="478"/>
          <ac:spMkLst>
            <pc:docMk/>
            <pc:sldMk cId="3160060310" sldId="273"/>
            <ac:spMk id="8" creationId="{ABFF6581-47BE-4D27-B2B1-F3134FE372B9}"/>
          </ac:spMkLst>
        </pc:spChg>
        <pc:spChg chg="del">
          <ac:chgData name="Zhang Jingtang" userId="ee48b5fb4da25d10" providerId="LiveId" clId="{AE901216-49EC-49BC-B122-6679E70E56CD}" dt="2019-10-16T10:20:31.953" v="2622" actId="478"/>
          <ac:spMkLst>
            <pc:docMk/>
            <pc:sldMk cId="3160060310" sldId="273"/>
            <ac:spMk id="9" creationId="{B5581182-CDEB-440E-BDB9-37151ED24931}"/>
          </ac:spMkLst>
        </pc:spChg>
        <pc:spChg chg="add mod">
          <ac:chgData name="Zhang Jingtang" userId="ee48b5fb4da25d10" providerId="LiveId" clId="{AE901216-49EC-49BC-B122-6679E70E56CD}" dt="2019-10-16T11:29:55.384" v="2724" actId="1076"/>
          <ac:spMkLst>
            <pc:docMk/>
            <pc:sldMk cId="3160060310" sldId="273"/>
            <ac:spMk id="10" creationId="{DF58E4F8-49B7-4A7C-9E00-6BCF05E8673F}"/>
          </ac:spMkLst>
        </pc:spChg>
        <pc:spChg chg="add mod">
          <ac:chgData name="Zhang Jingtang" userId="ee48b5fb4da25d10" providerId="LiveId" clId="{AE901216-49EC-49BC-B122-6679E70E56CD}" dt="2019-10-16T12:02:16.089" v="2740" actId="1076"/>
          <ac:spMkLst>
            <pc:docMk/>
            <pc:sldMk cId="3160060310" sldId="273"/>
            <ac:spMk id="11" creationId="{F7629AC0-9114-483E-BAB0-9C548A161084}"/>
          </ac:spMkLst>
        </pc:spChg>
        <pc:picChg chg="del">
          <ac:chgData name="Zhang Jingtang" userId="ee48b5fb4da25d10" providerId="LiveId" clId="{AE901216-49EC-49BC-B122-6679E70E56CD}" dt="2019-10-16T10:20:31.953" v="2622" actId="478"/>
          <ac:picMkLst>
            <pc:docMk/>
            <pc:sldMk cId="3160060310" sldId="273"/>
            <ac:picMk id="2" creationId="{221944AD-4673-47BE-B99D-BAF54016C395}"/>
          </ac:picMkLst>
        </pc:picChg>
        <pc:picChg chg="add mod">
          <ac:chgData name="Zhang Jingtang" userId="ee48b5fb4da25d10" providerId="LiveId" clId="{AE901216-49EC-49BC-B122-6679E70E56CD}" dt="2019-10-16T11:30:24.721" v="2728" actId="1076"/>
          <ac:picMkLst>
            <pc:docMk/>
            <pc:sldMk cId="3160060310" sldId="273"/>
            <ac:picMk id="3" creationId="{FF311ED3-B41F-476A-A58B-58E5EE586F6C}"/>
          </ac:picMkLst>
        </pc:picChg>
        <pc:picChg chg="add mod">
          <ac:chgData name="Zhang Jingtang" userId="ee48b5fb4da25d10" providerId="LiveId" clId="{AE901216-49EC-49BC-B122-6679E70E56CD}" dt="2019-10-16T11:30:20.751" v="2727" actId="1076"/>
          <ac:picMkLst>
            <pc:docMk/>
            <pc:sldMk cId="3160060310" sldId="273"/>
            <ac:picMk id="5" creationId="{8CE776FB-97F2-44AF-B131-8CC9DB692C3E}"/>
          </ac:picMkLst>
        </pc:picChg>
      </pc:sldChg>
      <pc:sldChg chg="addSp delSp modSp add del">
        <pc:chgData name="Zhang Jingtang" userId="ee48b5fb4da25d10" providerId="LiveId" clId="{AE901216-49EC-49BC-B122-6679E70E56CD}" dt="2019-10-16T12:49:17.314" v="3275" actId="2696"/>
        <pc:sldMkLst>
          <pc:docMk/>
          <pc:sldMk cId="33943710" sldId="274"/>
        </pc:sldMkLst>
        <pc:spChg chg="mod">
          <ac:chgData name="Zhang Jingtang" userId="ee48b5fb4da25d10" providerId="LiveId" clId="{AE901216-49EC-49BC-B122-6679E70E56CD}" dt="2019-10-16T12:45:30.066" v="2996" actId="14100"/>
          <ac:spMkLst>
            <pc:docMk/>
            <pc:sldMk cId="33943710" sldId="274"/>
            <ac:spMk id="10" creationId="{DF58E4F8-49B7-4A7C-9E00-6BCF05E8673F}"/>
          </ac:spMkLst>
        </pc:spChg>
        <pc:spChg chg="del">
          <ac:chgData name="Zhang Jingtang" userId="ee48b5fb4da25d10" providerId="LiveId" clId="{AE901216-49EC-49BC-B122-6679E70E56CD}" dt="2019-10-16T12:04:42.057" v="2742" actId="478"/>
          <ac:spMkLst>
            <pc:docMk/>
            <pc:sldMk cId="33943710" sldId="274"/>
            <ac:spMk id="11" creationId="{F7629AC0-9114-483E-BAB0-9C548A161084}"/>
          </ac:spMkLst>
        </pc:spChg>
        <pc:picChg chg="add del mod">
          <ac:chgData name="Zhang Jingtang" userId="ee48b5fb4da25d10" providerId="LiveId" clId="{AE901216-49EC-49BC-B122-6679E70E56CD}" dt="2019-10-16T12:46:23.408" v="3026" actId="478"/>
          <ac:picMkLst>
            <pc:docMk/>
            <pc:sldMk cId="33943710" sldId="274"/>
            <ac:picMk id="2" creationId="{1D09CA36-5AC6-484E-9EE9-891C7344FA3C}"/>
          </ac:picMkLst>
        </pc:picChg>
        <pc:picChg chg="del">
          <ac:chgData name="Zhang Jingtang" userId="ee48b5fb4da25d10" providerId="LiveId" clId="{AE901216-49EC-49BC-B122-6679E70E56CD}" dt="2019-10-16T12:05:50.402" v="2753" actId="478"/>
          <ac:picMkLst>
            <pc:docMk/>
            <pc:sldMk cId="33943710" sldId="274"/>
            <ac:picMk id="3" creationId="{FF311ED3-B41F-476A-A58B-58E5EE586F6C}"/>
          </ac:picMkLst>
        </pc:picChg>
        <pc:picChg chg="del mod">
          <ac:chgData name="Zhang Jingtang" userId="ee48b5fb4da25d10" providerId="LiveId" clId="{AE901216-49EC-49BC-B122-6679E70E56CD}" dt="2019-10-16T12:46:23.408" v="3026" actId="478"/>
          <ac:picMkLst>
            <pc:docMk/>
            <pc:sldMk cId="33943710" sldId="274"/>
            <ac:picMk id="5" creationId="{8CE776FB-97F2-44AF-B131-8CC9DB692C3E}"/>
          </ac:picMkLst>
        </pc:picChg>
      </pc:sldChg>
      <pc:sldChg chg="addSp delSp modSp add">
        <pc:chgData name="Zhang Jingtang" userId="ee48b5fb4da25d10" providerId="LiveId" clId="{AE901216-49EC-49BC-B122-6679E70E56CD}" dt="2019-10-16T12:40:57.861" v="2955" actId="1076"/>
        <pc:sldMkLst>
          <pc:docMk/>
          <pc:sldMk cId="2088736631" sldId="275"/>
        </pc:sldMkLst>
        <pc:spChg chg="mod">
          <ac:chgData name="Zhang Jingtang" userId="ee48b5fb4da25d10" providerId="LiveId" clId="{AE901216-49EC-49BC-B122-6679E70E56CD}" dt="2019-10-16T12:26:06.388" v="2855"/>
          <ac:spMkLst>
            <pc:docMk/>
            <pc:sldMk cId="2088736631" sldId="275"/>
            <ac:spMk id="4" creationId="{A9245CD9-259E-486B-9BA7-47375818C354}"/>
          </ac:spMkLst>
        </pc:spChg>
        <pc:spChg chg="add mod">
          <ac:chgData name="Zhang Jingtang" userId="ee48b5fb4da25d10" providerId="LiveId" clId="{AE901216-49EC-49BC-B122-6679E70E56CD}" dt="2019-10-16T12:39:29.817" v="2951" actId="1076"/>
          <ac:spMkLst>
            <pc:docMk/>
            <pc:sldMk cId="2088736631" sldId="275"/>
            <ac:spMk id="8" creationId="{D7928364-E19B-45B0-AABA-F8FF8103EBB2}"/>
          </ac:spMkLst>
        </pc:spChg>
        <pc:spChg chg="add mod">
          <ac:chgData name="Zhang Jingtang" userId="ee48b5fb4da25d10" providerId="LiveId" clId="{AE901216-49EC-49BC-B122-6679E70E56CD}" dt="2019-10-16T12:40:57.861" v="2955" actId="1076"/>
          <ac:spMkLst>
            <pc:docMk/>
            <pc:sldMk cId="2088736631" sldId="275"/>
            <ac:spMk id="9" creationId="{B88391BF-4BCC-4DD4-9659-463EDAC9F22E}"/>
          </ac:spMkLst>
        </pc:spChg>
        <pc:spChg chg="del">
          <ac:chgData name="Zhang Jingtang" userId="ee48b5fb4da25d10" providerId="LiveId" clId="{AE901216-49EC-49BC-B122-6679E70E56CD}" dt="2019-10-16T12:26:08.811" v="2856" actId="478"/>
          <ac:spMkLst>
            <pc:docMk/>
            <pc:sldMk cId="2088736631" sldId="275"/>
            <ac:spMk id="10" creationId="{DF58E4F8-49B7-4A7C-9E00-6BCF05E8673F}"/>
          </ac:spMkLst>
        </pc:spChg>
        <pc:picChg chg="del">
          <ac:chgData name="Zhang Jingtang" userId="ee48b5fb4da25d10" providerId="LiveId" clId="{AE901216-49EC-49BC-B122-6679E70E56CD}" dt="2019-10-16T12:26:10.236" v="2857" actId="478"/>
          <ac:picMkLst>
            <pc:docMk/>
            <pc:sldMk cId="2088736631" sldId="275"/>
            <ac:picMk id="2" creationId="{1D09CA36-5AC6-484E-9EE9-891C7344FA3C}"/>
          </ac:picMkLst>
        </pc:picChg>
        <pc:picChg chg="add mod">
          <ac:chgData name="Zhang Jingtang" userId="ee48b5fb4da25d10" providerId="LiveId" clId="{AE901216-49EC-49BC-B122-6679E70E56CD}" dt="2019-10-16T12:37:59.989" v="2912" actId="1035"/>
          <ac:picMkLst>
            <pc:docMk/>
            <pc:sldMk cId="2088736631" sldId="275"/>
            <ac:picMk id="3" creationId="{E110CC4A-E87E-4652-A482-C6BFA8C465AB}"/>
          </ac:picMkLst>
        </pc:picChg>
        <pc:picChg chg="del">
          <ac:chgData name="Zhang Jingtang" userId="ee48b5fb4da25d10" providerId="LiveId" clId="{AE901216-49EC-49BC-B122-6679E70E56CD}" dt="2019-10-16T12:26:10.236" v="2857" actId="478"/>
          <ac:picMkLst>
            <pc:docMk/>
            <pc:sldMk cId="2088736631" sldId="275"/>
            <ac:picMk id="5" creationId="{8CE776FB-97F2-44AF-B131-8CC9DB692C3E}"/>
          </ac:picMkLst>
        </pc:picChg>
        <pc:picChg chg="add mod">
          <ac:chgData name="Zhang Jingtang" userId="ee48b5fb4da25d10" providerId="LiveId" clId="{AE901216-49EC-49BC-B122-6679E70E56CD}" dt="2019-10-16T12:37:59.989" v="2912" actId="1035"/>
          <ac:picMkLst>
            <pc:docMk/>
            <pc:sldMk cId="2088736631" sldId="275"/>
            <ac:picMk id="6" creationId="{B50A5947-66E4-4D1C-9702-E945DB1E7685}"/>
          </ac:picMkLst>
        </pc:picChg>
      </pc:sldChg>
      <pc:sldChg chg="addSp delSp add">
        <pc:chgData name="Zhang Jingtang" userId="ee48b5fb4da25d10" providerId="LiveId" clId="{AE901216-49EC-49BC-B122-6679E70E56CD}" dt="2019-10-16T12:42:18.044" v="2958" actId="478"/>
        <pc:sldMkLst>
          <pc:docMk/>
          <pc:sldMk cId="623240695" sldId="276"/>
        </pc:sldMkLst>
        <pc:spChg chg="add del">
          <ac:chgData name="Zhang Jingtang" userId="ee48b5fb4da25d10" providerId="LiveId" clId="{AE901216-49EC-49BC-B122-6679E70E56CD}" dt="2019-10-16T12:42:18.044" v="2958" actId="478"/>
          <ac:spMkLst>
            <pc:docMk/>
            <pc:sldMk cId="623240695" sldId="276"/>
            <ac:spMk id="11" creationId="{F7629AC0-9114-483E-BAB0-9C548A161084}"/>
          </ac:spMkLst>
        </pc:spChg>
        <pc:picChg chg="add del">
          <ac:chgData name="Zhang Jingtang" userId="ee48b5fb4da25d10" providerId="LiveId" clId="{AE901216-49EC-49BC-B122-6679E70E56CD}" dt="2019-10-16T12:42:18.044" v="2958" actId="478"/>
          <ac:picMkLst>
            <pc:docMk/>
            <pc:sldMk cId="623240695" sldId="276"/>
            <ac:picMk id="3" creationId="{FF311ED3-B41F-476A-A58B-58E5EE586F6C}"/>
          </ac:picMkLst>
        </pc:picChg>
        <pc:picChg chg="add del">
          <ac:chgData name="Zhang Jingtang" userId="ee48b5fb4da25d10" providerId="LiveId" clId="{AE901216-49EC-49BC-B122-6679E70E56CD}" dt="2019-10-16T12:42:18.044" v="2958" actId="478"/>
          <ac:picMkLst>
            <pc:docMk/>
            <pc:sldMk cId="623240695" sldId="276"/>
            <ac:picMk id="5" creationId="{8CE776FB-97F2-44AF-B131-8CC9DB692C3E}"/>
          </ac:picMkLst>
        </pc:picChg>
      </pc:sldChg>
      <pc:sldChg chg="modSp add del">
        <pc:chgData name="Zhang Jingtang" userId="ee48b5fb4da25d10" providerId="LiveId" clId="{AE901216-49EC-49BC-B122-6679E70E56CD}" dt="2019-10-16T12:53:23.137" v="3395" actId="2696"/>
        <pc:sldMkLst>
          <pc:docMk/>
          <pc:sldMk cId="1978327509" sldId="277"/>
        </pc:sldMkLst>
        <pc:spChg chg="mod">
          <ac:chgData name="Zhang Jingtang" userId="ee48b5fb4da25d10" providerId="LiveId" clId="{AE901216-49EC-49BC-B122-6679E70E56CD}" dt="2019-10-16T12:46:03.054" v="3013" actId="1076"/>
          <ac:spMkLst>
            <pc:docMk/>
            <pc:sldMk cId="1978327509" sldId="277"/>
            <ac:spMk id="10" creationId="{DF58E4F8-49B7-4A7C-9E00-6BCF05E8673F}"/>
          </ac:spMkLst>
        </pc:spChg>
        <pc:picChg chg="mod">
          <ac:chgData name="Zhang Jingtang" userId="ee48b5fb4da25d10" providerId="LiveId" clId="{AE901216-49EC-49BC-B122-6679E70E56CD}" dt="2019-10-16T12:46:20.090" v="3025" actId="1076"/>
          <ac:picMkLst>
            <pc:docMk/>
            <pc:sldMk cId="1978327509" sldId="277"/>
            <ac:picMk id="2" creationId="{1D09CA36-5AC6-484E-9EE9-891C7344FA3C}"/>
          </ac:picMkLst>
        </pc:picChg>
        <pc:picChg chg="mod">
          <ac:chgData name="Zhang Jingtang" userId="ee48b5fb4da25d10" providerId="LiveId" clId="{AE901216-49EC-49BC-B122-6679E70E56CD}" dt="2019-10-16T12:46:07.656" v="3017" actId="1076"/>
          <ac:picMkLst>
            <pc:docMk/>
            <pc:sldMk cId="1978327509" sldId="277"/>
            <ac:picMk id="5" creationId="{8CE776FB-97F2-44AF-B131-8CC9DB692C3E}"/>
          </ac:picMkLst>
        </pc:picChg>
      </pc:sldChg>
      <pc:sldChg chg="addSp delSp modSp add">
        <pc:chgData name="Zhang Jingtang" userId="ee48b5fb4da25d10" providerId="LiveId" clId="{AE901216-49EC-49BC-B122-6679E70E56CD}" dt="2019-10-16T12:53:55.060" v="3413" actId="1036"/>
        <pc:sldMkLst>
          <pc:docMk/>
          <pc:sldMk cId="3671873040" sldId="278"/>
        </pc:sldMkLst>
        <pc:spChg chg="add mod">
          <ac:chgData name="Zhang Jingtang" userId="ee48b5fb4da25d10" providerId="LiveId" clId="{AE901216-49EC-49BC-B122-6679E70E56CD}" dt="2019-10-16T12:53:55.060" v="3413" actId="1036"/>
          <ac:spMkLst>
            <pc:docMk/>
            <pc:sldMk cId="3671873040" sldId="278"/>
            <ac:spMk id="8" creationId="{0D99E646-0196-4746-8163-E28DE0325852}"/>
          </ac:spMkLst>
        </pc:spChg>
        <pc:spChg chg="add mod">
          <ac:chgData name="Zhang Jingtang" userId="ee48b5fb4da25d10" providerId="LiveId" clId="{AE901216-49EC-49BC-B122-6679E70E56CD}" dt="2019-10-16T12:53:55.060" v="3413" actId="1036"/>
          <ac:spMkLst>
            <pc:docMk/>
            <pc:sldMk cId="3671873040" sldId="278"/>
            <ac:spMk id="9" creationId="{7FE93B4D-0038-4A7A-89CD-98ABA5885929}"/>
          </ac:spMkLst>
        </pc:spChg>
        <pc:spChg chg="mod">
          <ac:chgData name="Zhang Jingtang" userId="ee48b5fb4da25d10" providerId="LiveId" clId="{AE901216-49EC-49BC-B122-6679E70E56CD}" dt="2019-10-16T12:49:08.087" v="3229" actId="1076"/>
          <ac:spMkLst>
            <pc:docMk/>
            <pc:sldMk cId="3671873040" sldId="278"/>
            <ac:spMk id="10" creationId="{DF58E4F8-49B7-4A7C-9E00-6BCF05E8673F}"/>
          </ac:spMkLst>
        </pc:spChg>
        <pc:spChg chg="del">
          <ac:chgData name="Zhang Jingtang" userId="ee48b5fb4da25d10" providerId="LiveId" clId="{AE901216-49EC-49BC-B122-6679E70E56CD}" dt="2019-10-16T12:47:44.151" v="3083" actId="478"/>
          <ac:spMkLst>
            <pc:docMk/>
            <pc:sldMk cId="3671873040" sldId="278"/>
            <ac:spMk id="11" creationId="{F7629AC0-9114-483E-BAB0-9C548A161084}"/>
          </ac:spMkLst>
        </pc:spChg>
        <pc:spChg chg="add mod">
          <ac:chgData name="Zhang Jingtang" userId="ee48b5fb4da25d10" providerId="LiveId" clId="{AE901216-49EC-49BC-B122-6679E70E56CD}" dt="2019-10-16T12:53:55.060" v="3413" actId="1036"/>
          <ac:spMkLst>
            <pc:docMk/>
            <pc:sldMk cId="3671873040" sldId="278"/>
            <ac:spMk id="12" creationId="{6A339955-4716-46DA-B5CA-280282530C64}"/>
          </ac:spMkLst>
        </pc:spChg>
        <pc:picChg chg="mod">
          <ac:chgData name="Zhang Jingtang" userId="ee48b5fb4da25d10" providerId="LiveId" clId="{AE901216-49EC-49BC-B122-6679E70E56CD}" dt="2019-10-16T12:53:55.060" v="3413" actId="1036"/>
          <ac:picMkLst>
            <pc:docMk/>
            <pc:sldMk cId="3671873040" sldId="278"/>
            <ac:picMk id="3" creationId="{FF311ED3-B41F-476A-A58B-58E5EE586F6C}"/>
          </ac:picMkLst>
        </pc:picChg>
        <pc:picChg chg="mod">
          <ac:chgData name="Zhang Jingtang" userId="ee48b5fb4da25d10" providerId="LiveId" clId="{AE901216-49EC-49BC-B122-6679E70E56CD}" dt="2019-10-16T12:53:55.060" v="3413" actId="1036"/>
          <ac:picMkLst>
            <pc:docMk/>
            <pc:sldMk cId="3671873040" sldId="278"/>
            <ac:picMk id="5" creationId="{8CE776FB-97F2-44AF-B131-8CC9DB692C3E}"/>
          </ac:picMkLst>
        </pc:picChg>
        <pc:picChg chg="add mod">
          <ac:chgData name="Zhang Jingtang" userId="ee48b5fb4da25d10" providerId="LiveId" clId="{AE901216-49EC-49BC-B122-6679E70E56CD}" dt="2019-10-16T12:53:55.060" v="3413" actId="1036"/>
          <ac:picMkLst>
            <pc:docMk/>
            <pc:sldMk cId="3671873040" sldId="278"/>
            <ac:picMk id="7" creationId="{6A895F3F-60BE-4D07-BE24-F430D8F6E885}"/>
          </ac:picMkLst>
        </pc:picChg>
      </pc:sldChg>
      <pc:sldChg chg="addSp delSp modSp add">
        <pc:chgData name="Zhang Jingtang" userId="ee48b5fb4da25d10" providerId="LiveId" clId="{AE901216-49EC-49BC-B122-6679E70E56CD}" dt="2019-10-16T13:01:43.245" v="3560" actId="20577"/>
        <pc:sldMkLst>
          <pc:docMk/>
          <pc:sldMk cId="3724609256" sldId="279"/>
        </pc:sldMkLst>
        <pc:spChg chg="add mod">
          <ac:chgData name="Zhang Jingtang" userId="ee48b5fb4da25d10" providerId="LiveId" clId="{AE901216-49EC-49BC-B122-6679E70E56CD}" dt="2019-10-16T13:01:43.245" v="3560" actId="20577"/>
          <ac:spMkLst>
            <pc:docMk/>
            <pc:sldMk cId="3724609256" sldId="279"/>
            <ac:spMk id="2" creationId="{D62C30E3-93A8-4BBD-B96F-89D3118EA223}"/>
          </ac:spMkLst>
        </pc:spChg>
        <pc:spChg chg="mod">
          <ac:chgData name="Zhang Jingtang" userId="ee48b5fb4da25d10" providerId="LiveId" clId="{AE901216-49EC-49BC-B122-6679E70E56CD}" dt="2019-10-16T12:58:28.976" v="3428" actId="20577"/>
          <ac:spMkLst>
            <pc:docMk/>
            <pc:sldMk cId="3724609256" sldId="279"/>
            <ac:spMk id="4" creationId="{A9245CD9-259E-486B-9BA7-47375818C354}"/>
          </ac:spMkLst>
        </pc:spChg>
        <pc:spChg chg="del">
          <ac:chgData name="Zhang Jingtang" userId="ee48b5fb4da25d10" providerId="LiveId" clId="{AE901216-49EC-49BC-B122-6679E70E56CD}" dt="2019-10-16T12:58:32.643" v="3429" actId="478"/>
          <ac:spMkLst>
            <pc:docMk/>
            <pc:sldMk cId="3724609256" sldId="279"/>
            <ac:spMk id="8" creationId="{D7928364-E19B-45B0-AABA-F8FF8103EBB2}"/>
          </ac:spMkLst>
        </pc:spChg>
        <pc:spChg chg="del">
          <ac:chgData name="Zhang Jingtang" userId="ee48b5fb4da25d10" providerId="LiveId" clId="{AE901216-49EC-49BC-B122-6679E70E56CD}" dt="2019-10-16T12:58:32.643" v="3429" actId="478"/>
          <ac:spMkLst>
            <pc:docMk/>
            <pc:sldMk cId="3724609256" sldId="279"/>
            <ac:spMk id="9" creationId="{B88391BF-4BCC-4DD4-9659-463EDAC9F22E}"/>
          </ac:spMkLst>
        </pc:spChg>
        <pc:picChg chg="del">
          <ac:chgData name="Zhang Jingtang" userId="ee48b5fb4da25d10" providerId="LiveId" clId="{AE901216-49EC-49BC-B122-6679E70E56CD}" dt="2019-10-16T12:58:32.643" v="3429" actId="478"/>
          <ac:picMkLst>
            <pc:docMk/>
            <pc:sldMk cId="3724609256" sldId="279"/>
            <ac:picMk id="3" creationId="{E110CC4A-E87E-4652-A482-C6BFA8C465AB}"/>
          </ac:picMkLst>
        </pc:picChg>
        <pc:picChg chg="del">
          <ac:chgData name="Zhang Jingtang" userId="ee48b5fb4da25d10" providerId="LiveId" clId="{AE901216-49EC-49BC-B122-6679E70E56CD}" dt="2019-10-16T12:58:32.643" v="3429" actId="478"/>
          <ac:picMkLst>
            <pc:docMk/>
            <pc:sldMk cId="3724609256" sldId="279"/>
            <ac:picMk id="6" creationId="{B50A5947-66E4-4D1C-9702-E945DB1E7685}"/>
          </ac:picMkLst>
        </pc:picChg>
      </pc:sldChg>
      <pc:sldChg chg="modSp add del">
        <pc:chgData name="Zhang Jingtang" userId="ee48b5fb4da25d10" providerId="LiveId" clId="{AE901216-49EC-49BC-B122-6679E70E56CD}" dt="2019-10-16T13:17:12.585" v="3719" actId="2696"/>
        <pc:sldMkLst>
          <pc:docMk/>
          <pc:sldMk cId="2355885136" sldId="280"/>
        </pc:sldMkLst>
        <pc:spChg chg="mod">
          <ac:chgData name="Zhang Jingtang" userId="ee48b5fb4da25d10" providerId="LiveId" clId="{AE901216-49EC-49BC-B122-6679E70E56CD}" dt="2019-10-16T13:12:45.379" v="3718" actId="15"/>
          <ac:spMkLst>
            <pc:docMk/>
            <pc:sldMk cId="2355885136" sldId="280"/>
            <ac:spMk id="2" creationId="{D62C30E3-93A8-4BBD-B96F-89D3118EA223}"/>
          </ac:spMkLst>
        </pc:spChg>
        <pc:spChg chg="mod">
          <ac:chgData name="Zhang Jingtang" userId="ee48b5fb4da25d10" providerId="LiveId" clId="{AE901216-49EC-49BC-B122-6679E70E56CD}" dt="2019-10-16T13:02:27.971" v="3568" actId="20577"/>
          <ac:spMkLst>
            <pc:docMk/>
            <pc:sldMk cId="2355885136" sldId="280"/>
            <ac:spMk id="4" creationId="{A9245CD9-259E-486B-9BA7-47375818C354}"/>
          </ac:spMkLst>
        </pc:spChg>
      </pc:sldChg>
      <pc:sldChg chg="modSp add">
        <pc:chgData name="Zhang Jingtang" userId="ee48b5fb4da25d10" providerId="LiveId" clId="{AE901216-49EC-49BC-B122-6679E70E56CD}" dt="2019-10-16T13:18:12.702" v="3813" actId="1035"/>
        <pc:sldMkLst>
          <pc:docMk/>
          <pc:sldMk cId="2584902976" sldId="280"/>
        </pc:sldMkLst>
        <pc:spChg chg="mod">
          <ac:chgData name="Zhang Jingtang" userId="ee48b5fb4da25d10" providerId="LiveId" clId="{AE901216-49EC-49BC-B122-6679E70E56CD}" dt="2019-10-16T13:18:12.702" v="3813" actId="1035"/>
          <ac:spMkLst>
            <pc:docMk/>
            <pc:sldMk cId="2584902976" sldId="280"/>
            <ac:spMk id="5" creationId="{03E4930E-F1AB-4FDE-98E2-70415E2FEDD9}"/>
          </ac:spMkLst>
        </pc:spChg>
        <pc:spChg chg="mod">
          <ac:chgData name="Zhang Jingtang" userId="ee48b5fb4da25d10" providerId="LiveId" clId="{AE901216-49EC-49BC-B122-6679E70E56CD}" dt="2019-10-16T13:18:12.702" v="3813" actId="1035"/>
          <ac:spMkLst>
            <pc:docMk/>
            <pc:sldMk cId="2584902976" sldId="280"/>
            <ac:spMk id="6" creationId="{A6D5A45E-BA5E-44A6-960B-220F0AAD7461}"/>
          </ac:spMkLst>
        </pc:spChg>
      </pc:sldChg>
      <pc:sldChg chg="addSp delSp modSp add del">
        <pc:chgData name="Zhang Jingtang" userId="ee48b5fb4da25d10" providerId="LiveId" clId="{AE901216-49EC-49BC-B122-6679E70E56CD}" dt="2019-10-16T13:17:38.421" v="3726" actId="2696"/>
        <pc:sldMkLst>
          <pc:docMk/>
          <pc:sldMk cId="3117219802" sldId="280"/>
        </pc:sldMkLst>
        <pc:spChg chg="del">
          <ac:chgData name="Zhang Jingtang" userId="ee48b5fb4da25d10" providerId="LiveId" clId="{AE901216-49EC-49BC-B122-6679E70E56CD}" dt="2019-10-16T13:17:19.517" v="3721" actId="478"/>
          <ac:spMkLst>
            <pc:docMk/>
            <pc:sldMk cId="3117219802" sldId="280"/>
            <ac:spMk id="2" creationId="{D62C30E3-93A8-4BBD-B96F-89D3118EA223}"/>
          </ac:spMkLst>
        </pc:spChg>
        <pc:spChg chg="add del mod">
          <ac:chgData name="Zhang Jingtang" userId="ee48b5fb4da25d10" providerId="LiveId" clId="{AE901216-49EC-49BC-B122-6679E70E56CD}" dt="2019-10-16T13:17:33.685" v="3725"/>
          <ac:spMkLst>
            <pc:docMk/>
            <pc:sldMk cId="3117219802" sldId="280"/>
            <ac:spMk id="3" creationId="{FEA2969E-A610-4255-A920-B48315A488B3}"/>
          </ac:spMkLst>
        </pc:spChg>
        <pc:spChg chg="del">
          <ac:chgData name="Zhang Jingtang" userId="ee48b5fb4da25d10" providerId="LiveId" clId="{AE901216-49EC-49BC-B122-6679E70E56CD}" dt="2019-10-16T13:17:20.227" v="3722" actId="478"/>
          <ac:spMkLst>
            <pc:docMk/>
            <pc:sldMk cId="3117219802" sldId="280"/>
            <ac:spMk id="4" creationId="{A9245CD9-259E-486B-9BA7-47375818C3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382E5-CE30-4178-9C8D-03A58230DB6E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BE968-3535-4AC3-8090-D3E4BB693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82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避免重复的程序初始化工作</a:t>
            </a:r>
            <a:endParaRPr lang="en-US" altLang="zh-CN" dirty="0"/>
          </a:p>
          <a:p>
            <a:r>
              <a:rPr lang="zh-CN" altLang="en-US" dirty="0"/>
              <a:t>动态链接、库初始化，占用大量执行时间</a:t>
            </a:r>
            <a:endParaRPr lang="en-US" altLang="zh-CN" dirty="0"/>
          </a:p>
          <a:p>
            <a:r>
              <a:rPr lang="zh-CN" altLang="en-US" dirty="0"/>
              <a:t>但实际上只有在读取输入之后的代码才会影响 </a:t>
            </a:r>
            <a:r>
              <a:rPr lang="en-US" altLang="zh-CN" dirty="0"/>
              <a:t>coverage</a:t>
            </a:r>
          </a:p>
          <a:p>
            <a:r>
              <a:rPr lang="zh-CN" altLang="en-US" dirty="0"/>
              <a:t>从程序初始化完成的点 </a:t>
            </a:r>
            <a:r>
              <a:rPr lang="en-US" altLang="zh-CN" dirty="0"/>
              <a:t>clone </a:t>
            </a:r>
            <a:r>
              <a:rPr lang="zh-CN" altLang="en-US" dirty="0"/>
              <a:t>自身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BE968-3535-4AC3-8090-D3E4BB693B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28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BE968-3535-4AC3-8090-D3E4BB693B6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308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BE968-3535-4AC3-8090-D3E4BB693B6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444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BE968-3535-4AC3-8090-D3E4BB693B6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36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BE968-3535-4AC3-8090-D3E4BB693B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44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BE968-3535-4AC3-8090-D3E4BB693B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359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BE968-3535-4AC3-8090-D3E4BB693B6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42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BE968-3535-4AC3-8090-D3E4BB693B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28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BE968-3535-4AC3-8090-D3E4BB693B6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883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BE968-3535-4AC3-8090-D3E4BB693B6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033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BE968-3535-4AC3-8090-D3E4BB693B6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76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BE968-3535-4AC3-8090-D3E4BB693B6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7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0FCF6-382C-4542-A8FF-81B6C6FDA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25EB78-C825-4803-A73C-57D2B5145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86C3A-7531-4746-83B9-CB2A2C61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A176-A405-41C0-8492-70D518A4AC9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62A50-F9FF-4573-9A39-A7DEDEBC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7ED2E3-3620-4057-B994-F38F82CA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FA3E-1F77-4899-A83F-15B4A2931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6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76B7-EE80-4F07-BBB9-5B226B15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F2227D-09B5-48D0-9EE6-284B1E1DB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81469-E740-41CE-908E-6CB86C35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A176-A405-41C0-8492-70D518A4AC9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83DE7F-EE78-47E3-88BA-E449A003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C3316-5384-4CBB-9CC2-904C8DF1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FA3E-1F77-4899-A83F-15B4A2931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99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D59AD0-0AC8-41CA-83E7-7FA6DF32E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D532AC-E4A4-40E8-ABCA-3966272D7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EFD1C-9491-4B87-91F3-700E84B6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A176-A405-41C0-8492-70D518A4AC9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FAAB8-744A-4153-8881-11AD20C5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954C8-DE8F-4961-B03E-13438CB8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FA3E-1F77-4899-A83F-15B4A2931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8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63BB6-7FD0-44F0-BD5F-910120CB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5DDAC-C8B4-4287-A761-800DA91C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DD654-E225-4004-A283-4689872C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A176-A405-41C0-8492-70D518A4AC9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89575-6D09-4418-9962-E48FD797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890AF-5DF4-4C1D-90B4-C376F079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FA3E-1F77-4899-A83F-15B4A2931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70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992C5-D356-41EF-B17D-7D2452FD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13D93C-AA4D-47D8-8727-95F8A602D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2168D-AC77-4310-8EBB-9039288E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A176-A405-41C0-8492-70D518A4AC9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20214-3410-40A7-9161-475F9210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41BD8-6040-4BE3-897E-C6801C07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FA3E-1F77-4899-A83F-15B4A2931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03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57E58-8CD0-4923-9F51-F6DFD73E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9E064-2A08-45D3-8E64-2298BAF52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00CCB2-2E9F-4D7D-9AF3-9603D8998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EDD56A-CF0D-4901-9B71-E7228824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A176-A405-41C0-8492-70D518A4AC9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4309B0-D11F-4535-A698-8B05C8D5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F2323C-6E1E-47AF-AF58-934CCDEF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FA3E-1F77-4899-A83F-15B4A2931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07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4DADA-49E3-459C-BDAC-392C8F02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AEFF4D-E58B-4AAA-A63E-93263F08D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902998-FB9C-40D4-9C65-9B572F869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8777CB-1BD8-4743-BB45-A429ECD14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D4163-6046-4E8F-80CE-7E3D1778C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782036-412F-4788-833D-15A5A52B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A176-A405-41C0-8492-70D518A4AC9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06E500-FA40-4BA3-9794-B20AA76A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E2CD1B-44F6-47F4-8563-6E03DB51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FA3E-1F77-4899-A83F-15B4A2931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9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9E6B5-1129-432E-AB97-A126BAF6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DC8E02-913C-425B-AD0C-65298148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A176-A405-41C0-8492-70D518A4AC9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D29F3F-1415-4606-B10B-4B7ED293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35C2DC-D967-4A4A-8840-A46571DA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FA3E-1F77-4899-A83F-15B4A2931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6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EF08AD-36FA-4E33-A554-BA9F4AEC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A176-A405-41C0-8492-70D518A4AC9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9976D6-0218-4DCF-9CFD-68F483F5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C6147A-D813-4D78-B9BC-98CA3A6D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FA3E-1F77-4899-A83F-15B4A2931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3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F5514-EEDF-4235-8C99-07E77AFBA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146D2-58B4-42B4-9966-2151BFC7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6762C9-B875-4C2E-895D-9CE47C659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20DC6A-3356-40A8-875A-ABC89CBD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A176-A405-41C0-8492-70D518A4AC9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E98C15-2EBE-4816-81D5-F0E865CB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4D535D-094C-4C41-AB42-BBDDE3FA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FA3E-1F77-4899-A83F-15B4A2931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03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0352F-6997-475A-BA94-E39B8F9E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252D6C-8C9B-4EF6-A088-3527C7B5C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116778-22BF-4D4A-99C9-E8C312D8E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24B9A0-4256-4373-A9D2-62C921DE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A176-A405-41C0-8492-70D518A4AC9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6D9AA1-F27C-4F89-BD0E-2652608F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E3B722-5CB2-4553-9A26-6A7C48BD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FA3E-1F77-4899-A83F-15B4A2931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8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B9D348-D0D4-4F98-9175-2925FB37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9F546-E5BB-4F04-8AAA-C0B133CB0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E6E68-C346-453D-81EB-F2E6CCF2C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7A176-A405-41C0-8492-70D518A4AC9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6D336-5F73-45E1-B9D4-AC1C8EADB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6CC0D-5126-407F-A6B1-70245238D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FA3E-1F77-4899-A83F-15B4A2931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71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3E4930E-F1AB-4FDE-98E2-70415E2FE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3050" y="755650"/>
            <a:ext cx="9099550" cy="2076450"/>
          </a:xfrm>
        </p:spPr>
        <p:txBody>
          <a:bodyPr>
            <a:normAutofit/>
          </a:bodyPr>
          <a:lstStyle/>
          <a:p>
            <a:r>
              <a:rPr lang="en-US" altLang="zh-CN" sz="4200" dirty="0">
                <a:latin typeface="Calibri" panose="020F0502020204030204" pitchFamily="34" charset="0"/>
                <a:cs typeface="Calibri" panose="020F0502020204030204" pitchFamily="34" charset="0"/>
              </a:rPr>
              <a:t>Full-speed Fuzzing: </a:t>
            </a:r>
            <a:br>
              <a:rPr lang="en-US" altLang="zh-CN" sz="4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4200" dirty="0">
                <a:latin typeface="Calibri" panose="020F0502020204030204" pitchFamily="34" charset="0"/>
                <a:cs typeface="Calibri" panose="020F0502020204030204" pitchFamily="34" charset="0"/>
              </a:rPr>
              <a:t>Reducing Fuzzing Overhead</a:t>
            </a:r>
            <a:br>
              <a:rPr lang="en-US" altLang="zh-CN" sz="4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4200" dirty="0">
                <a:latin typeface="Calibri" panose="020F0502020204030204" pitchFamily="34" charset="0"/>
                <a:cs typeface="Calibri" panose="020F0502020204030204" pitchFamily="34" charset="0"/>
              </a:rPr>
              <a:t>through Coverage-guided Tracing</a:t>
            </a:r>
            <a:endParaRPr lang="zh-CN" altLang="en-US" sz="4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6D5A45E-BA5E-44A6-960B-220F0AAD7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32138"/>
            <a:ext cx="9144000" cy="323056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Stefan Nagy Virginia Tech snagy2@vt.edu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Matthew Hicks Virginia Tech mdhicks2@vt.edu</a:t>
            </a: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40th IEEE Symposium on Security and Privacy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MAY 20-22, 2019 AT THE HYATT REGENCY, SAN FRANCISCO, CA</a:t>
            </a: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zjt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2019.11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042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9245CD9-259E-486B-9BA7-47375818C354}"/>
              </a:ext>
            </a:extLst>
          </p:cNvPr>
          <p:cNvSpPr txBox="1"/>
          <p:nvPr/>
        </p:nvSpPr>
        <p:spPr>
          <a:xfrm>
            <a:off x="590550" y="539750"/>
            <a:ext cx="582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Coverage-Guided Tracing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A05E39-9A0E-47F4-8772-5E1FEDEE4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18" y="1822451"/>
            <a:ext cx="10747116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6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9245CD9-259E-486B-9BA7-47375818C354}"/>
              </a:ext>
            </a:extLst>
          </p:cNvPr>
          <p:cNvSpPr txBox="1"/>
          <p:nvPr/>
        </p:nvSpPr>
        <p:spPr>
          <a:xfrm>
            <a:off x="590550" y="539750"/>
            <a:ext cx="582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Coverage-Guided Tracing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CE12A7-CA5F-4207-B21A-303E3A4DBC74}"/>
              </a:ext>
            </a:extLst>
          </p:cNvPr>
          <p:cNvSpPr txBox="1"/>
          <p:nvPr/>
        </p:nvSpPr>
        <p:spPr>
          <a:xfrm>
            <a:off x="1397000" y="1536700"/>
            <a:ext cx="21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Normal exec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3693B5-7255-43F6-9BE7-4944A5E92AEC}"/>
              </a:ext>
            </a:extLst>
          </p:cNvPr>
          <p:cNvSpPr txBox="1"/>
          <p:nvPr/>
        </p:nvSpPr>
        <p:spPr>
          <a:xfrm>
            <a:off x="1003300" y="2843540"/>
            <a:ext cx="3016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Tracing every block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FF6581-47BE-4D27-B2B1-F3134FE372B9}"/>
              </a:ext>
            </a:extLst>
          </p:cNvPr>
          <p:cNvSpPr txBox="1"/>
          <p:nvPr/>
        </p:nvSpPr>
        <p:spPr>
          <a:xfrm>
            <a:off x="635000" y="3922223"/>
            <a:ext cx="3877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Coverage-Guide Tracing</a:t>
            </a: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(non-coverage-increase)</a:t>
            </a: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99.97%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581182-CDEB-440E-BDB9-37151ED24931}"/>
              </a:ext>
            </a:extLst>
          </p:cNvPr>
          <p:cNvSpPr txBox="1"/>
          <p:nvPr/>
        </p:nvSpPr>
        <p:spPr>
          <a:xfrm>
            <a:off x="635000" y="5336017"/>
            <a:ext cx="3877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Coverage-Guide Tracing</a:t>
            </a: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(coverage-increase)</a:t>
            </a: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0.03%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3ECE03CD-3348-47B9-9B1D-C150CB3172B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9788" y="1308100"/>
            <a:ext cx="7045325" cy="5227638"/>
            <a:chOff x="2929" y="824"/>
            <a:chExt cx="4438" cy="3293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9530CD64-963B-48FF-90BF-A84AD5668B0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929" y="824"/>
              <a:ext cx="4438" cy="3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08FDEA7-8FE9-4C46-A4B0-D1DF35121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5" y="2288"/>
              <a:ext cx="3352" cy="91"/>
            </a:xfrm>
            <a:custGeom>
              <a:avLst/>
              <a:gdLst>
                <a:gd name="T0" fmla="*/ 3352 w 3352"/>
                <a:gd name="T1" fmla="*/ 46 h 91"/>
                <a:gd name="T2" fmla="*/ 3125 w 3352"/>
                <a:gd name="T3" fmla="*/ 91 h 91"/>
                <a:gd name="T4" fmla="*/ 3125 w 3352"/>
                <a:gd name="T5" fmla="*/ 68 h 91"/>
                <a:gd name="T6" fmla="*/ 0 w 3352"/>
                <a:gd name="T7" fmla="*/ 68 h 91"/>
                <a:gd name="T8" fmla="*/ 0 w 3352"/>
                <a:gd name="T9" fmla="*/ 23 h 91"/>
                <a:gd name="T10" fmla="*/ 3125 w 3352"/>
                <a:gd name="T11" fmla="*/ 23 h 91"/>
                <a:gd name="T12" fmla="*/ 3125 w 3352"/>
                <a:gd name="T13" fmla="*/ 0 h 91"/>
                <a:gd name="T14" fmla="*/ 3352 w 3352"/>
                <a:gd name="T1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52" h="91">
                  <a:moveTo>
                    <a:pt x="3352" y="46"/>
                  </a:moveTo>
                  <a:lnTo>
                    <a:pt x="3125" y="91"/>
                  </a:lnTo>
                  <a:lnTo>
                    <a:pt x="3125" y="68"/>
                  </a:lnTo>
                  <a:lnTo>
                    <a:pt x="0" y="68"/>
                  </a:lnTo>
                  <a:lnTo>
                    <a:pt x="0" y="23"/>
                  </a:lnTo>
                  <a:lnTo>
                    <a:pt x="3125" y="23"/>
                  </a:lnTo>
                  <a:lnTo>
                    <a:pt x="3125" y="0"/>
                  </a:lnTo>
                  <a:lnTo>
                    <a:pt x="3352" y="46"/>
                  </a:lnTo>
                  <a:close/>
                </a:path>
              </a:pathLst>
            </a:custGeom>
            <a:solidFill>
              <a:srgbClr val="3D64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D5C4C95-5767-4336-B76E-3F3758E20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5" y="2288"/>
              <a:ext cx="3352" cy="91"/>
            </a:xfrm>
            <a:custGeom>
              <a:avLst/>
              <a:gdLst>
                <a:gd name="T0" fmla="*/ 3352 w 3352"/>
                <a:gd name="T1" fmla="*/ 46 h 91"/>
                <a:gd name="T2" fmla="*/ 3125 w 3352"/>
                <a:gd name="T3" fmla="*/ 91 h 91"/>
                <a:gd name="T4" fmla="*/ 3125 w 3352"/>
                <a:gd name="T5" fmla="*/ 68 h 91"/>
                <a:gd name="T6" fmla="*/ 0 w 3352"/>
                <a:gd name="T7" fmla="*/ 68 h 91"/>
                <a:gd name="T8" fmla="*/ 0 w 3352"/>
                <a:gd name="T9" fmla="*/ 23 h 91"/>
                <a:gd name="T10" fmla="*/ 3125 w 3352"/>
                <a:gd name="T11" fmla="*/ 23 h 91"/>
                <a:gd name="T12" fmla="*/ 3125 w 3352"/>
                <a:gd name="T13" fmla="*/ 0 h 91"/>
                <a:gd name="T14" fmla="*/ 3352 w 3352"/>
                <a:gd name="T1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52" h="91">
                  <a:moveTo>
                    <a:pt x="3352" y="46"/>
                  </a:moveTo>
                  <a:lnTo>
                    <a:pt x="3125" y="91"/>
                  </a:lnTo>
                  <a:lnTo>
                    <a:pt x="3125" y="68"/>
                  </a:lnTo>
                  <a:lnTo>
                    <a:pt x="0" y="68"/>
                  </a:lnTo>
                  <a:lnTo>
                    <a:pt x="0" y="23"/>
                  </a:lnTo>
                  <a:lnTo>
                    <a:pt x="3125" y="23"/>
                  </a:lnTo>
                  <a:lnTo>
                    <a:pt x="3125" y="0"/>
                  </a:lnTo>
                  <a:lnTo>
                    <a:pt x="3352" y="46"/>
                  </a:lnTo>
                  <a:close/>
                </a:path>
              </a:pathLst>
            </a:custGeom>
            <a:noFill/>
            <a:ln w="4763" cap="sq">
              <a:solidFill>
                <a:srgbClr val="31528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252B226-AFAF-4C6D-8D9E-E5C940066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5" y="1322"/>
              <a:ext cx="3352" cy="92"/>
            </a:xfrm>
            <a:custGeom>
              <a:avLst/>
              <a:gdLst>
                <a:gd name="T0" fmla="*/ 3352 w 3352"/>
                <a:gd name="T1" fmla="*/ 46 h 92"/>
                <a:gd name="T2" fmla="*/ 3125 w 3352"/>
                <a:gd name="T3" fmla="*/ 92 h 92"/>
                <a:gd name="T4" fmla="*/ 3125 w 3352"/>
                <a:gd name="T5" fmla="*/ 69 h 92"/>
                <a:gd name="T6" fmla="*/ 0 w 3352"/>
                <a:gd name="T7" fmla="*/ 69 h 92"/>
                <a:gd name="T8" fmla="*/ 0 w 3352"/>
                <a:gd name="T9" fmla="*/ 23 h 92"/>
                <a:gd name="T10" fmla="*/ 3125 w 3352"/>
                <a:gd name="T11" fmla="*/ 23 h 92"/>
                <a:gd name="T12" fmla="*/ 3125 w 3352"/>
                <a:gd name="T13" fmla="*/ 0 h 92"/>
                <a:gd name="T14" fmla="*/ 3352 w 3352"/>
                <a:gd name="T15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52" h="92">
                  <a:moveTo>
                    <a:pt x="3352" y="46"/>
                  </a:moveTo>
                  <a:lnTo>
                    <a:pt x="3125" y="92"/>
                  </a:lnTo>
                  <a:lnTo>
                    <a:pt x="3125" y="69"/>
                  </a:lnTo>
                  <a:lnTo>
                    <a:pt x="0" y="69"/>
                  </a:lnTo>
                  <a:lnTo>
                    <a:pt x="0" y="23"/>
                  </a:lnTo>
                  <a:lnTo>
                    <a:pt x="3125" y="23"/>
                  </a:lnTo>
                  <a:lnTo>
                    <a:pt x="3125" y="0"/>
                  </a:lnTo>
                  <a:lnTo>
                    <a:pt x="3352" y="46"/>
                  </a:lnTo>
                  <a:close/>
                </a:path>
              </a:pathLst>
            </a:custGeom>
            <a:solidFill>
              <a:srgbClr val="3D64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FCE26C2-C26A-45F7-9581-5D50B5047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5" y="1322"/>
              <a:ext cx="3352" cy="92"/>
            </a:xfrm>
            <a:custGeom>
              <a:avLst/>
              <a:gdLst>
                <a:gd name="T0" fmla="*/ 3352 w 3352"/>
                <a:gd name="T1" fmla="*/ 46 h 92"/>
                <a:gd name="T2" fmla="*/ 3125 w 3352"/>
                <a:gd name="T3" fmla="*/ 92 h 92"/>
                <a:gd name="T4" fmla="*/ 3125 w 3352"/>
                <a:gd name="T5" fmla="*/ 69 h 92"/>
                <a:gd name="T6" fmla="*/ 0 w 3352"/>
                <a:gd name="T7" fmla="*/ 69 h 92"/>
                <a:gd name="T8" fmla="*/ 0 w 3352"/>
                <a:gd name="T9" fmla="*/ 23 h 92"/>
                <a:gd name="T10" fmla="*/ 3125 w 3352"/>
                <a:gd name="T11" fmla="*/ 23 h 92"/>
                <a:gd name="T12" fmla="*/ 3125 w 3352"/>
                <a:gd name="T13" fmla="*/ 0 h 92"/>
                <a:gd name="T14" fmla="*/ 3352 w 3352"/>
                <a:gd name="T15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52" h="92">
                  <a:moveTo>
                    <a:pt x="3352" y="46"/>
                  </a:moveTo>
                  <a:lnTo>
                    <a:pt x="3125" y="92"/>
                  </a:lnTo>
                  <a:lnTo>
                    <a:pt x="3125" y="69"/>
                  </a:lnTo>
                  <a:lnTo>
                    <a:pt x="0" y="69"/>
                  </a:lnTo>
                  <a:lnTo>
                    <a:pt x="0" y="23"/>
                  </a:lnTo>
                  <a:lnTo>
                    <a:pt x="3125" y="23"/>
                  </a:lnTo>
                  <a:lnTo>
                    <a:pt x="3125" y="0"/>
                  </a:lnTo>
                  <a:lnTo>
                    <a:pt x="3352" y="46"/>
                  </a:lnTo>
                  <a:close/>
                </a:path>
              </a:pathLst>
            </a:custGeom>
            <a:noFill/>
            <a:ln w="4763" cap="sq">
              <a:solidFill>
                <a:srgbClr val="31528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4D28E515-7C37-4D04-8FCE-2EC21AE54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5" y="2053"/>
              <a:ext cx="344" cy="23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FC57B80D-1EA7-4D19-B440-57E170431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5" y="2053"/>
              <a:ext cx="344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7C711AA2-3902-4354-8D0D-C0DBA6F69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2117"/>
              <a:ext cx="27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Tracing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6A35A842-53DA-49AD-A380-ECFB4E1C5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" y="2053"/>
              <a:ext cx="402" cy="23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BFC50AC1-C291-450D-BD79-40A474668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" y="2053"/>
              <a:ext cx="402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EA6C60D4-8FBC-49C5-BA4E-EEB2B87C0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" y="2117"/>
              <a:ext cx="36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Execution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99A2D62-97D5-4182-83DB-B1EB51F92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" y="1892"/>
              <a:ext cx="502" cy="125"/>
            </a:xfrm>
            <a:custGeom>
              <a:avLst/>
              <a:gdLst>
                <a:gd name="T0" fmla="*/ 0 w 4838"/>
                <a:gd name="T1" fmla="*/ 1209 h 1209"/>
                <a:gd name="T2" fmla="*/ 484 w 4838"/>
                <a:gd name="T3" fmla="*/ 605 h 1209"/>
                <a:gd name="T4" fmla="*/ 2419 w 4838"/>
                <a:gd name="T5" fmla="*/ 605 h 1209"/>
                <a:gd name="T6" fmla="*/ 2419 w 4838"/>
                <a:gd name="T7" fmla="*/ 0 h 1209"/>
                <a:gd name="T8" fmla="*/ 2419 w 4838"/>
                <a:gd name="T9" fmla="*/ 605 h 1209"/>
                <a:gd name="T10" fmla="*/ 4354 w 4838"/>
                <a:gd name="T11" fmla="*/ 605 h 1209"/>
                <a:gd name="T12" fmla="*/ 4838 w 4838"/>
                <a:gd name="T13" fmla="*/ 1209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38" h="1209">
                  <a:moveTo>
                    <a:pt x="0" y="1209"/>
                  </a:moveTo>
                  <a:cubicBezTo>
                    <a:pt x="119" y="897"/>
                    <a:pt x="291" y="682"/>
                    <a:pt x="484" y="605"/>
                  </a:cubicBezTo>
                  <a:lnTo>
                    <a:pt x="2419" y="605"/>
                  </a:lnTo>
                  <a:lnTo>
                    <a:pt x="2419" y="0"/>
                  </a:lnTo>
                  <a:lnTo>
                    <a:pt x="2419" y="605"/>
                  </a:lnTo>
                  <a:lnTo>
                    <a:pt x="4354" y="605"/>
                  </a:lnTo>
                  <a:cubicBezTo>
                    <a:pt x="4547" y="682"/>
                    <a:pt x="4719" y="897"/>
                    <a:pt x="4838" y="1209"/>
                  </a:cubicBezTo>
                </a:path>
              </a:pathLst>
            </a:custGeom>
            <a:noFill/>
            <a:ln w="206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id="{58D8C7E4-37C0-4D85-8C33-4D46F1798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" y="1626"/>
              <a:ext cx="402" cy="230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id="{2D052A63-E662-44A1-A4AE-06858127C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" y="1626"/>
              <a:ext cx="402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D06F79DD-CD5C-4023-8E87-AC970C5B0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1690"/>
              <a:ext cx="27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Block 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ABDF44FC-E593-412E-A790-29E76CF5D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" y="2053"/>
              <a:ext cx="344" cy="23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C3B161A6-71D3-466A-A9AA-1235A3CA5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" y="2053"/>
              <a:ext cx="344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21">
              <a:extLst>
                <a:ext uri="{FF2B5EF4-FFF2-40B4-BE49-F238E27FC236}">
                  <a16:creationId xmlns:a16="http://schemas.microsoft.com/office/drawing/2014/main" id="{99F5A39B-8A30-4FBC-8B9C-5B61323B7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" y="2117"/>
              <a:ext cx="27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Tracing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2">
              <a:extLst>
                <a:ext uri="{FF2B5EF4-FFF2-40B4-BE49-F238E27FC236}">
                  <a16:creationId xmlns:a16="http://schemas.microsoft.com/office/drawing/2014/main" id="{E80425F8-5902-4B89-B4B8-8FBC9E27B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053"/>
              <a:ext cx="402" cy="23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076B3E11-16F3-43DF-8FBE-EFE221C45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053"/>
              <a:ext cx="402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881C24B6-9AC1-4660-989B-BE9A3AC26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2117"/>
              <a:ext cx="36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Execution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C4BB91C-976B-4515-88A6-9D9FC7804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3" y="1892"/>
              <a:ext cx="502" cy="125"/>
            </a:xfrm>
            <a:custGeom>
              <a:avLst/>
              <a:gdLst>
                <a:gd name="T0" fmla="*/ 0 w 4838"/>
                <a:gd name="T1" fmla="*/ 1209 h 1209"/>
                <a:gd name="T2" fmla="*/ 484 w 4838"/>
                <a:gd name="T3" fmla="*/ 605 h 1209"/>
                <a:gd name="T4" fmla="*/ 2419 w 4838"/>
                <a:gd name="T5" fmla="*/ 605 h 1209"/>
                <a:gd name="T6" fmla="*/ 2419 w 4838"/>
                <a:gd name="T7" fmla="*/ 0 h 1209"/>
                <a:gd name="T8" fmla="*/ 2419 w 4838"/>
                <a:gd name="T9" fmla="*/ 605 h 1209"/>
                <a:gd name="T10" fmla="*/ 4354 w 4838"/>
                <a:gd name="T11" fmla="*/ 605 h 1209"/>
                <a:gd name="T12" fmla="*/ 4838 w 4838"/>
                <a:gd name="T13" fmla="*/ 1209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38" h="1209">
                  <a:moveTo>
                    <a:pt x="0" y="1209"/>
                  </a:moveTo>
                  <a:cubicBezTo>
                    <a:pt x="119" y="897"/>
                    <a:pt x="291" y="682"/>
                    <a:pt x="484" y="605"/>
                  </a:cubicBezTo>
                  <a:lnTo>
                    <a:pt x="2419" y="605"/>
                  </a:lnTo>
                  <a:lnTo>
                    <a:pt x="2419" y="0"/>
                  </a:lnTo>
                  <a:lnTo>
                    <a:pt x="2419" y="605"/>
                  </a:lnTo>
                  <a:lnTo>
                    <a:pt x="4354" y="605"/>
                  </a:lnTo>
                  <a:cubicBezTo>
                    <a:pt x="4547" y="682"/>
                    <a:pt x="4719" y="897"/>
                    <a:pt x="4838" y="1209"/>
                  </a:cubicBezTo>
                </a:path>
              </a:pathLst>
            </a:custGeom>
            <a:noFill/>
            <a:ln w="206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26">
              <a:extLst>
                <a:ext uri="{FF2B5EF4-FFF2-40B4-BE49-F238E27FC236}">
                  <a16:creationId xmlns:a16="http://schemas.microsoft.com/office/drawing/2014/main" id="{8F77B333-D5DC-4A85-A0D8-F5E4EEE20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1626"/>
              <a:ext cx="402" cy="230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D9014B5F-ABD3-470C-82CD-B6D5C83CB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1626"/>
              <a:ext cx="402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11DF076E-8C06-41AA-BF96-DDE0BD25D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1690"/>
              <a:ext cx="27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Block 2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0E261AAE-26FD-4EED-986D-C2FC06E27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1" y="2053"/>
              <a:ext cx="343" cy="23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30">
              <a:extLst>
                <a:ext uri="{FF2B5EF4-FFF2-40B4-BE49-F238E27FC236}">
                  <a16:creationId xmlns:a16="http://schemas.microsoft.com/office/drawing/2014/main" id="{031C8651-053B-4FB5-AF9E-8CB16E44D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1" y="2053"/>
              <a:ext cx="343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31">
              <a:extLst>
                <a:ext uri="{FF2B5EF4-FFF2-40B4-BE49-F238E27FC236}">
                  <a16:creationId xmlns:a16="http://schemas.microsoft.com/office/drawing/2014/main" id="{B19D828F-CAA8-4783-9E0A-A478FB0A5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5" y="2117"/>
              <a:ext cx="27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Tracing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562FD5E2-5B64-4969-9C8A-218E280D8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" y="2053"/>
              <a:ext cx="402" cy="23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32C62010-9838-46F7-AD66-87EB5B9DF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" y="2053"/>
              <a:ext cx="402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34">
              <a:extLst>
                <a:ext uri="{FF2B5EF4-FFF2-40B4-BE49-F238E27FC236}">
                  <a16:creationId xmlns:a16="http://schemas.microsoft.com/office/drawing/2014/main" id="{C97F6DA6-7B96-4AD8-9A5F-3CB033578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9" y="2117"/>
              <a:ext cx="36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Execution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B1C0AEFE-4AB5-4202-8F14-D664BC4D1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" y="1892"/>
              <a:ext cx="502" cy="125"/>
            </a:xfrm>
            <a:custGeom>
              <a:avLst/>
              <a:gdLst>
                <a:gd name="T0" fmla="*/ 0 w 4838"/>
                <a:gd name="T1" fmla="*/ 1209 h 1209"/>
                <a:gd name="T2" fmla="*/ 484 w 4838"/>
                <a:gd name="T3" fmla="*/ 605 h 1209"/>
                <a:gd name="T4" fmla="*/ 2419 w 4838"/>
                <a:gd name="T5" fmla="*/ 605 h 1209"/>
                <a:gd name="T6" fmla="*/ 2419 w 4838"/>
                <a:gd name="T7" fmla="*/ 0 h 1209"/>
                <a:gd name="T8" fmla="*/ 2419 w 4838"/>
                <a:gd name="T9" fmla="*/ 605 h 1209"/>
                <a:gd name="T10" fmla="*/ 4354 w 4838"/>
                <a:gd name="T11" fmla="*/ 605 h 1209"/>
                <a:gd name="T12" fmla="*/ 4838 w 4838"/>
                <a:gd name="T13" fmla="*/ 1209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38" h="1209">
                  <a:moveTo>
                    <a:pt x="0" y="1209"/>
                  </a:moveTo>
                  <a:cubicBezTo>
                    <a:pt x="119" y="897"/>
                    <a:pt x="291" y="682"/>
                    <a:pt x="484" y="605"/>
                  </a:cubicBezTo>
                  <a:lnTo>
                    <a:pt x="2419" y="605"/>
                  </a:lnTo>
                  <a:lnTo>
                    <a:pt x="2419" y="0"/>
                  </a:lnTo>
                  <a:lnTo>
                    <a:pt x="2419" y="605"/>
                  </a:lnTo>
                  <a:lnTo>
                    <a:pt x="4354" y="605"/>
                  </a:lnTo>
                  <a:cubicBezTo>
                    <a:pt x="4546" y="682"/>
                    <a:pt x="4718" y="897"/>
                    <a:pt x="4838" y="1209"/>
                  </a:cubicBezTo>
                </a:path>
              </a:pathLst>
            </a:custGeom>
            <a:noFill/>
            <a:ln w="206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36">
              <a:extLst>
                <a:ext uri="{FF2B5EF4-FFF2-40B4-BE49-F238E27FC236}">
                  <a16:creationId xmlns:a16="http://schemas.microsoft.com/office/drawing/2014/main" id="{F9BB3F3A-7767-409E-BC2B-8FE30560E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0" y="1626"/>
              <a:ext cx="401" cy="230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37">
              <a:extLst>
                <a:ext uri="{FF2B5EF4-FFF2-40B4-BE49-F238E27FC236}">
                  <a16:creationId xmlns:a16="http://schemas.microsoft.com/office/drawing/2014/main" id="{D17153E7-FE0A-4265-BCD3-A65A07D9E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0" y="1626"/>
              <a:ext cx="401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38">
              <a:extLst>
                <a:ext uri="{FF2B5EF4-FFF2-40B4-BE49-F238E27FC236}">
                  <a16:creationId xmlns:a16="http://schemas.microsoft.com/office/drawing/2014/main" id="{E2882641-2589-4F36-B12E-426ADD35D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" y="1690"/>
              <a:ext cx="27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Block 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50C0F0C5-4481-4613-8793-5DB3849B6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" y="2117"/>
              <a:ext cx="10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...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0">
              <a:extLst>
                <a:ext uri="{FF2B5EF4-FFF2-40B4-BE49-F238E27FC236}">
                  <a16:creationId xmlns:a16="http://schemas.microsoft.com/office/drawing/2014/main" id="{8CC615FD-BCC9-49A2-A219-7E5C26B56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" y="1090"/>
              <a:ext cx="401" cy="23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41">
              <a:extLst>
                <a:ext uri="{FF2B5EF4-FFF2-40B4-BE49-F238E27FC236}">
                  <a16:creationId xmlns:a16="http://schemas.microsoft.com/office/drawing/2014/main" id="{70B4162A-1369-4CA1-B70F-FC2F188FD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" y="1090"/>
              <a:ext cx="401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42">
              <a:extLst>
                <a:ext uri="{FF2B5EF4-FFF2-40B4-BE49-F238E27FC236}">
                  <a16:creationId xmlns:a16="http://schemas.microsoft.com/office/drawing/2014/main" id="{8823D5C1-D7CA-403D-91EB-9B4B022A8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6" y="1154"/>
              <a:ext cx="36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Execution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3">
              <a:extLst>
                <a:ext uri="{FF2B5EF4-FFF2-40B4-BE49-F238E27FC236}">
                  <a16:creationId xmlns:a16="http://schemas.microsoft.com/office/drawing/2014/main" id="{C8D9FA01-9DEB-49D1-9D7E-D6686DA4B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" y="829"/>
              <a:ext cx="401" cy="230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44">
              <a:extLst>
                <a:ext uri="{FF2B5EF4-FFF2-40B4-BE49-F238E27FC236}">
                  <a16:creationId xmlns:a16="http://schemas.microsoft.com/office/drawing/2014/main" id="{DB4A92E3-A5BA-4383-9940-970A8576F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" y="829"/>
              <a:ext cx="401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80CED3D6-ED1E-45D7-8C31-3F9351B73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" y="893"/>
              <a:ext cx="27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Block 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6">
              <a:extLst>
                <a:ext uri="{FF2B5EF4-FFF2-40B4-BE49-F238E27FC236}">
                  <a16:creationId xmlns:a16="http://schemas.microsoft.com/office/drawing/2014/main" id="{A0E7686F-E16F-4867-AEFF-5A05E089B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095"/>
              <a:ext cx="401" cy="23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47">
              <a:extLst>
                <a:ext uri="{FF2B5EF4-FFF2-40B4-BE49-F238E27FC236}">
                  <a16:creationId xmlns:a16="http://schemas.microsoft.com/office/drawing/2014/main" id="{0D6F8F4B-59CE-45AC-A0EC-2AE22C02F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095"/>
              <a:ext cx="401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48">
              <a:extLst>
                <a:ext uri="{FF2B5EF4-FFF2-40B4-BE49-F238E27FC236}">
                  <a16:creationId xmlns:a16="http://schemas.microsoft.com/office/drawing/2014/main" id="{EEC1B9C5-A83F-4C77-AF73-7581C3633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" y="1159"/>
              <a:ext cx="36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Execution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49">
              <a:extLst>
                <a:ext uri="{FF2B5EF4-FFF2-40B4-BE49-F238E27FC236}">
                  <a16:creationId xmlns:a16="http://schemas.microsoft.com/office/drawing/2014/main" id="{5EFEE9BF-6B96-41DB-863A-1A4EA82CE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834"/>
              <a:ext cx="401" cy="230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50">
              <a:extLst>
                <a:ext uri="{FF2B5EF4-FFF2-40B4-BE49-F238E27FC236}">
                  <a16:creationId xmlns:a16="http://schemas.microsoft.com/office/drawing/2014/main" id="{3EE1EC63-4B64-4CE7-8476-B2F66ED91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834"/>
              <a:ext cx="401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51">
              <a:extLst>
                <a:ext uri="{FF2B5EF4-FFF2-40B4-BE49-F238E27FC236}">
                  <a16:creationId xmlns:a16="http://schemas.microsoft.com/office/drawing/2014/main" id="{C6571777-29A8-4154-861C-2B04DFD2E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898"/>
              <a:ext cx="27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Block 2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2">
              <a:extLst>
                <a:ext uri="{FF2B5EF4-FFF2-40B4-BE49-F238E27FC236}">
                  <a16:creationId xmlns:a16="http://schemas.microsoft.com/office/drawing/2014/main" id="{2B7AB872-3EB6-435A-A0BB-68532BA3F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095"/>
              <a:ext cx="401" cy="23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53">
              <a:extLst>
                <a:ext uri="{FF2B5EF4-FFF2-40B4-BE49-F238E27FC236}">
                  <a16:creationId xmlns:a16="http://schemas.microsoft.com/office/drawing/2014/main" id="{3299BE53-C674-4975-8351-B34E3B6BB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095"/>
              <a:ext cx="401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54">
              <a:extLst>
                <a:ext uri="{FF2B5EF4-FFF2-40B4-BE49-F238E27FC236}">
                  <a16:creationId xmlns:a16="http://schemas.microsoft.com/office/drawing/2014/main" id="{F8B0CCC1-A8C0-4F7F-B784-E35BB7757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1159"/>
              <a:ext cx="36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Execution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5">
              <a:extLst>
                <a:ext uri="{FF2B5EF4-FFF2-40B4-BE49-F238E27FC236}">
                  <a16:creationId xmlns:a16="http://schemas.microsoft.com/office/drawing/2014/main" id="{8983AF00-C0A4-4C9D-B989-F4559C638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834"/>
              <a:ext cx="401" cy="230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6BD6F0F0-CC98-4621-B4ED-BDC62AC0E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834"/>
              <a:ext cx="401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57">
              <a:extLst>
                <a:ext uri="{FF2B5EF4-FFF2-40B4-BE49-F238E27FC236}">
                  <a16:creationId xmlns:a16="http://schemas.microsoft.com/office/drawing/2014/main" id="{CFA5D5B1-B99E-41DD-A0E4-17D7493E8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898"/>
              <a:ext cx="27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Block 3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58">
              <a:extLst>
                <a:ext uri="{FF2B5EF4-FFF2-40B4-BE49-F238E27FC236}">
                  <a16:creationId xmlns:a16="http://schemas.microsoft.com/office/drawing/2014/main" id="{E07B1AF8-2D82-4B93-89D6-4C8B8B433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1100"/>
              <a:ext cx="401" cy="23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59">
              <a:extLst>
                <a:ext uri="{FF2B5EF4-FFF2-40B4-BE49-F238E27FC236}">
                  <a16:creationId xmlns:a16="http://schemas.microsoft.com/office/drawing/2014/main" id="{F19D55B3-BF11-4BA9-B0D9-55FB58424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1100"/>
              <a:ext cx="401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60">
              <a:extLst>
                <a:ext uri="{FF2B5EF4-FFF2-40B4-BE49-F238E27FC236}">
                  <a16:creationId xmlns:a16="http://schemas.microsoft.com/office/drawing/2014/main" id="{877FE06D-C40E-4B47-8690-30A9609EB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" y="1164"/>
              <a:ext cx="36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Execution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61">
              <a:extLst>
                <a:ext uri="{FF2B5EF4-FFF2-40B4-BE49-F238E27FC236}">
                  <a16:creationId xmlns:a16="http://schemas.microsoft.com/office/drawing/2014/main" id="{F29C241C-19B4-45E1-8B74-C8B6F705C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839"/>
              <a:ext cx="401" cy="230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C4EE1F53-52B8-42FD-A228-06C6D2210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839"/>
              <a:ext cx="401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63">
              <a:extLst>
                <a:ext uri="{FF2B5EF4-FFF2-40B4-BE49-F238E27FC236}">
                  <a16:creationId xmlns:a16="http://schemas.microsoft.com/office/drawing/2014/main" id="{296F1F22-AADE-4C0A-B06B-EA610D0B1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0" y="903"/>
              <a:ext cx="27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Block 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6FAB3BE8-AF07-4588-B5B7-244AF7303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1164"/>
              <a:ext cx="10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...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Freeform 65">
              <a:extLst>
                <a:ext uri="{FF2B5EF4-FFF2-40B4-BE49-F238E27FC236}">
                  <a16:creationId xmlns:a16="http://schemas.microsoft.com/office/drawing/2014/main" id="{1AF9D28A-F8DB-409F-A0D8-BEF4ABC6A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5" y="3141"/>
              <a:ext cx="3352" cy="91"/>
            </a:xfrm>
            <a:custGeom>
              <a:avLst/>
              <a:gdLst>
                <a:gd name="T0" fmla="*/ 3352 w 3352"/>
                <a:gd name="T1" fmla="*/ 45 h 91"/>
                <a:gd name="T2" fmla="*/ 3125 w 3352"/>
                <a:gd name="T3" fmla="*/ 91 h 91"/>
                <a:gd name="T4" fmla="*/ 3125 w 3352"/>
                <a:gd name="T5" fmla="*/ 68 h 91"/>
                <a:gd name="T6" fmla="*/ 0 w 3352"/>
                <a:gd name="T7" fmla="*/ 68 h 91"/>
                <a:gd name="T8" fmla="*/ 0 w 3352"/>
                <a:gd name="T9" fmla="*/ 22 h 91"/>
                <a:gd name="T10" fmla="*/ 3125 w 3352"/>
                <a:gd name="T11" fmla="*/ 22 h 91"/>
                <a:gd name="T12" fmla="*/ 3125 w 3352"/>
                <a:gd name="T13" fmla="*/ 0 h 91"/>
                <a:gd name="T14" fmla="*/ 3352 w 3352"/>
                <a:gd name="T1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52" h="91">
                  <a:moveTo>
                    <a:pt x="3352" y="45"/>
                  </a:moveTo>
                  <a:lnTo>
                    <a:pt x="3125" y="91"/>
                  </a:lnTo>
                  <a:lnTo>
                    <a:pt x="3125" y="68"/>
                  </a:lnTo>
                  <a:lnTo>
                    <a:pt x="0" y="68"/>
                  </a:lnTo>
                  <a:lnTo>
                    <a:pt x="0" y="22"/>
                  </a:lnTo>
                  <a:lnTo>
                    <a:pt x="3125" y="22"/>
                  </a:lnTo>
                  <a:lnTo>
                    <a:pt x="3125" y="0"/>
                  </a:lnTo>
                  <a:lnTo>
                    <a:pt x="3352" y="45"/>
                  </a:lnTo>
                  <a:close/>
                </a:path>
              </a:pathLst>
            </a:custGeom>
            <a:solidFill>
              <a:srgbClr val="3D64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6">
              <a:extLst>
                <a:ext uri="{FF2B5EF4-FFF2-40B4-BE49-F238E27FC236}">
                  <a16:creationId xmlns:a16="http://schemas.microsoft.com/office/drawing/2014/main" id="{7B1BEF22-18CF-49F9-AD8D-EA585BA81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5" y="3141"/>
              <a:ext cx="3352" cy="91"/>
            </a:xfrm>
            <a:custGeom>
              <a:avLst/>
              <a:gdLst>
                <a:gd name="T0" fmla="*/ 3352 w 3352"/>
                <a:gd name="T1" fmla="*/ 45 h 91"/>
                <a:gd name="T2" fmla="*/ 3125 w 3352"/>
                <a:gd name="T3" fmla="*/ 91 h 91"/>
                <a:gd name="T4" fmla="*/ 3125 w 3352"/>
                <a:gd name="T5" fmla="*/ 68 h 91"/>
                <a:gd name="T6" fmla="*/ 0 w 3352"/>
                <a:gd name="T7" fmla="*/ 68 h 91"/>
                <a:gd name="T8" fmla="*/ 0 w 3352"/>
                <a:gd name="T9" fmla="*/ 22 h 91"/>
                <a:gd name="T10" fmla="*/ 3125 w 3352"/>
                <a:gd name="T11" fmla="*/ 22 h 91"/>
                <a:gd name="T12" fmla="*/ 3125 w 3352"/>
                <a:gd name="T13" fmla="*/ 0 h 91"/>
                <a:gd name="T14" fmla="*/ 3352 w 3352"/>
                <a:gd name="T1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52" h="91">
                  <a:moveTo>
                    <a:pt x="3352" y="45"/>
                  </a:moveTo>
                  <a:lnTo>
                    <a:pt x="3125" y="91"/>
                  </a:lnTo>
                  <a:lnTo>
                    <a:pt x="3125" y="68"/>
                  </a:lnTo>
                  <a:lnTo>
                    <a:pt x="0" y="68"/>
                  </a:lnTo>
                  <a:lnTo>
                    <a:pt x="0" y="22"/>
                  </a:lnTo>
                  <a:lnTo>
                    <a:pt x="3125" y="22"/>
                  </a:lnTo>
                  <a:lnTo>
                    <a:pt x="3125" y="0"/>
                  </a:lnTo>
                  <a:lnTo>
                    <a:pt x="3352" y="45"/>
                  </a:lnTo>
                  <a:close/>
                </a:path>
              </a:pathLst>
            </a:custGeom>
            <a:noFill/>
            <a:ln w="4763" cap="sq">
              <a:solidFill>
                <a:srgbClr val="31528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67">
              <a:extLst>
                <a:ext uri="{FF2B5EF4-FFF2-40B4-BE49-F238E27FC236}">
                  <a16:creationId xmlns:a16="http://schemas.microsoft.com/office/drawing/2014/main" id="{E03D63FD-2EA0-43F8-9C56-ECD690F44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" y="2908"/>
              <a:ext cx="401" cy="23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68">
              <a:extLst>
                <a:ext uri="{FF2B5EF4-FFF2-40B4-BE49-F238E27FC236}">
                  <a16:creationId xmlns:a16="http://schemas.microsoft.com/office/drawing/2014/main" id="{EAA743B5-C8D9-43AD-8853-FFB734114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" y="2908"/>
              <a:ext cx="401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69">
              <a:extLst>
                <a:ext uri="{FF2B5EF4-FFF2-40B4-BE49-F238E27FC236}">
                  <a16:creationId xmlns:a16="http://schemas.microsoft.com/office/drawing/2014/main" id="{BF414664-62C5-4B3C-8E22-24DA47879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6" y="2972"/>
              <a:ext cx="36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Execution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0">
              <a:extLst>
                <a:ext uri="{FF2B5EF4-FFF2-40B4-BE49-F238E27FC236}">
                  <a16:creationId xmlns:a16="http://schemas.microsoft.com/office/drawing/2014/main" id="{7E6073A6-668B-40C4-864A-A6B359DE2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" y="2647"/>
              <a:ext cx="401" cy="230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71">
              <a:extLst>
                <a:ext uri="{FF2B5EF4-FFF2-40B4-BE49-F238E27FC236}">
                  <a16:creationId xmlns:a16="http://schemas.microsoft.com/office/drawing/2014/main" id="{55C82AFE-8667-4D00-95E9-6A31C4D03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" y="2647"/>
              <a:ext cx="401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72">
              <a:extLst>
                <a:ext uri="{FF2B5EF4-FFF2-40B4-BE49-F238E27FC236}">
                  <a16:creationId xmlns:a16="http://schemas.microsoft.com/office/drawing/2014/main" id="{1B174986-CF08-4736-9A50-2618C872A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2711"/>
              <a:ext cx="21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block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73">
              <a:extLst>
                <a:ext uri="{FF2B5EF4-FFF2-40B4-BE49-F238E27FC236}">
                  <a16:creationId xmlns:a16="http://schemas.microsoft.com/office/drawing/2014/main" id="{3997CEEA-DBB7-4961-8769-850A4F322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2913"/>
              <a:ext cx="401" cy="23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74">
              <a:extLst>
                <a:ext uri="{FF2B5EF4-FFF2-40B4-BE49-F238E27FC236}">
                  <a16:creationId xmlns:a16="http://schemas.microsoft.com/office/drawing/2014/main" id="{9A5256EA-2CFC-4CE1-ACB3-72AC0BC30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2913"/>
              <a:ext cx="401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75">
              <a:extLst>
                <a:ext uri="{FF2B5EF4-FFF2-40B4-BE49-F238E27FC236}">
                  <a16:creationId xmlns:a16="http://schemas.microsoft.com/office/drawing/2014/main" id="{ADE16278-02E9-477E-995F-987E9A486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" y="2977"/>
              <a:ext cx="36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Execution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76">
              <a:extLst>
                <a:ext uri="{FF2B5EF4-FFF2-40B4-BE49-F238E27FC236}">
                  <a16:creationId xmlns:a16="http://schemas.microsoft.com/office/drawing/2014/main" id="{9436C2FC-07EB-4393-98E8-70F4D1076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2652"/>
              <a:ext cx="401" cy="230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77">
              <a:extLst>
                <a:ext uri="{FF2B5EF4-FFF2-40B4-BE49-F238E27FC236}">
                  <a16:creationId xmlns:a16="http://schemas.microsoft.com/office/drawing/2014/main" id="{3A1D0919-9A23-44C0-A318-2B644F7DF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2652"/>
              <a:ext cx="401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78">
              <a:extLst>
                <a:ext uri="{FF2B5EF4-FFF2-40B4-BE49-F238E27FC236}">
                  <a16:creationId xmlns:a16="http://schemas.microsoft.com/office/drawing/2014/main" id="{F8A5888F-BE1A-49E6-B517-08BE8E339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2716"/>
              <a:ext cx="21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block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79">
              <a:extLst>
                <a:ext uri="{FF2B5EF4-FFF2-40B4-BE49-F238E27FC236}">
                  <a16:creationId xmlns:a16="http://schemas.microsoft.com/office/drawing/2014/main" id="{6940E930-5314-4C17-826D-C6B3DCE15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2913"/>
              <a:ext cx="401" cy="23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80">
              <a:extLst>
                <a:ext uri="{FF2B5EF4-FFF2-40B4-BE49-F238E27FC236}">
                  <a16:creationId xmlns:a16="http://schemas.microsoft.com/office/drawing/2014/main" id="{42E97E0E-00F0-43A2-A10B-58FC5D559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2913"/>
              <a:ext cx="401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81">
              <a:extLst>
                <a:ext uri="{FF2B5EF4-FFF2-40B4-BE49-F238E27FC236}">
                  <a16:creationId xmlns:a16="http://schemas.microsoft.com/office/drawing/2014/main" id="{0D6AE921-9F30-4BD4-B35C-AB2BCA8C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2977"/>
              <a:ext cx="36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Execution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2">
              <a:extLst>
                <a:ext uri="{FF2B5EF4-FFF2-40B4-BE49-F238E27FC236}">
                  <a16:creationId xmlns:a16="http://schemas.microsoft.com/office/drawing/2014/main" id="{4CBC1F89-B203-4C8E-889C-E2DE738CB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2652"/>
              <a:ext cx="401" cy="230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83">
              <a:extLst>
                <a:ext uri="{FF2B5EF4-FFF2-40B4-BE49-F238E27FC236}">
                  <a16:creationId xmlns:a16="http://schemas.microsoft.com/office/drawing/2014/main" id="{240F399C-2EEE-469F-9BA2-A6419A473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2652"/>
              <a:ext cx="401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84">
              <a:extLst>
                <a:ext uri="{FF2B5EF4-FFF2-40B4-BE49-F238E27FC236}">
                  <a16:creationId xmlns:a16="http://schemas.microsoft.com/office/drawing/2014/main" id="{FC5172DA-6238-463F-AF27-EEB5314DF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2716"/>
              <a:ext cx="21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block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85">
              <a:extLst>
                <a:ext uri="{FF2B5EF4-FFF2-40B4-BE49-F238E27FC236}">
                  <a16:creationId xmlns:a16="http://schemas.microsoft.com/office/drawing/2014/main" id="{3EF9335A-588A-4D2A-9E64-41211CC13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918"/>
              <a:ext cx="401" cy="231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86">
              <a:extLst>
                <a:ext uri="{FF2B5EF4-FFF2-40B4-BE49-F238E27FC236}">
                  <a16:creationId xmlns:a16="http://schemas.microsoft.com/office/drawing/2014/main" id="{8A5DEE95-268B-4965-B32E-F254B7966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918"/>
              <a:ext cx="401" cy="231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87">
              <a:extLst>
                <a:ext uri="{FF2B5EF4-FFF2-40B4-BE49-F238E27FC236}">
                  <a16:creationId xmlns:a16="http://schemas.microsoft.com/office/drawing/2014/main" id="{30D56290-B0FF-46BF-BBF5-C66D060E7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" y="2981"/>
              <a:ext cx="36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Execution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88">
              <a:extLst>
                <a:ext uri="{FF2B5EF4-FFF2-40B4-BE49-F238E27FC236}">
                  <a16:creationId xmlns:a16="http://schemas.microsoft.com/office/drawing/2014/main" id="{D63AC3BA-B428-4840-8A59-0F250D546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657"/>
              <a:ext cx="401" cy="230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89">
              <a:extLst>
                <a:ext uri="{FF2B5EF4-FFF2-40B4-BE49-F238E27FC236}">
                  <a16:creationId xmlns:a16="http://schemas.microsoft.com/office/drawing/2014/main" id="{128C739C-CA93-484B-9CE6-E9C3D9EF0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657"/>
              <a:ext cx="401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90">
              <a:extLst>
                <a:ext uri="{FF2B5EF4-FFF2-40B4-BE49-F238E27FC236}">
                  <a16:creationId xmlns:a16="http://schemas.microsoft.com/office/drawing/2014/main" id="{6BAB2277-77FB-4FF5-A6C3-FBA29D865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" y="2721"/>
              <a:ext cx="21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block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1">
              <a:extLst>
                <a:ext uri="{FF2B5EF4-FFF2-40B4-BE49-F238E27FC236}">
                  <a16:creationId xmlns:a16="http://schemas.microsoft.com/office/drawing/2014/main" id="{FCAEFCDE-D6DD-48B2-BBF0-01D55CFB1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2981"/>
              <a:ext cx="10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...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Freeform 92">
              <a:extLst>
                <a:ext uri="{FF2B5EF4-FFF2-40B4-BE49-F238E27FC236}">
                  <a16:creationId xmlns:a16="http://schemas.microsoft.com/office/drawing/2014/main" id="{4002FC6E-127B-4995-98EA-4962ABEED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5" y="4021"/>
              <a:ext cx="4425" cy="91"/>
            </a:xfrm>
            <a:custGeom>
              <a:avLst/>
              <a:gdLst>
                <a:gd name="T0" fmla="*/ 4425 w 4425"/>
                <a:gd name="T1" fmla="*/ 46 h 91"/>
                <a:gd name="T2" fmla="*/ 4197 w 4425"/>
                <a:gd name="T3" fmla="*/ 91 h 91"/>
                <a:gd name="T4" fmla="*/ 4197 w 4425"/>
                <a:gd name="T5" fmla="*/ 69 h 91"/>
                <a:gd name="T6" fmla="*/ 0 w 4425"/>
                <a:gd name="T7" fmla="*/ 69 h 91"/>
                <a:gd name="T8" fmla="*/ 0 w 4425"/>
                <a:gd name="T9" fmla="*/ 23 h 91"/>
                <a:gd name="T10" fmla="*/ 4197 w 4425"/>
                <a:gd name="T11" fmla="*/ 23 h 91"/>
                <a:gd name="T12" fmla="*/ 4197 w 4425"/>
                <a:gd name="T13" fmla="*/ 0 h 91"/>
                <a:gd name="T14" fmla="*/ 4425 w 4425"/>
                <a:gd name="T1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5" h="91">
                  <a:moveTo>
                    <a:pt x="4425" y="46"/>
                  </a:moveTo>
                  <a:lnTo>
                    <a:pt x="4197" y="91"/>
                  </a:lnTo>
                  <a:lnTo>
                    <a:pt x="4197" y="69"/>
                  </a:lnTo>
                  <a:lnTo>
                    <a:pt x="0" y="69"/>
                  </a:lnTo>
                  <a:lnTo>
                    <a:pt x="0" y="23"/>
                  </a:lnTo>
                  <a:lnTo>
                    <a:pt x="4197" y="23"/>
                  </a:lnTo>
                  <a:lnTo>
                    <a:pt x="4197" y="0"/>
                  </a:lnTo>
                  <a:lnTo>
                    <a:pt x="4425" y="46"/>
                  </a:lnTo>
                  <a:close/>
                </a:path>
              </a:pathLst>
            </a:custGeom>
            <a:solidFill>
              <a:srgbClr val="3D64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93">
              <a:extLst>
                <a:ext uri="{FF2B5EF4-FFF2-40B4-BE49-F238E27FC236}">
                  <a16:creationId xmlns:a16="http://schemas.microsoft.com/office/drawing/2014/main" id="{1122FA62-A5EA-45E7-A380-E48B2CDDD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5" y="4021"/>
              <a:ext cx="4425" cy="91"/>
            </a:xfrm>
            <a:custGeom>
              <a:avLst/>
              <a:gdLst>
                <a:gd name="T0" fmla="*/ 4425 w 4425"/>
                <a:gd name="T1" fmla="*/ 46 h 91"/>
                <a:gd name="T2" fmla="*/ 4197 w 4425"/>
                <a:gd name="T3" fmla="*/ 91 h 91"/>
                <a:gd name="T4" fmla="*/ 4197 w 4425"/>
                <a:gd name="T5" fmla="*/ 69 h 91"/>
                <a:gd name="T6" fmla="*/ 0 w 4425"/>
                <a:gd name="T7" fmla="*/ 69 h 91"/>
                <a:gd name="T8" fmla="*/ 0 w 4425"/>
                <a:gd name="T9" fmla="*/ 23 h 91"/>
                <a:gd name="T10" fmla="*/ 4197 w 4425"/>
                <a:gd name="T11" fmla="*/ 23 h 91"/>
                <a:gd name="T12" fmla="*/ 4197 w 4425"/>
                <a:gd name="T13" fmla="*/ 0 h 91"/>
                <a:gd name="T14" fmla="*/ 4425 w 4425"/>
                <a:gd name="T1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5" h="91">
                  <a:moveTo>
                    <a:pt x="4425" y="46"/>
                  </a:moveTo>
                  <a:lnTo>
                    <a:pt x="4197" y="91"/>
                  </a:lnTo>
                  <a:lnTo>
                    <a:pt x="4197" y="69"/>
                  </a:lnTo>
                  <a:lnTo>
                    <a:pt x="0" y="69"/>
                  </a:lnTo>
                  <a:lnTo>
                    <a:pt x="0" y="23"/>
                  </a:lnTo>
                  <a:lnTo>
                    <a:pt x="4197" y="23"/>
                  </a:lnTo>
                  <a:lnTo>
                    <a:pt x="4197" y="0"/>
                  </a:lnTo>
                  <a:lnTo>
                    <a:pt x="4425" y="46"/>
                  </a:lnTo>
                  <a:close/>
                </a:path>
              </a:pathLst>
            </a:custGeom>
            <a:noFill/>
            <a:ln w="4763" cap="sq">
              <a:solidFill>
                <a:srgbClr val="31528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94">
              <a:extLst>
                <a:ext uri="{FF2B5EF4-FFF2-40B4-BE49-F238E27FC236}">
                  <a16:creationId xmlns:a16="http://schemas.microsoft.com/office/drawing/2014/main" id="{E042A56D-2CFD-4D82-B80C-07A1F9225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5" y="3786"/>
              <a:ext cx="344" cy="23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95">
              <a:extLst>
                <a:ext uri="{FF2B5EF4-FFF2-40B4-BE49-F238E27FC236}">
                  <a16:creationId xmlns:a16="http://schemas.microsoft.com/office/drawing/2014/main" id="{9E91AA1E-BCD9-41CD-9E2F-9F100E36A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5" y="3786"/>
              <a:ext cx="344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96">
              <a:extLst>
                <a:ext uri="{FF2B5EF4-FFF2-40B4-BE49-F238E27FC236}">
                  <a16:creationId xmlns:a16="http://schemas.microsoft.com/office/drawing/2014/main" id="{6EBCD3FF-78D1-406C-8FCE-996BB3B2C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0" y="3850"/>
              <a:ext cx="27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Tracing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97">
              <a:extLst>
                <a:ext uri="{FF2B5EF4-FFF2-40B4-BE49-F238E27FC236}">
                  <a16:creationId xmlns:a16="http://schemas.microsoft.com/office/drawing/2014/main" id="{3467F003-6A1B-44E1-B9B8-3742F0468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" y="3786"/>
              <a:ext cx="402" cy="23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98">
              <a:extLst>
                <a:ext uri="{FF2B5EF4-FFF2-40B4-BE49-F238E27FC236}">
                  <a16:creationId xmlns:a16="http://schemas.microsoft.com/office/drawing/2014/main" id="{0E29CE8F-3D0C-4378-B7F3-76B6E52F6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" y="3786"/>
              <a:ext cx="402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99">
              <a:extLst>
                <a:ext uri="{FF2B5EF4-FFF2-40B4-BE49-F238E27FC236}">
                  <a16:creationId xmlns:a16="http://schemas.microsoft.com/office/drawing/2014/main" id="{B04F594E-0F13-4757-BD74-E191FCA83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4" y="3850"/>
              <a:ext cx="36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Execution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Freeform 100">
              <a:extLst>
                <a:ext uri="{FF2B5EF4-FFF2-40B4-BE49-F238E27FC236}">
                  <a16:creationId xmlns:a16="http://schemas.microsoft.com/office/drawing/2014/main" id="{B079DFB8-8AAF-45D6-800B-F76F5C82C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4" y="3625"/>
              <a:ext cx="502" cy="126"/>
            </a:xfrm>
            <a:custGeom>
              <a:avLst/>
              <a:gdLst>
                <a:gd name="T0" fmla="*/ 0 w 4838"/>
                <a:gd name="T1" fmla="*/ 1209 h 1209"/>
                <a:gd name="T2" fmla="*/ 484 w 4838"/>
                <a:gd name="T3" fmla="*/ 604 h 1209"/>
                <a:gd name="T4" fmla="*/ 2419 w 4838"/>
                <a:gd name="T5" fmla="*/ 604 h 1209"/>
                <a:gd name="T6" fmla="*/ 2419 w 4838"/>
                <a:gd name="T7" fmla="*/ 0 h 1209"/>
                <a:gd name="T8" fmla="*/ 2419 w 4838"/>
                <a:gd name="T9" fmla="*/ 604 h 1209"/>
                <a:gd name="T10" fmla="*/ 4354 w 4838"/>
                <a:gd name="T11" fmla="*/ 604 h 1209"/>
                <a:gd name="T12" fmla="*/ 4838 w 4838"/>
                <a:gd name="T13" fmla="*/ 1209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38" h="1209">
                  <a:moveTo>
                    <a:pt x="0" y="1209"/>
                  </a:moveTo>
                  <a:cubicBezTo>
                    <a:pt x="119" y="897"/>
                    <a:pt x="291" y="682"/>
                    <a:pt x="484" y="604"/>
                  </a:cubicBezTo>
                  <a:lnTo>
                    <a:pt x="2419" y="604"/>
                  </a:lnTo>
                  <a:lnTo>
                    <a:pt x="2419" y="0"/>
                  </a:lnTo>
                  <a:lnTo>
                    <a:pt x="2419" y="604"/>
                  </a:lnTo>
                  <a:lnTo>
                    <a:pt x="4354" y="604"/>
                  </a:lnTo>
                  <a:cubicBezTo>
                    <a:pt x="4547" y="682"/>
                    <a:pt x="4719" y="897"/>
                    <a:pt x="4838" y="1209"/>
                  </a:cubicBezTo>
                </a:path>
              </a:pathLst>
            </a:custGeom>
            <a:noFill/>
            <a:ln w="206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101">
              <a:extLst>
                <a:ext uri="{FF2B5EF4-FFF2-40B4-BE49-F238E27FC236}">
                  <a16:creationId xmlns:a16="http://schemas.microsoft.com/office/drawing/2014/main" id="{BEEC1FEB-BA9C-4CFE-87FC-3ED823C18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3359"/>
              <a:ext cx="402" cy="230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02">
              <a:extLst>
                <a:ext uri="{FF2B5EF4-FFF2-40B4-BE49-F238E27FC236}">
                  <a16:creationId xmlns:a16="http://schemas.microsoft.com/office/drawing/2014/main" id="{B7A912BF-3FF8-487C-B003-1DEE9A22F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3359"/>
              <a:ext cx="402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03">
              <a:extLst>
                <a:ext uri="{FF2B5EF4-FFF2-40B4-BE49-F238E27FC236}">
                  <a16:creationId xmlns:a16="http://schemas.microsoft.com/office/drawing/2014/main" id="{0B291D00-559C-4446-9D76-63FD94524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3423"/>
              <a:ext cx="25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lock</a:t>
              </a: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 1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104">
              <a:extLst>
                <a:ext uri="{FF2B5EF4-FFF2-40B4-BE49-F238E27FC236}">
                  <a16:creationId xmlns:a16="http://schemas.microsoft.com/office/drawing/2014/main" id="{ABE33F84-E6D4-4392-9728-E98C3C616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3786"/>
              <a:ext cx="344" cy="23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105">
              <a:extLst>
                <a:ext uri="{FF2B5EF4-FFF2-40B4-BE49-F238E27FC236}">
                  <a16:creationId xmlns:a16="http://schemas.microsoft.com/office/drawing/2014/main" id="{601DA491-0B33-4B28-98BC-A43A63C2C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3786"/>
              <a:ext cx="344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106">
              <a:extLst>
                <a:ext uri="{FF2B5EF4-FFF2-40B4-BE49-F238E27FC236}">
                  <a16:creationId xmlns:a16="http://schemas.microsoft.com/office/drawing/2014/main" id="{EFB54D5E-7995-4470-98AA-29322AED9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" y="3850"/>
              <a:ext cx="27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Tracing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107">
              <a:extLst>
                <a:ext uri="{FF2B5EF4-FFF2-40B4-BE49-F238E27FC236}">
                  <a16:creationId xmlns:a16="http://schemas.microsoft.com/office/drawing/2014/main" id="{BB991858-A755-4B0B-B215-CA6FE87DF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" y="3786"/>
              <a:ext cx="402" cy="23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108">
              <a:extLst>
                <a:ext uri="{FF2B5EF4-FFF2-40B4-BE49-F238E27FC236}">
                  <a16:creationId xmlns:a16="http://schemas.microsoft.com/office/drawing/2014/main" id="{78E52E54-8C0F-48F0-9915-1A155F7A1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" y="3786"/>
              <a:ext cx="402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Rectangle 109">
              <a:extLst>
                <a:ext uri="{FF2B5EF4-FFF2-40B4-BE49-F238E27FC236}">
                  <a16:creationId xmlns:a16="http://schemas.microsoft.com/office/drawing/2014/main" id="{C507098A-AC23-4458-B771-775D353DE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3850"/>
              <a:ext cx="36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Execution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Freeform 110">
              <a:extLst>
                <a:ext uri="{FF2B5EF4-FFF2-40B4-BE49-F238E27FC236}">
                  <a16:creationId xmlns:a16="http://schemas.microsoft.com/office/drawing/2014/main" id="{964FB022-FAE3-4AF3-B4A4-0C8DC614F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3" y="3625"/>
              <a:ext cx="502" cy="126"/>
            </a:xfrm>
            <a:custGeom>
              <a:avLst/>
              <a:gdLst>
                <a:gd name="T0" fmla="*/ 0 w 4838"/>
                <a:gd name="T1" fmla="*/ 1209 h 1209"/>
                <a:gd name="T2" fmla="*/ 484 w 4838"/>
                <a:gd name="T3" fmla="*/ 604 h 1209"/>
                <a:gd name="T4" fmla="*/ 2419 w 4838"/>
                <a:gd name="T5" fmla="*/ 604 h 1209"/>
                <a:gd name="T6" fmla="*/ 2419 w 4838"/>
                <a:gd name="T7" fmla="*/ 0 h 1209"/>
                <a:gd name="T8" fmla="*/ 2419 w 4838"/>
                <a:gd name="T9" fmla="*/ 604 h 1209"/>
                <a:gd name="T10" fmla="*/ 4354 w 4838"/>
                <a:gd name="T11" fmla="*/ 604 h 1209"/>
                <a:gd name="T12" fmla="*/ 4838 w 4838"/>
                <a:gd name="T13" fmla="*/ 1209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38" h="1209">
                  <a:moveTo>
                    <a:pt x="0" y="1209"/>
                  </a:moveTo>
                  <a:cubicBezTo>
                    <a:pt x="119" y="897"/>
                    <a:pt x="291" y="682"/>
                    <a:pt x="484" y="604"/>
                  </a:cubicBezTo>
                  <a:lnTo>
                    <a:pt x="2419" y="604"/>
                  </a:lnTo>
                  <a:lnTo>
                    <a:pt x="2419" y="0"/>
                  </a:lnTo>
                  <a:lnTo>
                    <a:pt x="2419" y="604"/>
                  </a:lnTo>
                  <a:lnTo>
                    <a:pt x="4354" y="604"/>
                  </a:lnTo>
                  <a:cubicBezTo>
                    <a:pt x="4547" y="682"/>
                    <a:pt x="4719" y="897"/>
                    <a:pt x="4838" y="1209"/>
                  </a:cubicBezTo>
                </a:path>
              </a:pathLst>
            </a:custGeom>
            <a:noFill/>
            <a:ln w="206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Rectangle 111">
              <a:extLst>
                <a:ext uri="{FF2B5EF4-FFF2-40B4-BE49-F238E27FC236}">
                  <a16:creationId xmlns:a16="http://schemas.microsoft.com/office/drawing/2014/main" id="{813A3E54-1E3E-45BB-8B3B-5E0597A0B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3" y="3359"/>
              <a:ext cx="402" cy="230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112">
              <a:extLst>
                <a:ext uri="{FF2B5EF4-FFF2-40B4-BE49-F238E27FC236}">
                  <a16:creationId xmlns:a16="http://schemas.microsoft.com/office/drawing/2014/main" id="{53246939-6B15-40A2-B15C-946955150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3" y="3359"/>
              <a:ext cx="402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Rectangle 113">
              <a:extLst>
                <a:ext uri="{FF2B5EF4-FFF2-40B4-BE49-F238E27FC236}">
                  <a16:creationId xmlns:a16="http://schemas.microsoft.com/office/drawing/2014/main" id="{3ABD9110-037A-4DFF-BD6C-E0BFECEFE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" y="3423"/>
              <a:ext cx="2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lock</a:t>
              </a: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 2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114">
              <a:extLst>
                <a:ext uri="{FF2B5EF4-FFF2-40B4-BE49-F238E27FC236}">
                  <a16:creationId xmlns:a16="http://schemas.microsoft.com/office/drawing/2014/main" id="{C01719A4-809D-4429-A1DD-E3AA9AC2A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1" y="3786"/>
              <a:ext cx="343" cy="231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Rectangle 115">
              <a:extLst>
                <a:ext uri="{FF2B5EF4-FFF2-40B4-BE49-F238E27FC236}">
                  <a16:creationId xmlns:a16="http://schemas.microsoft.com/office/drawing/2014/main" id="{FB95A956-DF9D-4905-9106-9600CEE17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1" y="3786"/>
              <a:ext cx="343" cy="231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Rectangle 116">
              <a:extLst>
                <a:ext uri="{FF2B5EF4-FFF2-40B4-BE49-F238E27FC236}">
                  <a16:creationId xmlns:a16="http://schemas.microsoft.com/office/drawing/2014/main" id="{1AD40CE2-AC51-47D2-80B3-F5E4DCAC6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5" y="3850"/>
              <a:ext cx="27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Tracing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17">
              <a:extLst>
                <a:ext uri="{FF2B5EF4-FFF2-40B4-BE49-F238E27FC236}">
                  <a16:creationId xmlns:a16="http://schemas.microsoft.com/office/drawing/2014/main" id="{71AE7E46-7C58-4DC2-A0E3-12CDD6C83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" y="3786"/>
              <a:ext cx="402" cy="231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Rectangle 118">
              <a:extLst>
                <a:ext uri="{FF2B5EF4-FFF2-40B4-BE49-F238E27FC236}">
                  <a16:creationId xmlns:a16="http://schemas.microsoft.com/office/drawing/2014/main" id="{8E876620-8B70-40F5-A370-955A30B63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" y="3786"/>
              <a:ext cx="402" cy="231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Rectangle 119">
              <a:extLst>
                <a:ext uri="{FF2B5EF4-FFF2-40B4-BE49-F238E27FC236}">
                  <a16:creationId xmlns:a16="http://schemas.microsoft.com/office/drawing/2014/main" id="{70C3F178-A56F-44D2-8591-7FC3F9E1C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" y="3850"/>
              <a:ext cx="36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Execution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Freeform 120">
              <a:extLst>
                <a:ext uri="{FF2B5EF4-FFF2-40B4-BE49-F238E27FC236}">
                  <a16:creationId xmlns:a16="http://schemas.microsoft.com/office/drawing/2014/main" id="{1E3AB2C7-2145-462F-9A10-95D86BE43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" y="3625"/>
              <a:ext cx="501" cy="126"/>
            </a:xfrm>
            <a:custGeom>
              <a:avLst/>
              <a:gdLst>
                <a:gd name="T0" fmla="*/ 0 w 2419"/>
                <a:gd name="T1" fmla="*/ 605 h 605"/>
                <a:gd name="T2" fmla="*/ 241 w 2419"/>
                <a:gd name="T3" fmla="*/ 303 h 605"/>
                <a:gd name="T4" fmla="*/ 1209 w 2419"/>
                <a:gd name="T5" fmla="*/ 303 h 605"/>
                <a:gd name="T6" fmla="*/ 1209 w 2419"/>
                <a:gd name="T7" fmla="*/ 0 h 605"/>
                <a:gd name="T8" fmla="*/ 1209 w 2419"/>
                <a:gd name="T9" fmla="*/ 303 h 605"/>
                <a:gd name="T10" fmla="*/ 2177 w 2419"/>
                <a:gd name="T11" fmla="*/ 303 h 605"/>
                <a:gd name="T12" fmla="*/ 2419 w 2419"/>
                <a:gd name="T13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9" h="605">
                  <a:moveTo>
                    <a:pt x="0" y="605"/>
                  </a:moveTo>
                  <a:cubicBezTo>
                    <a:pt x="59" y="449"/>
                    <a:pt x="145" y="342"/>
                    <a:pt x="241" y="303"/>
                  </a:cubicBezTo>
                  <a:lnTo>
                    <a:pt x="1209" y="303"/>
                  </a:lnTo>
                  <a:lnTo>
                    <a:pt x="1209" y="0"/>
                  </a:lnTo>
                  <a:lnTo>
                    <a:pt x="1209" y="303"/>
                  </a:lnTo>
                  <a:lnTo>
                    <a:pt x="2177" y="303"/>
                  </a:lnTo>
                  <a:cubicBezTo>
                    <a:pt x="2273" y="342"/>
                    <a:pt x="2359" y="449"/>
                    <a:pt x="2419" y="605"/>
                  </a:cubicBezTo>
                </a:path>
              </a:pathLst>
            </a:custGeom>
            <a:noFill/>
            <a:ln w="206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Rectangle 121">
              <a:extLst>
                <a:ext uri="{FF2B5EF4-FFF2-40B4-BE49-F238E27FC236}">
                  <a16:creationId xmlns:a16="http://schemas.microsoft.com/office/drawing/2014/main" id="{66069732-D656-40F2-8A4D-83F397B3E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0" y="3359"/>
              <a:ext cx="401" cy="230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Rectangle 122">
              <a:extLst>
                <a:ext uri="{FF2B5EF4-FFF2-40B4-BE49-F238E27FC236}">
                  <a16:creationId xmlns:a16="http://schemas.microsoft.com/office/drawing/2014/main" id="{063BDBD2-51CF-4E25-99E2-69CC8F63D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0" y="3359"/>
              <a:ext cx="401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Rectangle 123">
              <a:extLst>
                <a:ext uri="{FF2B5EF4-FFF2-40B4-BE49-F238E27FC236}">
                  <a16:creationId xmlns:a16="http://schemas.microsoft.com/office/drawing/2014/main" id="{E1B1176D-B955-495D-B009-3900F8E19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9" y="3423"/>
              <a:ext cx="2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lock</a:t>
              </a: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 n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124">
              <a:extLst>
                <a:ext uri="{FF2B5EF4-FFF2-40B4-BE49-F238E27FC236}">
                  <a16:creationId xmlns:a16="http://schemas.microsoft.com/office/drawing/2014/main" id="{8538BE06-9B9F-4C56-BDE3-24D04FE95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4" y="3850"/>
              <a:ext cx="10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...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125">
              <a:extLst>
                <a:ext uri="{FF2B5EF4-FFF2-40B4-BE49-F238E27FC236}">
                  <a16:creationId xmlns:a16="http://schemas.microsoft.com/office/drawing/2014/main" id="{BBDD5692-E225-4E50-8672-545F767D4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" y="3786"/>
              <a:ext cx="402" cy="23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126">
              <a:extLst>
                <a:ext uri="{FF2B5EF4-FFF2-40B4-BE49-F238E27FC236}">
                  <a16:creationId xmlns:a16="http://schemas.microsoft.com/office/drawing/2014/main" id="{89A83401-5197-4584-9759-4A865ADF9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" y="3786"/>
              <a:ext cx="402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Rectangle 127">
              <a:extLst>
                <a:ext uri="{FF2B5EF4-FFF2-40B4-BE49-F238E27FC236}">
                  <a16:creationId xmlns:a16="http://schemas.microsoft.com/office/drawing/2014/main" id="{3D12BC65-3D01-456B-B773-654C7A2B7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3850"/>
              <a:ext cx="36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Execution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128">
              <a:extLst>
                <a:ext uri="{FF2B5EF4-FFF2-40B4-BE49-F238E27FC236}">
                  <a16:creationId xmlns:a16="http://schemas.microsoft.com/office/drawing/2014/main" id="{E86C0241-5369-495C-9479-63D85EC4D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" y="3357"/>
              <a:ext cx="402" cy="231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129">
              <a:extLst>
                <a:ext uri="{FF2B5EF4-FFF2-40B4-BE49-F238E27FC236}">
                  <a16:creationId xmlns:a16="http://schemas.microsoft.com/office/drawing/2014/main" id="{17F97C1A-E52A-4DCC-8BF4-F0241E900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" y="3357"/>
              <a:ext cx="402" cy="231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130">
              <a:extLst>
                <a:ext uri="{FF2B5EF4-FFF2-40B4-BE49-F238E27FC236}">
                  <a16:creationId xmlns:a16="http://schemas.microsoft.com/office/drawing/2014/main" id="{C60A9667-718D-43A9-835E-DA36CD5BD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3421"/>
              <a:ext cx="21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block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131">
              <a:extLst>
                <a:ext uri="{FF2B5EF4-FFF2-40B4-BE49-F238E27FC236}">
                  <a16:creationId xmlns:a16="http://schemas.microsoft.com/office/drawing/2014/main" id="{04F10EE2-98B7-45BE-8FEF-6730ED8E7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" y="3791"/>
              <a:ext cx="402" cy="23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Rectangle 132">
              <a:extLst>
                <a:ext uri="{FF2B5EF4-FFF2-40B4-BE49-F238E27FC236}">
                  <a16:creationId xmlns:a16="http://schemas.microsoft.com/office/drawing/2014/main" id="{6FF32FAB-7C35-4CDF-B5FD-22F8B85D1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" y="3791"/>
              <a:ext cx="402" cy="230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Rectangle 133">
              <a:extLst>
                <a:ext uri="{FF2B5EF4-FFF2-40B4-BE49-F238E27FC236}">
                  <a16:creationId xmlns:a16="http://schemas.microsoft.com/office/drawing/2014/main" id="{808951DD-FF24-4D7F-9E09-D69221AD9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3855"/>
              <a:ext cx="36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Execution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Rectangle 134">
              <a:extLst>
                <a:ext uri="{FF2B5EF4-FFF2-40B4-BE49-F238E27FC236}">
                  <a16:creationId xmlns:a16="http://schemas.microsoft.com/office/drawing/2014/main" id="{4FE61CFD-F033-4490-B565-79E98180C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" y="3357"/>
              <a:ext cx="402" cy="231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Rectangle 135">
              <a:extLst>
                <a:ext uri="{FF2B5EF4-FFF2-40B4-BE49-F238E27FC236}">
                  <a16:creationId xmlns:a16="http://schemas.microsoft.com/office/drawing/2014/main" id="{D7BF8AF5-A540-40A9-B5C2-4BB3B7DC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" y="3357"/>
              <a:ext cx="402" cy="231"/>
            </a:xfrm>
            <a:prstGeom prst="rect">
              <a:avLst/>
            </a:prstGeom>
            <a:noFill/>
            <a:ln w="158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Rectangle 136">
              <a:extLst>
                <a:ext uri="{FF2B5EF4-FFF2-40B4-BE49-F238E27FC236}">
                  <a16:creationId xmlns:a16="http://schemas.microsoft.com/office/drawing/2014/main" id="{1FFB2AC3-B377-4834-BD88-E720ED1AC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3421"/>
              <a:ext cx="21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block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815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9245CD9-259E-486B-9BA7-47375818C354}"/>
              </a:ext>
            </a:extLst>
          </p:cNvPr>
          <p:cNvSpPr txBox="1"/>
          <p:nvPr/>
        </p:nvSpPr>
        <p:spPr>
          <a:xfrm>
            <a:off x="590550" y="539750"/>
            <a:ext cx="582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58E4F8-49B7-4A7C-9E00-6BCF05E8673F}"/>
              </a:ext>
            </a:extLst>
          </p:cNvPr>
          <p:cNvSpPr txBox="1"/>
          <p:nvPr/>
        </p:nvSpPr>
        <p:spPr>
          <a:xfrm>
            <a:off x="587108" y="1194602"/>
            <a:ext cx="5546726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Two versions of binary: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Interest oracle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Tracer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311ED3-B41F-476A-A58B-58E5EE586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140" y="2043137"/>
            <a:ext cx="3947060" cy="41193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E776FB-97F2-44AF-B131-8CC9DB692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419" y="2043136"/>
            <a:ext cx="3947061" cy="411935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7629AC0-9114-483E-BAB0-9C548A161084}"/>
              </a:ext>
            </a:extLst>
          </p:cNvPr>
          <p:cNvSpPr txBox="1"/>
          <p:nvPr/>
        </p:nvSpPr>
        <p:spPr>
          <a:xfrm>
            <a:off x="1184008" y="3429000"/>
            <a:ext cx="155284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scadia Code" panose="020B0509020204030204" pitchFamily="49" charset="0"/>
                <a:cs typeface="Calibri" panose="020F0502020204030204" pitchFamily="34" charset="0"/>
              </a:rPr>
              <a:t>SIGTRAP</a:t>
            </a:r>
          </a:p>
        </p:txBody>
      </p:sp>
    </p:spTree>
    <p:extLst>
      <p:ext uri="{BB962C8B-B14F-4D97-AF65-F5344CB8AC3E}">
        <p14:creationId xmlns:p14="http://schemas.microsoft.com/office/powerpoint/2010/main" val="62324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9245CD9-259E-486B-9BA7-47375818C354}"/>
              </a:ext>
            </a:extLst>
          </p:cNvPr>
          <p:cNvSpPr txBox="1"/>
          <p:nvPr/>
        </p:nvSpPr>
        <p:spPr>
          <a:xfrm>
            <a:off x="590550" y="539750"/>
            <a:ext cx="582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58E4F8-49B7-4A7C-9E00-6BCF05E8673F}"/>
              </a:ext>
            </a:extLst>
          </p:cNvPr>
          <p:cNvSpPr txBox="1"/>
          <p:nvPr/>
        </p:nvSpPr>
        <p:spPr>
          <a:xfrm>
            <a:off x="590550" y="1749469"/>
            <a:ext cx="4651642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Start two fork-servers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Execute on interest oracle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Trace interesting test cases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Stop oracle fork-server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Unmodify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(remove interrupts)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Restart fork-server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311ED3-B41F-476A-A58B-58E5EE586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266" y="322093"/>
            <a:ext cx="2818766" cy="29418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E776FB-97F2-44AF-B131-8CC9DB692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356" y="293130"/>
            <a:ext cx="2924710" cy="30523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895F3F-60BE-4D07-BE24-F430D8F6E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966" y="3709362"/>
            <a:ext cx="2869934" cy="299520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D99E646-0196-4746-8163-E28DE0325852}"/>
              </a:ext>
            </a:extLst>
          </p:cNvPr>
          <p:cNvSpPr txBox="1"/>
          <p:nvPr/>
        </p:nvSpPr>
        <p:spPr>
          <a:xfrm>
            <a:off x="4953000" y="293130"/>
            <a:ext cx="10033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Oracle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E93B4D-0038-4A7A-89CD-98ABA5885929}"/>
              </a:ext>
            </a:extLst>
          </p:cNvPr>
          <p:cNvSpPr txBox="1"/>
          <p:nvPr/>
        </p:nvSpPr>
        <p:spPr>
          <a:xfrm>
            <a:off x="8369300" y="293130"/>
            <a:ext cx="10033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Tracer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339955-4716-46DA-B5CA-280282530C64}"/>
              </a:ext>
            </a:extLst>
          </p:cNvPr>
          <p:cNvSpPr txBox="1"/>
          <p:nvPr/>
        </p:nvSpPr>
        <p:spPr>
          <a:xfrm>
            <a:off x="6242050" y="3801223"/>
            <a:ext cx="155575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Unmodify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7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9245CD9-259E-486B-9BA7-47375818C354}"/>
              </a:ext>
            </a:extLst>
          </p:cNvPr>
          <p:cNvSpPr txBox="1"/>
          <p:nvPr/>
        </p:nvSpPr>
        <p:spPr>
          <a:xfrm>
            <a:off x="590550" y="539750"/>
            <a:ext cx="582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10CC4A-E87E-4652-A482-C6BFA8C46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28" y="1430535"/>
            <a:ext cx="5064171" cy="40449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0A5947-66E4-4D1C-9702-E945DB1E7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587" y="1375374"/>
            <a:ext cx="5224485" cy="41552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7928364-E19B-45B0-AABA-F8FF8103EBB2}"/>
              </a:ext>
            </a:extLst>
          </p:cNvPr>
          <p:cNvSpPr txBox="1"/>
          <p:nvPr/>
        </p:nvSpPr>
        <p:spPr>
          <a:xfrm>
            <a:off x="1385807" y="5680985"/>
            <a:ext cx="377841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612% / 518% / 0.3%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8391BF-4BCC-4DD4-9659-463EDAC9F22E}"/>
              </a:ext>
            </a:extLst>
          </p:cNvPr>
          <p:cNvSpPr txBox="1"/>
          <p:nvPr/>
        </p:nvSpPr>
        <p:spPr>
          <a:xfrm>
            <a:off x="7027784" y="5680985"/>
            <a:ext cx="377841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36% / 0.3%</a:t>
            </a:r>
          </a:p>
        </p:txBody>
      </p:sp>
    </p:spTree>
    <p:extLst>
      <p:ext uri="{BB962C8B-B14F-4D97-AF65-F5344CB8AC3E}">
        <p14:creationId xmlns:p14="http://schemas.microsoft.com/office/powerpoint/2010/main" val="2088736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9245CD9-259E-486B-9BA7-47375818C354}"/>
              </a:ext>
            </a:extLst>
          </p:cNvPr>
          <p:cNvSpPr txBox="1"/>
          <p:nvPr/>
        </p:nvSpPr>
        <p:spPr>
          <a:xfrm>
            <a:off x="590550" y="539750"/>
            <a:ext cx="582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2C30E3-93A8-4BBD-B96F-89D3118EA223}"/>
              </a:ext>
            </a:extLst>
          </p:cNvPr>
          <p:cNvSpPr/>
          <p:nvPr/>
        </p:nvSpPr>
        <p:spPr>
          <a:xfrm>
            <a:off x="927100" y="1464488"/>
            <a:ext cx="10217150" cy="325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Fuzzers find coverage-increasing test cases by tracing all of them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Costs over 90% of time yet over 99.99% are inevitably discarded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 resource could be used to find bugs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Cut tracing overhead from 36%-618% to 0.3%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60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3E4930E-F1AB-4FDE-98E2-70415E2FE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3050" y="1314450"/>
            <a:ext cx="9099550" cy="207645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Full-speed Fuzzing: </a:t>
            </a:r>
            <a:b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Reducing Fuzzing Overhead</a:t>
            </a:r>
            <a:b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through Coverage-guided Tracing</a:t>
            </a:r>
            <a:endParaRPr lang="zh-CN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6D5A45E-BA5E-44A6-960B-220F0AAD7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889000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panose="020F0502020204030204" pitchFamily="34" charset="0"/>
                <a:cs typeface="Calibri" panose="020F0502020204030204" pitchFamily="34" charset="0"/>
              </a:rPr>
              <a:t>Thanks.</a:t>
            </a:r>
            <a:endParaRPr lang="zh-CN" alt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90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9245CD9-259E-486B-9BA7-47375818C354}"/>
              </a:ext>
            </a:extLst>
          </p:cNvPr>
          <p:cNvSpPr txBox="1"/>
          <p:nvPr/>
        </p:nvSpPr>
        <p:spPr>
          <a:xfrm>
            <a:off x="590550" y="539750"/>
            <a:ext cx="981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Re-cap:</a:t>
            </a:r>
            <a:r>
              <a:rPr lang="zh-CN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Algorithm of coverage-guided fuzzing (AFL)</a:t>
            </a:r>
            <a:endParaRPr lang="zh-CN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6870E3-1DF0-464B-8210-28897C956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228" y="1380320"/>
            <a:ext cx="9395543" cy="498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1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9245CD9-259E-486B-9BA7-47375818C354}"/>
              </a:ext>
            </a:extLst>
          </p:cNvPr>
          <p:cNvSpPr txBox="1"/>
          <p:nvPr/>
        </p:nvSpPr>
        <p:spPr>
          <a:xfrm>
            <a:off x="590550" y="539750"/>
            <a:ext cx="981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Re-cap:</a:t>
            </a:r>
            <a:r>
              <a:rPr lang="zh-CN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Algorithm of coverage-guided fuzzing</a:t>
            </a:r>
            <a:endParaRPr lang="zh-CN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BCA3AA-B5F2-441E-B6CB-EA8168C321EF}"/>
              </a:ext>
            </a:extLst>
          </p:cNvPr>
          <p:cNvSpPr txBox="1"/>
          <p:nvPr/>
        </p:nvSpPr>
        <p:spPr>
          <a:xfrm>
            <a:off x="841850" y="1441450"/>
            <a:ext cx="4089400" cy="409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generation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Mutation-based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Concolic-execution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Execution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Fork-server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Parallel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AA0588-ACD5-4C5F-A4F5-80623ACF3633}"/>
              </a:ext>
            </a:extLst>
          </p:cNvPr>
          <p:cNvSpPr txBox="1"/>
          <p:nvPr/>
        </p:nvSpPr>
        <p:spPr>
          <a:xfrm>
            <a:off x="4371811" y="2152650"/>
            <a:ext cx="7258050" cy="43088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200" dirty="0" err="1">
                <a:solidFill>
                  <a:schemeClr val="bg1"/>
                </a:solidFill>
                <a:latin typeface="Cascadia Code" panose="020B0509020204030204" pitchFamily="49" charset="0"/>
              </a:rPr>
              <a:t>validateXml</a:t>
            </a:r>
            <a:r>
              <a:rPr lang="en-US" altLang="zh-CN" sz="2200" dirty="0">
                <a:solidFill>
                  <a:schemeClr val="bg1"/>
                </a:solidFill>
                <a:latin typeface="Cascadia Code" panose="020B0509020204030204" pitchFamily="49" charset="0"/>
              </a:rPr>
              <a:t>(</a:t>
            </a:r>
            <a:r>
              <a:rPr lang="en-US" altLang="zh-CN" sz="2200" dirty="0" err="1">
                <a:solidFill>
                  <a:schemeClr val="bg1"/>
                </a:solidFill>
                <a:latin typeface="Cascadia Code" panose="020B0509020204030204" pitchFamily="49" charset="0"/>
              </a:rPr>
              <a:t>xmlStr</a:t>
            </a:r>
            <a:r>
              <a:rPr lang="en-US" altLang="zh-CN" sz="2200" dirty="0">
                <a:solidFill>
                  <a:schemeClr val="bg1"/>
                </a:solidFill>
                <a:latin typeface="Cascadia Code" panose="020B0509020204030204" pitchFamily="49" charset="0"/>
              </a:rPr>
              <a:t>); // &lt;xml&gt;</a:t>
            </a:r>
            <a:r>
              <a:rPr lang="en-US" altLang="zh-CN" sz="2200" dirty="0" err="1">
                <a:solidFill>
                  <a:schemeClr val="bg1"/>
                </a:solidFill>
                <a:latin typeface="Cascadia Code" panose="020B0509020204030204" pitchFamily="49" charset="0"/>
              </a:rPr>
              <a:t>fuzzable</a:t>
            </a:r>
            <a:r>
              <a:rPr lang="en-US" altLang="zh-CN" sz="2200" dirty="0">
                <a:solidFill>
                  <a:schemeClr val="bg1"/>
                </a:solidFill>
                <a:latin typeface="Cascadia Code" panose="020B0509020204030204" pitchFamily="49" charset="0"/>
              </a:rPr>
              <a:t>&lt;/xml&gt;</a:t>
            </a:r>
            <a:endParaRPr lang="zh-CN" altLang="en-US" sz="2200" dirty="0">
              <a:solidFill>
                <a:schemeClr val="bg1"/>
              </a:solidFill>
              <a:latin typeface="Cascadia Code" panose="020B05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BA9DCD-93CA-4252-BB63-21D443C9F2AD}"/>
              </a:ext>
            </a:extLst>
          </p:cNvPr>
          <p:cNvSpPr txBox="1"/>
          <p:nvPr/>
        </p:nvSpPr>
        <p:spPr>
          <a:xfrm>
            <a:off x="4371811" y="2781300"/>
            <a:ext cx="7258050" cy="43088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bg1"/>
                </a:solidFill>
                <a:latin typeface="Cascadia Code" panose="020B0509020204030204" pitchFamily="49" charset="0"/>
              </a:rPr>
              <a:t>if (str == “</a:t>
            </a:r>
            <a:r>
              <a:rPr lang="en-US" altLang="zh-CN" sz="2200" dirty="0" err="1">
                <a:solidFill>
                  <a:schemeClr val="bg1"/>
                </a:solidFill>
                <a:latin typeface="Cascadia Code" panose="020B0509020204030204" pitchFamily="49" charset="0"/>
              </a:rPr>
              <a:t>magicvalue</a:t>
            </a:r>
            <a:r>
              <a:rPr lang="en-US" altLang="zh-CN" sz="2200" dirty="0">
                <a:solidFill>
                  <a:schemeClr val="bg1"/>
                </a:solidFill>
                <a:latin typeface="Cascadia Code" panose="020B0509020204030204" pitchFamily="49" charset="0"/>
              </a:rPr>
              <a:t>”) { … }</a:t>
            </a:r>
            <a:endParaRPr lang="zh-CN" altLang="en-US" sz="2200" dirty="0">
              <a:solidFill>
                <a:schemeClr val="bg1"/>
              </a:solidFill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99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9245CD9-259E-486B-9BA7-47375818C354}"/>
              </a:ext>
            </a:extLst>
          </p:cNvPr>
          <p:cNvSpPr txBox="1"/>
          <p:nvPr/>
        </p:nvSpPr>
        <p:spPr>
          <a:xfrm>
            <a:off x="590550" y="539750"/>
            <a:ext cx="981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Re-cap:</a:t>
            </a:r>
            <a:r>
              <a:rPr lang="zh-CN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Algorithm of coverage-guided fuzzing</a:t>
            </a:r>
            <a:endParaRPr lang="zh-CN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BCA3AA-B5F2-441E-B6CB-EA8168C321EF}"/>
              </a:ext>
            </a:extLst>
          </p:cNvPr>
          <p:cNvSpPr txBox="1"/>
          <p:nvPr/>
        </p:nvSpPr>
        <p:spPr>
          <a:xfrm>
            <a:off x="869246" y="1304573"/>
            <a:ext cx="4089400" cy="409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Input generation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Mutation-based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Concolic-execution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Fork-server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Parallel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D2CCF4-0866-4FF5-9604-F3555D1E4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766" y="1304573"/>
            <a:ext cx="6895280" cy="25230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2DC530-445D-4986-B27F-EE2037607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66" y="4083007"/>
            <a:ext cx="7100940" cy="236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2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9245CD9-259E-486B-9BA7-47375818C354}"/>
              </a:ext>
            </a:extLst>
          </p:cNvPr>
          <p:cNvSpPr txBox="1"/>
          <p:nvPr/>
        </p:nvSpPr>
        <p:spPr>
          <a:xfrm>
            <a:off x="590550" y="539750"/>
            <a:ext cx="981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Tracing</a:t>
            </a:r>
            <a:endParaRPr lang="zh-CN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BCA3AA-B5F2-441E-B6CB-EA8168C321EF}"/>
              </a:ext>
            </a:extLst>
          </p:cNvPr>
          <p:cNvSpPr txBox="1"/>
          <p:nvPr/>
        </p:nvSpPr>
        <p:spPr>
          <a:xfrm>
            <a:off x="1028700" y="1182582"/>
            <a:ext cx="705485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Black-box: binary-only instrumentation (QEMU)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White-box: compile-time instrumentation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B6B6EA-F592-4607-94C7-8EE0185449B3}"/>
              </a:ext>
            </a:extLst>
          </p:cNvPr>
          <p:cNvSpPr txBox="1"/>
          <p:nvPr/>
        </p:nvSpPr>
        <p:spPr>
          <a:xfrm>
            <a:off x="3670300" y="2618919"/>
            <a:ext cx="2679700" cy="374140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foo()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    int a = 1;</a:t>
            </a:r>
            <a:endParaRPr lang="en-US" altLang="zh-CN" sz="1600" dirty="0">
              <a:solidFill>
                <a:srgbClr val="FFC000"/>
              </a:solidFill>
              <a:latin typeface="Cascadia Code" panose="020B0509020204030204" pitchFamily="49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    foo1();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    if (a == 1)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        foo2();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    } else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        foo3();</a:t>
            </a:r>
            <a:endParaRPr lang="en-US" altLang="zh-CN" sz="1600" dirty="0">
              <a:solidFill>
                <a:srgbClr val="FFC000"/>
              </a:solidFill>
              <a:latin typeface="Cascadia Code" panose="020B0509020204030204" pitchFamily="49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    foo4();</a:t>
            </a:r>
            <a:endParaRPr lang="en-US" altLang="zh-CN" sz="1600" dirty="0">
              <a:solidFill>
                <a:srgbClr val="FFC000"/>
              </a:solidFill>
              <a:latin typeface="Cascadia Code" panose="020B0509020204030204" pitchFamily="49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}</a:t>
            </a:r>
            <a:endParaRPr lang="en-US" altLang="zh-CN" sz="1200" dirty="0">
              <a:solidFill>
                <a:schemeClr val="bg1"/>
              </a:solidFill>
              <a:latin typeface="Cascadia Code" panose="020B05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CAA344B-7045-4F01-904B-A532BFFA1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300" y="3056456"/>
            <a:ext cx="3130550" cy="267845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26C25ED-7A0A-4A79-9B3A-96C94FFE8EDD}"/>
              </a:ext>
            </a:extLst>
          </p:cNvPr>
          <p:cNvSpPr/>
          <p:nvPr/>
        </p:nvSpPr>
        <p:spPr>
          <a:xfrm>
            <a:off x="4165600" y="3081232"/>
            <a:ext cx="1701800" cy="1041400"/>
          </a:xfrm>
          <a:prstGeom prst="rect">
            <a:avLst/>
          </a:prstGeom>
          <a:noFill/>
          <a:ln w="190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5D6D14-D7A8-4B53-AE63-320B7D526648}"/>
              </a:ext>
            </a:extLst>
          </p:cNvPr>
          <p:cNvSpPr/>
          <p:nvPr/>
        </p:nvSpPr>
        <p:spPr>
          <a:xfrm>
            <a:off x="4165600" y="4200080"/>
            <a:ext cx="1701800" cy="278152"/>
          </a:xfrm>
          <a:prstGeom prst="rect">
            <a:avLst/>
          </a:prstGeom>
          <a:noFill/>
          <a:ln w="190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806849-3655-4D88-9808-570CFBB9C789}"/>
              </a:ext>
            </a:extLst>
          </p:cNvPr>
          <p:cNvSpPr/>
          <p:nvPr/>
        </p:nvSpPr>
        <p:spPr>
          <a:xfrm>
            <a:off x="4165600" y="4881463"/>
            <a:ext cx="1701800" cy="358769"/>
          </a:xfrm>
          <a:prstGeom prst="rect">
            <a:avLst/>
          </a:prstGeom>
          <a:noFill/>
          <a:ln w="190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BDDED0-4F8B-4D0F-B6B1-30F98D85A010}"/>
              </a:ext>
            </a:extLst>
          </p:cNvPr>
          <p:cNvSpPr/>
          <p:nvPr/>
        </p:nvSpPr>
        <p:spPr>
          <a:xfrm>
            <a:off x="4165600" y="5637113"/>
            <a:ext cx="1701800" cy="301619"/>
          </a:xfrm>
          <a:prstGeom prst="rect">
            <a:avLst/>
          </a:prstGeom>
          <a:noFill/>
          <a:ln w="190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F67CD07-6326-4A79-98A7-D86E5DE7C3E1}"/>
              </a:ext>
            </a:extLst>
          </p:cNvPr>
          <p:cNvSpPr txBox="1"/>
          <p:nvPr/>
        </p:nvSpPr>
        <p:spPr>
          <a:xfrm>
            <a:off x="1493838" y="3953053"/>
            <a:ext cx="200025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Basic block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60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9245CD9-259E-486B-9BA7-47375818C354}"/>
              </a:ext>
            </a:extLst>
          </p:cNvPr>
          <p:cNvSpPr txBox="1"/>
          <p:nvPr/>
        </p:nvSpPr>
        <p:spPr>
          <a:xfrm>
            <a:off x="590550" y="539750"/>
            <a:ext cx="981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Instrumentation</a:t>
            </a:r>
            <a:endParaRPr lang="zh-CN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F907F0-30C4-4910-8370-995550920603}"/>
              </a:ext>
            </a:extLst>
          </p:cNvPr>
          <p:cNvSpPr txBox="1"/>
          <p:nvPr/>
        </p:nvSpPr>
        <p:spPr>
          <a:xfrm>
            <a:off x="1117600" y="2349500"/>
            <a:ext cx="5734050" cy="227703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00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// block start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cur_location</a:t>
            </a:r>
            <a:r>
              <a:rPr lang="en-US" altLang="zh-CN" sz="16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 = &lt;COMPILE_TIME_RANDOM&gt;;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shared_mem</a:t>
            </a:r>
            <a:r>
              <a:rPr lang="en-US" altLang="zh-CN" sz="16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[</a:t>
            </a:r>
            <a:r>
              <a:rPr lang="en-US" altLang="zh-CN" sz="1600" dirty="0" err="1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cur_location</a:t>
            </a:r>
            <a:r>
              <a:rPr lang="en-US" altLang="zh-CN" sz="16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 ^ </a:t>
            </a:r>
            <a:r>
              <a:rPr lang="en-US" altLang="zh-CN" sz="1600" dirty="0" err="1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prev_location</a:t>
            </a:r>
            <a:r>
              <a:rPr lang="en-US" altLang="zh-CN" sz="16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]++;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prev_location</a:t>
            </a:r>
            <a:r>
              <a:rPr lang="en-US" altLang="zh-CN" sz="16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cur_location</a:t>
            </a:r>
            <a:r>
              <a:rPr lang="en-US" altLang="zh-CN" sz="16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 &gt;&gt; 1;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00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// block content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00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// …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1CA5084-A6FE-4953-A6BD-0D645FEFA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200" y="1752911"/>
            <a:ext cx="3917992" cy="335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5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9245CD9-259E-486B-9BA7-47375818C354}"/>
              </a:ext>
            </a:extLst>
          </p:cNvPr>
          <p:cNvSpPr txBox="1"/>
          <p:nvPr/>
        </p:nvSpPr>
        <p:spPr>
          <a:xfrm>
            <a:off x="590550" y="539750"/>
            <a:ext cx="582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Fuzzing Overhead Evaluation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2BB341-69AE-4679-B263-545A6CF11823}"/>
              </a:ext>
            </a:extLst>
          </p:cNvPr>
          <p:cNvSpPr txBox="1"/>
          <p:nvPr/>
        </p:nvSpPr>
        <p:spPr>
          <a:xfrm>
            <a:off x="644525" y="1310364"/>
            <a:ext cx="7699375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Observation 1: &gt; 90% time on execution/tracing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Observation 2: &lt; 3/10000 test cases increase coverage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Observation 3: rate decrease overtime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3DD2A0A-0EB9-4934-AE9A-15CB932C4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2737402"/>
            <a:ext cx="4689474" cy="35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0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9245CD9-259E-486B-9BA7-47375818C354}"/>
              </a:ext>
            </a:extLst>
          </p:cNvPr>
          <p:cNvSpPr txBox="1"/>
          <p:nvPr/>
        </p:nvSpPr>
        <p:spPr>
          <a:xfrm>
            <a:off x="590550" y="539750"/>
            <a:ext cx="582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Fuzzing Overhead Evaluation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5B28BF-390A-42C1-AE72-75489BA3A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54" y="1579781"/>
            <a:ext cx="10352292" cy="48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7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9245CD9-259E-486B-9BA7-47375818C354}"/>
              </a:ext>
            </a:extLst>
          </p:cNvPr>
          <p:cNvSpPr txBox="1"/>
          <p:nvPr/>
        </p:nvSpPr>
        <p:spPr>
          <a:xfrm>
            <a:off x="590550" y="539750"/>
            <a:ext cx="582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Coverage-Guided Tracing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D51282-8BB5-40C1-93F9-B526534462CC}"/>
              </a:ext>
            </a:extLst>
          </p:cNvPr>
          <p:cNvSpPr txBox="1"/>
          <p:nvPr/>
        </p:nvSpPr>
        <p:spPr>
          <a:xfrm>
            <a:off x="644524" y="1209218"/>
            <a:ext cx="9471026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fuzzer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let the program run at full-speed (no-tracing)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For a case that triggers new coverage, the program report it to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fuzzer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fuzzer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trace this case only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fuzzer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tell the program not to report about these new coverage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8E5106-505D-412A-B82A-9F75B8353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642" y="2796938"/>
            <a:ext cx="2489600" cy="378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9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506</Words>
  <Application>Microsoft Office PowerPoint</Application>
  <PresentationFormat>宽屏</PresentationFormat>
  <Paragraphs>152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Cascadia Code</vt:lpstr>
      <vt:lpstr>Office 主题​​</vt:lpstr>
      <vt:lpstr>Full-speed Fuzzing:  Reducing Fuzzing Overhead through Coverage-guided Tracing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Full-speed Fuzzing:  Reducing Fuzzing Overhead through Coverage-guided Tracing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Full-speed Fuzzing:  Reducing Fuzzing Overhead through Coverage-guided Tracing</dc:title>
  <dc:creator>Zhang Jingtang</dc:creator>
  <cp:lastModifiedBy>Zhang Jingtang</cp:lastModifiedBy>
  <cp:revision>2</cp:revision>
  <dcterms:created xsi:type="dcterms:W3CDTF">2019-10-16T01:02:11Z</dcterms:created>
  <dcterms:modified xsi:type="dcterms:W3CDTF">2019-11-19T12:45:21Z</dcterms:modified>
</cp:coreProperties>
</file>