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8CB6D15-F1A9-42DD-B1E8-BAC8712E496E}" v="214" dt="2019-11-18T03:32:29.2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 showGuides="1">
      <p:cViewPr varScale="1">
        <p:scale>
          <a:sx n="93" d="100"/>
          <a:sy n="93" d="100"/>
        </p:scale>
        <p:origin x="54" y="14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ng Jingtang" userId="ee48b5fb4da25d10" providerId="LiveId" clId="{E8CB6D15-F1A9-42DD-B1E8-BAC8712E496E}"/>
    <pc:docChg chg="undo custSel mod addSld delSld modSld sldOrd">
      <pc:chgData name="Zhang Jingtang" userId="ee48b5fb4da25d10" providerId="LiveId" clId="{E8CB6D15-F1A9-42DD-B1E8-BAC8712E496E}" dt="2019-11-25T02:36:51.356" v="3944" actId="2696"/>
      <pc:docMkLst>
        <pc:docMk/>
      </pc:docMkLst>
      <pc:sldChg chg="modSp setBg">
        <pc:chgData name="Zhang Jingtang" userId="ee48b5fb4da25d10" providerId="LiveId" clId="{E8CB6D15-F1A9-42DD-B1E8-BAC8712E496E}" dt="2019-11-18T02:46:55.273" v="3406"/>
        <pc:sldMkLst>
          <pc:docMk/>
          <pc:sldMk cId="2801261889" sldId="256"/>
        </pc:sldMkLst>
        <pc:spChg chg="mod">
          <ac:chgData name="Zhang Jingtang" userId="ee48b5fb4da25d10" providerId="LiveId" clId="{E8CB6D15-F1A9-42DD-B1E8-BAC8712E496E}" dt="2019-11-18T02:45:23.264" v="3398" actId="1035"/>
          <ac:spMkLst>
            <pc:docMk/>
            <pc:sldMk cId="2801261889" sldId="256"/>
            <ac:spMk id="4" creationId="{51AD70F1-BBC5-4C28-BDE8-6B9FC9CAFC24}"/>
          </ac:spMkLst>
        </pc:spChg>
        <pc:spChg chg="mod">
          <ac:chgData name="Zhang Jingtang" userId="ee48b5fb4da25d10" providerId="LiveId" clId="{E8CB6D15-F1A9-42DD-B1E8-BAC8712E496E}" dt="2019-11-18T02:45:23.264" v="3398" actId="1035"/>
          <ac:spMkLst>
            <pc:docMk/>
            <pc:sldMk cId="2801261889" sldId="256"/>
            <ac:spMk id="5" creationId="{A3DAAEC5-6D45-4B93-8FCF-96B0F790E268}"/>
          </ac:spMkLst>
        </pc:spChg>
      </pc:sldChg>
      <pc:sldChg chg="addSp delSp modSp add setBg">
        <pc:chgData name="Zhang Jingtang" userId="ee48b5fb4da25d10" providerId="LiveId" clId="{E8CB6D15-F1A9-42DD-B1E8-BAC8712E496E}" dt="2019-11-18T02:46:55.273" v="3406"/>
        <pc:sldMkLst>
          <pc:docMk/>
          <pc:sldMk cId="829176214" sldId="257"/>
        </pc:sldMkLst>
        <pc:spChg chg="del">
          <ac:chgData name="Zhang Jingtang" userId="ee48b5fb4da25d10" providerId="LiveId" clId="{E8CB6D15-F1A9-42DD-B1E8-BAC8712E496E}" dt="2019-11-17T13:15:13.106" v="1"/>
          <ac:spMkLst>
            <pc:docMk/>
            <pc:sldMk cId="829176214" sldId="257"/>
            <ac:spMk id="2" creationId="{F07BCDAA-457C-4233-B670-04A175974173}"/>
          </ac:spMkLst>
        </pc:spChg>
        <pc:spChg chg="del">
          <ac:chgData name="Zhang Jingtang" userId="ee48b5fb4da25d10" providerId="LiveId" clId="{E8CB6D15-F1A9-42DD-B1E8-BAC8712E496E}" dt="2019-11-17T13:15:13.106" v="1"/>
          <ac:spMkLst>
            <pc:docMk/>
            <pc:sldMk cId="829176214" sldId="257"/>
            <ac:spMk id="3" creationId="{475D2FA2-D7F7-4057-BE74-AC1F6F4D0BAE}"/>
          </ac:spMkLst>
        </pc:spChg>
        <pc:spChg chg="add mod">
          <ac:chgData name="Zhang Jingtang" userId="ee48b5fb4da25d10" providerId="LiveId" clId="{E8CB6D15-F1A9-42DD-B1E8-BAC8712E496E}" dt="2019-11-17T13:25:59.686" v="43" actId="207"/>
          <ac:spMkLst>
            <pc:docMk/>
            <pc:sldMk cId="829176214" sldId="257"/>
            <ac:spMk id="4" creationId="{42065994-DBDE-4FB5-BE6C-F00A1018A423}"/>
          </ac:spMkLst>
        </pc:spChg>
        <pc:picChg chg="add del">
          <ac:chgData name="Zhang Jingtang" userId="ee48b5fb4da25d10" providerId="LiveId" clId="{E8CB6D15-F1A9-42DD-B1E8-BAC8712E496E}" dt="2019-11-17T13:27:23.449" v="45" actId="478"/>
          <ac:picMkLst>
            <pc:docMk/>
            <pc:sldMk cId="829176214" sldId="257"/>
            <ac:picMk id="5" creationId="{58E42723-7190-4D04-A972-45AC1844C278}"/>
          </ac:picMkLst>
        </pc:picChg>
        <pc:picChg chg="add del">
          <ac:chgData name="Zhang Jingtang" userId="ee48b5fb4da25d10" providerId="LiveId" clId="{E8CB6D15-F1A9-42DD-B1E8-BAC8712E496E}" dt="2019-11-17T13:28:48.488" v="47" actId="478"/>
          <ac:picMkLst>
            <pc:docMk/>
            <pc:sldMk cId="829176214" sldId="257"/>
            <ac:picMk id="6" creationId="{B7BBAE56-768A-48B0-AFBB-28513489491C}"/>
          </ac:picMkLst>
        </pc:picChg>
        <pc:picChg chg="add del mod">
          <ac:chgData name="Zhang Jingtang" userId="ee48b5fb4da25d10" providerId="LiveId" clId="{E8CB6D15-F1A9-42DD-B1E8-BAC8712E496E}" dt="2019-11-17T13:28:59.670" v="52" actId="478"/>
          <ac:picMkLst>
            <pc:docMk/>
            <pc:sldMk cId="829176214" sldId="257"/>
            <ac:picMk id="7" creationId="{28FB9A5F-59B3-4B20-8BCF-A34937FD49AB}"/>
          </ac:picMkLst>
        </pc:picChg>
        <pc:picChg chg="add del mod">
          <ac:chgData name="Zhang Jingtang" userId="ee48b5fb4da25d10" providerId="LiveId" clId="{E8CB6D15-F1A9-42DD-B1E8-BAC8712E496E}" dt="2019-11-17T13:30:30.297" v="59" actId="478"/>
          <ac:picMkLst>
            <pc:docMk/>
            <pc:sldMk cId="829176214" sldId="257"/>
            <ac:picMk id="8" creationId="{94F2F74E-EF3C-4D15-929F-5CB46F1E4ACD}"/>
          </ac:picMkLst>
        </pc:picChg>
        <pc:picChg chg="add mod">
          <ac:chgData name="Zhang Jingtang" userId="ee48b5fb4da25d10" providerId="LiveId" clId="{E8CB6D15-F1A9-42DD-B1E8-BAC8712E496E}" dt="2019-11-17T13:30:46.961" v="65" actId="1076"/>
          <ac:picMkLst>
            <pc:docMk/>
            <pc:sldMk cId="829176214" sldId="257"/>
            <ac:picMk id="9" creationId="{31A2C08C-BFC3-4A84-A4A9-E5B4B7BE9190}"/>
          </ac:picMkLst>
        </pc:picChg>
      </pc:sldChg>
      <pc:sldChg chg="addSp delSp modSp add mod setBg">
        <pc:chgData name="Zhang Jingtang" userId="ee48b5fb4da25d10" providerId="LiveId" clId="{E8CB6D15-F1A9-42DD-B1E8-BAC8712E496E}" dt="2019-11-18T02:46:55.273" v="3406"/>
        <pc:sldMkLst>
          <pc:docMk/>
          <pc:sldMk cId="461824901" sldId="258"/>
        </pc:sldMkLst>
        <pc:spChg chg="mod">
          <ac:chgData name="Zhang Jingtang" userId="ee48b5fb4da25d10" providerId="LiveId" clId="{E8CB6D15-F1A9-42DD-B1E8-BAC8712E496E}" dt="2019-11-17T13:44:31.968" v="307" actId="26606"/>
          <ac:spMkLst>
            <pc:docMk/>
            <pc:sldMk cId="461824901" sldId="258"/>
            <ac:spMk id="4" creationId="{42065994-DBDE-4FB5-BE6C-F00A1018A423}"/>
          </ac:spMkLst>
        </pc:spChg>
        <pc:spChg chg="add mod ord">
          <ac:chgData name="Zhang Jingtang" userId="ee48b5fb4da25d10" providerId="LiveId" clId="{E8CB6D15-F1A9-42DD-B1E8-BAC8712E496E}" dt="2019-11-17T13:44:31.968" v="307" actId="26606"/>
          <ac:spMkLst>
            <pc:docMk/>
            <pc:sldMk cId="461824901" sldId="258"/>
            <ac:spMk id="5" creationId="{68C01996-18E6-42FC-99E8-D56C8D384DBF}"/>
          </ac:spMkLst>
        </pc:spChg>
        <pc:spChg chg="add mod">
          <ac:chgData name="Zhang Jingtang" userId="ee48b5fb4da25d10" providerId="LiveId" clId="{E8CB6D15-F1A9-42DD-B1E8-BAC8712E496E}" dt="2019-11-17T13:44:31.968" v="307" actId="26606"/>
          <ac:spMkLst>
            <pc:docMk/>
            <pc:sldMk cId="461824901" sldId="258"/>
            <ac:spMk id="6" creationId="{193DAD46-7E2D-40C0-965A-75113F0784B4}"/>
          </ac:spMkLst>
        </pc:spChg>
        <pc:spChg chg="add mod">
          <ac:chgData name="Zhang Jingtang" userId="ee48b5fb4da25d10" providerId="LiveId" clId="{E8CB6D15-F1A9-42DD-B1E8-BAC8712E496E}" dt="2019-11-17T13:44:31.968" v="307" actId="26606"/>
          <ac:spMkLst>
            <pc:docMk/>
            <pc:sldMk cId="461824901" sldId="258"/>
            <ac:spMk id="10" creationId="{ADC1B982-EE71-4E7B-9342-E9BD8249C9FA}"/>
          </ac:spMkLst>
        </pc:spChg>
        <pc:spChg chg="add mod">
          <ac:chgData name="Zhang Jingtang" userId="ee48b5fb4da25d10" providerId="LiveId" clId="{E8CB6D15-F1A9-42DD-B1E8-BAC8712E496E}" dt="2019-11-17T13:51:22.101" v="555" actId="1038"/>
          <ac:spMkLst>
            <pc:docMk/>
            <pc:sldMk cId="461824901" sldId="258"/>
            <ac:spMk id="12" creationId="{5F593743-1AE9-4752-A9D4-96DC8F3B408C}"/>
          </ac:spMkLst>
        </pc:spChg>
        <pc:spChg chg="add del">
          <ac:chgData name="Zhang Jingtang" userId="ee48b5fb4da25d10" providerId="LiveId" clId="{E8CB6D15-F1A9-42DD-B1E8-BAC8712E496E}" dt="2019-11-17T13:44:31.968" v="307" actId="26606"/>
          <ac:spMkLst>
            <pc:docMk/>
            <pc:sldMk cId="461824901" sldId="258"/>
            <ac:spMk id="21" creationId="{7BC0F8B1-F985-469B-8332-13DBC7665557}"/>
          </ac:spMkLst>
        </pc:spChg>
        <pc:spChg chg="add mod">
          <ac:chgData name="Zhang Jingtang" userId="ee48b5fb4da25d10" providerId="LiveId" clId="{E8CB6D15-F1A9-42DD-B1E8-BAC8712E496E}" dt="2019-11-17T13:51:29.346" v="556" actId="1076"/>
          <ac:spMkLst>
            <pc:docMk/>
            <pc:sldMk cId="461824901" sldId="258"/>
            <ac:spMk id="22" creationId="{7AC21E18-C4F0-41E5-A71B-4BFC5426F0CA}"/>
          </ac:spMkLst>
        </pc:spChg>
        <pc:spChg chg="add del">
          <ac:chgData name="Zhang Jingtang" userId="ee48b5fb4da25d10" providerId="LiveId" clId="{E8CB6D15-F1A9-42DD-B1E8-BAC8712E496E}" dt="2019-11-17T13:44:31.968" v="307" actId="26606"/>
          <ac:spMkLst>
            <pc:docMk/>
            <pc:sldMk cId="461824901" sldId="258"/>
            <ac:spMk id="23" creationId="{89D15953-1642-4DD6-AD9E-01AA19247FF6}"/>
          </ac:spMkLst>
        </pc:spChg>
        <pc:spChg chg="add del">
          <ac:chgData name="Zhang Jingtang" userId="ee48b5fb4da25d10" providerId="LiveId" clId="{E8CB6D15-F1A9-42DD-B1E8-BAC8712E496E}" dt="2019-11-17T13:44:31.968" v="307" actId="26606"/>
          <ac:spMkLst>
            <pc:docMk/>
            <pc:sldMk cId="461824901" sldId="258"/>
            <ac:spMk id="27" creationId="{FBF3780C-749F-4B50-9E1D-F2B1F6DBB7DD}"/>
          </ac:spMkLst>
        </pc:spChg>
        <pc:picChg chg="add mod">
          <ac:chgData name="Zhang Jingtang" userId="ee48b5fb4da25d10" providerId="LiveId" clId="{E8CB6D15-F1A9-42DD-B1E8-BAC8712E496E}" dt="2019-11-17T13:44:31.968" v="307" actId="26606"/>
          <ac:picMkLst>
            <pc:docMk/>
            <pc:sldMk cId="461824901" sldId="258"/>
            <ac:picMk id="2" creationId="{C5D403DB-247E-4C83-80EB-01FCDEB64649}"/>
          </ac:picMkLst>
        </pc:picChg>
        <pc:picChg chg="add del mod">
          <ac:chgData name="Zhang Jingtang" userId="ee48b5fb4da25d10" providerId="LiveId" clId="{E8CB6D15-F1A9-42DD-B1E8-BAC8712E496E}" dt="2019-11-17T13:38:10.142" v="199" actId="478"/>
          <ac:picMkLst>
            <pc:docMk/>
            <pc:sldMk cId="461824901" sldId="258"/>
            <ac:picMk id="3" creationId="{852147D7-7803-43BC-B7A3-EEDAF9540197}"/>
          </ac:picMkLst>
        </pc:picChg>
        <pc:picChg chg="add del mod">
          <ac:chgData name="Zhang Jingtang" userId="ee48b5fb4da25d10" providerId="LiveId" clId="{E8CB6D15-F1A9-42DD-B1E8-BAC8712E496E}" dt="2019-11-17T13:38:10.142" v="199" actId="478"/>
          <ac:picMkLst>
            <pc:docMk/>
            <pc:sldMk cId="461824901" sldId="258"/>
            <ac:picMk id="7" creationId="{8655F68B-6E94-43E4-9122-586A79987127}"/>
          </ac:picMkLst>
        </pc:picChg>
        <pc:picChg chg="add mod ord">
          <ac:chgData name="Zhang Jingtang" userId="ee48b5fb4da25d10" providerId="LiveId" clId="{E8CB6D15-F1A9-42DD-B1E8-BAC8712E496E}" dt="2019-11-17T13:51:22.101" v="555" actId="1038"/>
          <ac:picMkLst>
            <pc:docMk/>
            <pc:sldMk cId="461824901" sldId="258"/>
            <ac:picMk id="8" creationId="{9F2CB562-3BAF-460D-A705-AD62E8584A45}"/>
          </ac:picMkLst>
        </pc:picChg>
        <pc:picChg chg="del">
          <ac:chgData name="Zhang Jingtang" userId="ee48b5fb4da25d10" providerId="LiveId" clId="{E8CB6D15-F1A9-42DD-B1E8-BAC8712E496E}" dt="2019-11-17T13:32:29.714" v="76" actId="478"/>
          <ac:picMkLst>
            <pc:docMk/>
            <pc:sldMk cId="461824901" sldId="258"/>
            <ac:picMk id="9" creationId="{31A2C08C-BFC3-4A84-A4A9-E5B4B7BE9190}"/>
          </ac:picMkLst>
        </pc:picChg>
        <pc:picChg chg="add mod ord">
          <ac:chgData name="Zhang Jingtang" userId="ee48b5fb4da25d10" providerId="LiveId" clId="{E8CB6D15-F1A9-42DD-B1E8-BAC8712E496E}" dt="2019-11-17T13:51:22.101" v="555" actId="1038"/>
          <ac:picMkLst>
            <pc:docMk/>
            <pc:sldMk cId="461824901" sldId="258"/>
            <ac:picMk id="11" creationId="{1BCD98C5-873B-474D-B3D5-213543C54F90}"/>
          </ac:picMkLst>
        </pc:picChg>
        <pc:picChg chg="add del mod">
          <ac:chgData name="Zhang Jingtang" userId="ee48b5fb4da25d10" providerId="LiveId" clId="{E8CB6D15-F1A9-42DD-B1E8-BAC8712E496E}" dt="2019-11-17T13:42:18.800" v="284" actId="478"/>
          <ac:picMkLst>
            <pc:docMk/>
            <pc:sldMk cId="461824901" sldId="258"/>
            <ac:picMk id="13" creationId="{6B24ABFB-27AD-4CA2-A97A-6C5794700E37}"/>
          </ac:picMkLst>
        </pc:picChg>
        <pc:picChg chg="add del mod">
          <ac:chgData name="Zhang Jingtang" userId="ee48b5fb4da25d10" providerId="LiveId" clId="{E8CB6D15-F1A9-42DD-B1E8-BAC8712E496E}" dt="2019-11-17T13:43:57.134" v="287" actId="478"/>
          <ac:picMkLst>
            <pc:docMk/>
            <pc:sldMk cId="461824901" sldId="258"/>
            <ac:picMk id="14" creationId="{5EC5CABD-D9D4-4439-9E9F-0594C473B917}"/>
          </ac:picMkLst>
        </pc:picChg>
        <pc:picChg chg="add mod ord">
          <ac:chgData name="Zhang Jingtang" userId="ee48b5fb4da25d10" providerId="LiveId" clId="{E8CB6D15-F1A9-42DD-B1E8-BAC8712E496E}" dt="2019-11-17T13:51:06.408" v="530" actId="1036"/>
          <ac:picMkLst>
            <pc:docMk/>
            <pc:sldMk cId="461824901" sldId="258"/>
            <ac:picMk id="15" creationId="{E8A3EB30-245F-4A41-AA6D-0516BF40D563}"/>
          </ac:picMkLst>
        </pc:picChg>
        <pc:picChg chg="add mod ord">
          <ac:chgData name="Zhang Jingtang" userId="ee48b5fb4da25d10" providerId="LiveId" clId="{E8CB6D15-F1A9-42DD-B1E8-BAC8712E496E}" dt="2019-11-17T13:51:06.408" v="530" actId="1036"/>
          <ac:picMkLst>
            <pc:docMk/>
            <pc:sldMk cId="461824901" sldId="258"/>
            <ac:picMk id="16" creationId="{84E14D75-4CCB-4FAF-9FB0-9D3F12B313EF}"/>
          </ac:picMkLst>
        </pc:picChg>
        <pc:picChg chg="add del mod">
          <ac:chgData name="Zhang Jingtang" userId="ee48b5fb4da25d10" providerId="LiveId" clId="{E8CB6D15-F1A9-42DD-B1E8-BAC8712E496E}" dt="2019-11-17T14:29:59.548" v="1538" actId="478"/>
          <ac:picMkLst>
            <pc:docMk/>
            <pc:sldMk cId="461824901" sldId="258"/>
            <ac:picMk id="17" creationId="{F200D3C2-42EA-4CB5-9F4B-02F9C8349575}"/>
          </ac:picMkLst>
        </pc:picChg>
        <pc:picChg chg="add mod">
          <ac:chgData name="Zhang Jingtang" userId="ee48b5fb4da25d10" providerId="LiveId" clId="{E8CB6D15-F1A9-42DD-B1E8-BAC8712E496E}" dt="2019-11-17T14:30:05.391" v="1541" actId="14100"/>
          <ac:picMkLst>
            <pc:docMk/>
            <pc:sldMk cId="461824901" sldId="258"/>
            <ac:picMk id="18" creationId="{BBD9291B-BEBC-4AB9-A508-6E4FDD3345B6}"/>
          </ac:picMkLst>
        </pc:picChg>
        <pc:cxnChg chg="add del">
          <ac:chgData name="Zhang Jingtang" userId="ee48b5fb4da25d10" providerId="LiveId" clId="{E8CB6D15-F1A9-42DD-B1E8-BAC8712E496E}" dt="2019-11-17T13:44:31.968" v="307" actId="26606"/>
          <ac:cxnSpMkLst>
            <pc:docMk/>
            <pc:sldMk cId="461824901" sldId="258"/>
            <ac:cxnSpMk id="25" creationId="{1918D9D3-1370-4FF6-9DFC-9F87F9039590}"/>
          </ac:cxnSpMkLst>
        </pc:cxnChg>
      </pc:sldChg>
      <pc:sldChg chg="addSp delSp modSp add setBg">
        <pc:chgData name="Zhang Jingtang" userId="ee48b5fb4da25d10" providerId="LiveId" clId="{E8CB6D15-F1A9-42DD-B1E8-BAC8712E496E}" dt="2019-11-25T01:38:15.700" v="3943" actId="20577"/>
        <pc:sldMkLst>
          <pc:docMk/>
          <pc:sldMk cId="1761088258" sldId="259"/>
        </pc:sldMkLst>
        <pc:spChg chg="mod">
          <ac:chgData name="Zhang Jingtang" userId="ee48b5fb4da25d10" providerId="LiveId" clId="{E8CB6D15-F1A9-42DD-B1E8-BAC8712E496E}" dt="2019-11-17T13:47:35.056" v="343" actId="20577"/>
          <ac:spMkLst>
            <pc:docMk/>
            <pc:sldMk cId="1761088258" sldId="259"/>
            <ac:spMk id="4" creationId="{42065994-DBDE-4FB5-BE6C-F00A1018A423}"/>
          </ac:spMkLst>
        </pc:spChg>
        <pc:spChg chg="del">
          <ac:chgData name="Zhang Jingtang" userId="ee48b5fb4da25d10" providerId="LiveId" clId="{E8CB6D15-F1A9-42DD-B1E8-BAC8712E496E}" dt="2019-11-17T13:47:37.626" v="344" actId="478"/>
          <ac:spMkLst>
            <pc:docMk/>
            <pc:sldMk cId="1761088258" sldId="259"/>
            <ac:spMk id="5" creationId="{68C01996-18E6-42FC-99E8-D56C8D384DBF}"/>
          </ac:spMkLst>
        </pc:spChg>
        <pc:spChg chg="mod">
          <ac:chgData name="Zhang Jingtang" userId="ee48b5fb4da25d10" providerId="LiveId" clId="{E8CB6D15-F1A9-42DD-B1E8-BAC8712E496E}" dt="2019-11-25T01:38:15.700" v="3943" actId="20577"/>
          <ac:spMkLst>
            <pc:docMk/>
            <pc:sldMk cId="1761088258" sldId="259"/>
            <ac:spMk id="6" creationId="{193DAD46-7E2D-40C0-965A-75113F0784B4}"/>
          </ac:spMkLst>
        </pc:spChg>
        <pc:spChg chg="del mod">
          <ac:chgData name="Zhang Jingtang" userId="ee48b5fb4da25d10" providerId="LiveId" clId="{E8CB6D15-F1A9-42DD-B1E8-BAC8712E496E}" dt="2019-11-17T13:47:45.864" v="381" actId="478"/>
          <ac:spMkLst>
            <pc:docMk/>
            <pc:sldMk cId="1761088258" sldId="259"/>
            <ac:spMk id="12" creationId="{5F593743-1AE9-4752-A9D4-96DC8F3B408C}"/>
          </ac:spMkLst>
        </pc:spChg>
        <pc:spChg chg="mod">
          <ac:chgData name="Zhang Jingtang" userId="ee48b5fb4da25d10" providerId="LiveId" clId="{E8CB6D15-F1A9-42DD-B1E8-BAC8712E496E}" dt="2019-11-17T13:53:25.467" v="596" actId="1076"/>
          <ac:spMkLst>
            <pc:docMk/>
            <pc:sldMk cId="1761088258" sldId="259"/>
            <ac:spMk id="22" creationId="{7AC21E18-C4F0-41E5-A71B-4BFC5426F0CA}"/>
          </ac:spMkLst>
        </pc:spChg>
        <pc:picChg chg="del">
          <ac:chgData name="Zhang Jingtang" userId="ee48b5fb4da25d10" providerId="LiveId" clId="{E8CB6D15-F1A9-42DD-B1E8-BAC8712E496E}" dt="2019-11-17T13:47:39.099" v="345" actId="478"/>
          <ac:picMkLst>
            <pc:docMk/>
            <pc:sldMk cId="1761088258" sldId="259"/>
            <ac:picMk id="2" creationId="{C5D403DB-247E-4C83-80EB-01FCDEB64649}"/>
          </ac:picMkLst>
        </pc:picChg>
        <pc:picChg chg="add mod">
          <ac:chgData name="Zhang Jingtang" userId="ee48b5fb4da25d10" providerId="LiveId" clId="{E8CB6D15-F1A9-42DD-B1E8-BAC8712E496E}" dt="2019-11-17T13:50:00.868" v="406" actId="1076"/>
          <ac:picMkLst>
            <pc:docMk/>
            <pc:sldMk cId="1761088258" sldId="259"/>
            <ac:picMk id="3" creationId="{D1AAA671-01C5-463B-A4B9-205AA6AD2F08}"/>
          </ac:picMkLst>
        </pc:picChg>
        <pc:picChg chg="add mod">
          <ac:chgData name="Zhang Jingtang" userId="ee48b5fb4da25d10" providerId="LiveId" clId="{E8CB6D15-F1A9-42DD-B1E8-BAC8712E496E}" dt="2019-11-17T13:50:00.868" v="406" actId="1076"/>
          <ac:picMkLst>
            <pc:docMk/>
            <pc:sldMk cId="1761088258" sldId="259"/>
            <ac:picMk id="7" creationId="{C2E6A689-8317-4E02-8C84-C69D10EB6CC4}"/>
          </ac:picMkLst>
        </pc:picChg>
        <pc:picChg chg="del mod">
          <ac:chgData name="Zhang Jingtang" userId="ee48b5fb4da25d10" providerId="LiveId" clId="{E8CB6D15-F1A9-42DD-B1E8-BAC8712E496E}" dt="2019-11-17T13:49:37.091" v="382" actId="478"/>
          <ac:picMkLst>
            <pc:docMk/>
            <pc:sldMk cId="1761088258" sldId="259"/>
            <ac:picMk id="8" creationId="{9F2CB562-3BAF-460D-A705-AD62E8584A45}"/>
          </ac:picMkLst>
        </pc:picChg>
        <pc:picChg chg="add mod">
          <ac:chgData name="Zhang Jingtang" userId="ee48b5fb4da25d10" providerId="LiveId" clId="{E8CB6D15-F1A9-42DD-B1E8-BAC8712E496E}" dt="2019-11-17T13:53:10.435" v="592" actId="1076"/>
          <ac:picMkLst>
            <pc:docMk/>
            <pc:sldMk cId="1761088258" sldId="259"/>
            <ac:picMk id="9" creationId="{D3881436-7102-452B-A0EC-0AB08248BD23}"/>
          </ac:picMkLst>
        </pc:picChg>
        <pc:picChg chg="del mod">
          <ac:chgData name="Zhang Jingtang" userId="ee48b5fb4da25d10" providerId="LiveId" clId="{E8CB6D15-F1A9-42DD-B1E8-BAC8712E496E}" dt="2019-11-17T13:49:37.091" v="382" actId="478"/>
          <ac:picMkLst>
            <pc:docMk/>
            <pc:sldMk cId="1761088258" sldId="259"/>
            <ac:picMk id="11" creationId="{1BCD98C5-873B-474D-B3D5-213543C54F90}"/>
          </ac:picMkLst>
        </pc:picChg>
        <pc:picChg chg="add mod">
          <ac:chgData name="Zhang Jingtang" userId="ee48b5fb4da25d10" providerId="LiveId" clId="{E8CB6D15-F1A9-42DD-B1E8-BAC8712E496E}" dt="2019-11-17T13:53:18.720" v="595" actId="14100"/>
          <ac:picMkLst>
            <pc:docMk/>
            <pc:sldMk cId="1761088258" sldId="259"/>
            <ac:picMk id="13" creationId="{D356B2FC-8557-4B15-8DF3-46FBAE9519CC}"/>
          </ac:picMkLst>
        </pc:picChg>
        <pc:picChg chg="del mod">
          <ac:chgData name="Zhang Jingtang" userId="ee48b5fb4da25d10" providerId="LiveId" clId="{E8CB6D15-F1A9-42DD-B1E8-BAC8712E496E}" dt="2019-11-17T13:53:04.204" v="588" actId="478"/>
          <ac:picMkLst>
            <pc:docMk/>
            <pc:sldMk cId="1761088258" sldId="259"/>
            <ac:picMk id="15" creationId="{E8A3EB30-245F-4A41-AA6D-0516BF40D563}"/>
          </ac:picMkLst>
        </pc:picChg>
        <pc:picChg chg="del mod">
          <ac:chgData name="Zhang Jingtang" userId="ee48b5fb4da25d10" providerId="LiveId" clId="{E8CB6D15-F1A9-42DD-B1E8-BAC8712E496E}" dt="2019-11-17T13:53:04.204" v="588" actId="478"/>
          <ac:picMkLst>
            <pc:docMk/>
            <pc:sldMk cId="1761088258" sldId="259"/>
            <ac:picMk id="16" creationId="{84E14D75-4CCB-4FAF-9FB0-9D3F12B313EF}"/>
          </ac:picMkLst>
        </pc:picChg>
        <pc:picChg chg="del mod">
          <ac:chgData name="Zhang Jingtang" userId="ee48b5fb4da25d10" providerId="LiveId" clId="{E8CB6D15-F1A9-42DD-B1E8-BAC8712E496E}" dt="2019-11-17T13:53:04.204" v="588" actId="478"/>
          <ac:picMkLst>
            <pc:docMk/>
            <pc:sldMk cId="1761088258" sldId="259"/>
            <ac:picMk id="17" creationId="{F200D3C2-42EA-4CB5-9F4B-02F9C8349575}"/>
          </ac:picMkLst>
        </pc:picChg>
      </pc:sldChg>
      <pc:sldChg chg="addSp delSp modSp add setBg">
        <pc:chgData name="Zhang Jingtang" userId="ee48b5fb4da25d10" providerId="LiveId" clId="{E8CB6D15-F1A9-42DD-B1E8-BAC8712E496E}" dt="2019-11-18T03:02:47.296" v="3444" actId="20577"/>
        <pc:sldMkLst>
          <pc:docMk/>
          <pc:sldMk cId="2940525173" sldId="260"/>
        </pc:sldMkLst>
        <pc:spChg chg="mod">
          <ac:chgData name="Zhang Jingtang" userId="ee48b5fb4da25d10" providerId="LiveId" clId="{E8CB6D15-F1A9-42DD-B1E8-BAC8712E496E}" dt="2019-11-17T13:57:52.482" v="648" actId="20577"/>
          <ac:spMkLst>
            <pc:docMk/>
            <pc:sldMk cId="2940525173" sldId="260"/>
            <ac:spMk id="4" creationId="{42065994-DBDE-4FB5-BE6C-F00A1018A423}"/>
          </ac:spMkLst>
        </pc:spChg>
        <pc:spChg chg="add mod">
          <ac:chgData name="Zhang Jingtang" userId="ee48b5fb4da25d10" providerId="LiveId" clId="{E8CB6D15-F1A9-42DD-B1E8-BAC8712E496E}" dt="2019-11-18T03:02:47.296" v="3444" actId="20577"/>
          <ac:spMkLst>
            <pc:docMk/>
            <pc:sldMk cId="2940525173" sldId="260"/>
            <ac:spMk id="5" creationId="{CA5A9F2B-BE9A-486A-AEA9-6CC6FB25D669}"/>
          </ac:spMkLst>
        </pc:spChg>
        <pc:spChg chg="add mod">
          <ac:chgData name="Zhang Jingtang" userId="ee48b5fb4da25d10" providerId="LiveId" clId="{E8CB6D15-F1A9-42DD-B1E8-BAC8712E496E}" dt="2019-11-17T14:05:08.770" v="1000" actId="1076"/>
          <ac:spMkLst>
            <pc:docMk/>
            <pc:sldMk cId="2940525173" sldId="260"/>
            <ac:spMk id="6" creationId="{AAC250A7-446A-4F47-9D52-F77BAAF246D9}"/>
          </ac:spMkLst>
        </pc:spChg>
        <pc:picChg chg="del">
          <ac:chgData name="Zhang Jingtang" userId="ee48b5fb4da25d10" providerId="LiveId" clId="{E8CB6D15-F1A9-42DD-B1E8-BAC8712E496E}" dt="2019-11-17T13:57:54.880" v="649" actId="478"/>
          <ac:picMkLst>
            <pc:docMk/>
            <pc:sldMk cId="2940525173" sldId="260"/>
            <ac:picMk id="9" creationId="{31A2C08C-BFC3-4A84-A4A9-E5B4B7BE9190}"/>
          </ac:picMkLst>
        </pc:picChg>
      </pc:sldChg>
      <pc:sldChg chg="addSp delSp modSp add setBg">
        <pc:chgData name="Zhang Jingtang" userId="ee48b5fb4da25d10" providerId="LiveId" clId="{E8CB6D15-F1A9-42DD-B1E8-BAC8712E496E}" dt="2019-11-18T02:46:55.273" v="3406"/>
        <pc:sldMkLst>
          <pc:docMk/>
          <pc:sldMk cId="1064024795" sldId="261"/>
        </pc:sldMkLst>
        <pc:spChg chg="mod">
          <ac:chgData name="Zhang Jingtang" userId="ee48b5fb4da25d10" providerId="LiveId" clId="{E8CB6D15-F1A9-42DD-B1E8-BAC8712E496E}" dt="2019-11-17T14:07:15.088" v="1012" actId="20577"/>
          <ac:spMkLst>
            <pc:docMk/>
            <pc:sldMk cId="1064024795" sldId="261"/>
            <ac:spMk id="4" creationId="{42065994-DBDE-4FB5-BE6C-F00A1018A423}"/>
          </ac:spMkLst>
        </pc:spChg>
        <pc:spChg chg="mod">
          <ac:chgData name="Zhang Jingtang" userId="ee48b5fb4da25d10" providerId="LiveId" clId="{E8CB6D15-F1A9-42DD-B1E8-BAC8712E496E}" dt="2019-11-17T14:13:12.701" v="1244" actId="12"/>
          <ac:spMkLst>
            <pc:docMk/>
            <pc:sldMk cId="1064024795" sldId="261"/>
            <ac:spMk id="6" creationId="{193DAD46-7E2D-40C0-965A-75113F0784B4}"/>
          </ac:spMkLst>
        </pc:spChg>
        <pc:spChg chg="del">
          <ac:chgData name="Zhang Jingtang" userId="ee48b5fb4da25d10" providerId="LiveId" clId="{E8CB6D15-F1A9-42DD-B1E8-BAC8712E496E}" dt="2019-11-17T14:07:26.427" v="1013" actId="478"/>
          <ac:spMkLst>
            <pc:docMk/>
            <pc:sldMk cId="1064024795" sldId="261"/>
            <ac:spMk id="10" creationId="{ADC1B982-EE71-4E7B-9342-E9BD8249C9FA}"/>
          </ac:spMkLst>
        </pc:spChg>
        <pc:spChg chg="add del mod">
          <ac:chgData name="Zhang Jingtang" userId="ee48b5fb4da25d10" providerId="LiveId" clId="{E8CB6D15-F1A9-42DD-B1E8-BAC8712E496E}" dt="2019-11-17T14:10:22.597" v="1082" actId="478"/>
          <ac:spMkLst>
            <pc:docMk/>
            <pc:sldMk cId="1064024795" sldId="261"/>
            <ac:spMk id="11" creationId="{A7E338E2-C5F5-4912-8B3B-C7E66E499ABD}"/>
          </ac:spMkLst>
        </pc:spChg>
        <pc:spChg chg="del">
          <ac:chgData name="Zhang Jingtang" userId="ee48b5fb4da25d10" providerId="LiveId" clId="{E8CB6D15-F1A9-42DD-B1E8-BAC8712E496E}" dt="2019-11-17T14:07:26.427" v="1013" actId="478"/>
          <ac:spMkLst>
            <pc:docMk/>
            <pc:sldMk cId="1064024795" sldId="261"/>
            <ac:spMk id="22" creationId="{7AC21E18-C4F0-41E5-A71B-4BFC5426F0CA}"/>
          </ac:spMkLst>
        </pc:spChg>
        <pc:picChg chg="del">
          <ac:chgData name="Zhang Jingtang" userId="ee48b5fb4da25d10" providerId="LiveId" clId="{E8CB6D15-F1A9-42DD-B1E8-BAC8712E496E}" dt="2019-11-17T14:07:26.427" v="1013" actId="478"/>
          <ac:picMkLst>
            <pc:docMk/>
            <pc:sldMk cId="1064024795" sldId="261"/>
            <ac:picMk id="3" creationId="{D1AAA671-01C5-463B-A4B9-205AA6AD2F08}"/>
          </ac:picMkLst>
        </pc:picChg>
        <pc:picChg chg="del">
          <ac:chgData name="Zhang Jingtang" userId="ee48b5fb4da25d10" providerId="LiveId" clId="{E8CB6D15-F1A9-42DD-B1E8-BAC8712E496E}" dt="2019-11-17T14:07:26.427" v="1013" actId="478"/>
          <ac:picMkLst>
            <pc:docMk/>
            <pc:sldMk cId="1064024795" sldId="261"/>
            <ac:picMk id="7" creationId="{C2E6A689-8317-4E02-8C84-C69D10EB6CC4}"/>
          </ac:picMkLst>
        </pc:picChg>
        <pc:picChg chg="del">
          <ac:chgData name="Zhang Jingtang" userId="ee48b5fb4da25d10" providerId="LiveId" clId="{E8CB6D15-F1A9-42DD-B1E8-BAC8712E496E}" dt="2019-11-17T14:07:26.427" v="1013" actId="478"/>
          <ac:picMkLst>
            <pc:docMk/>
            <pc:sldMk cId="1064024795" sldId="261"/>
            <ac:picMk id="9" creationId="{D3881436-7102-452B-A0EC-0AB08248BD23}"/>
          </ac:picMkLst>
        </pc:picChg>
        <pc:picChg chg="del">
          <ac:chgData name="Zhang Jingtang" userId="ee48b5fb4da25d10" providerId="LiveId" clId="{E8CB6D15-F1A9-42DD-B1E8-BAC8712E496E}" dt="2019-11-17T14:07:26.427" v="1013" actId="478"/>
          <ac:picMkLst>
            <pc:docMk/>
            <pc:sldMk cId="1064024795" sldId="261"/>
            <ac:picMk id="13" creationId="{D356B2FC-8557-4B15-8DF3-46FBAE9519CC}"/>
          </ac:picMkLst>
        </pc:picChg>
      </pc:sldChg>
      <pc:sldChg chg="addSp modSp add setBg">
        <pc:chgData name="Zhang Jingtang" userId="ee48b5fb4da25d10" providerId="LiveId" clId="{E8CB6D15-F1A9-42DD-B1E8-BAC8712E496E}" dt="2019-11-18T02:46:55.273" v="3406"/>
        <pc:sldMkLst>
          <pc:docMk/>
          <pc:sldMk cId="1817807467" sldId="262"/>
        </pc:sldMkLst>
        <pc:spChg chg="add mod">
          <ac:chgData name="Zhang Jingtang" userId="ee48b5fb4da25d10" providerId="LiveId" clId="{E8CB6D15-F1A9-42DD-B1E8-BAC8712E496E}" dt="2019-11-17T14:27:16.638" v="1533" actId="1036"/>
          <ac:spMkLst>
            <pc:docMk/>
            <pc:sldMk cId="1817807467" sldId="262"/>
            <ac:spMk id="3" creationId="{FC9B8E73-727F-434B-9086-B1292B87FD0F}"/>
          </ac:spMkLst>
        </pc:spChg>
        <pc:spChg chg="mod">
          <ac:chgData name="Zhang Jingtang" userId="ee48b5fb4da25d10" providerId="LiveId" clId="{E8CB6D15-F1A9-42DD-B1E8-BAC8712E496E}" dt="2019-11-17T14:16:21.134" v="1282" actId="14100"/>
          <ac:spMkLst>
            <pc:docMk/>
            <pc:sldMk cId="1817807467" sldId="262"/>
            <ac:spMk id="4" creationId="{42065994-DBDE-4FB5-BE6C-F00A1018A423}"/>
          </ac:spMkLst>
        </pc:spChg>
        <pc:spChg chg="mod">
          <ac:chgData name="Zhang Jingtang" userId="ee48b5fb4da25d10" providerId="LiveId" clId="{E8CB6D15-F1A9-42DD-B1E8-BAC8712E496E}" dt="2019-11-17T14:22:14.652" v="1386" actId="14"/>
          <ac:spMkLst>
            <pc:docMk/>
            <pc:sldMk cId="1817807467" sldId="262"/>
            <ac:spMk id="6" creationId="{193DAD46-7E2D-40C0-965A-75113F0784B4}"/>
          </ac:spMkLst>
        </pc:spChg>
        <pc:spChg chg="add mod">
          <ac:chgData name="Zhang Jingtang" userId="ee48b5fb4da25d10" providerId="LiveId" clId="{E8CB6D15-F1A9-42DD-B1E8-BAC8712E496E}" dt="2019-11-17T14:27:16.638" v="1533" actId="1036"/>
          <ac:spMkLst>
            <pc:docMk/>
            <pc:sldMk cId="1817807467" sldId="262"/>
            <ac:spMk id="7" creationId="{7BF38B5C-9EAE-45BE-9CC1-A84C4C420017}"/>
          </ac:spMkLst>
        </pc:spChg>
        <pc:picChg chg="add mod">
          <ac:chgData name="Zhang Jingtang" userId="ee48b5fb4da25d10" providerId="LiveId" clId="{E8CB6D15-F1A9-42DD-B1E8-BAC8712E496E}" dt="2019-11-17T14:24:33.739" v="1399" actId="1076"/>
          <ac:picMkLst>
            <pc:docMk/>
            <pc:sldMk cId="1817807467" sldId="262"/>
            <ac:picMk id="2" creationId="{1817AAF5-E458-455D-A298-CE8EBD03664F}"/>
          </ac:picMkLst>
        </pc:picChg>
      </pc:sldChg>
      <pc:sldChg chg="addSp delSp modSp add setBg">
        <pc:chgData name="Zhang Jingtang" userId="ee48b5fb4da25d10" providerId="LiveId" clId="{E8CB6D15-F1A9-42DD-B1E8-BAC8712E496E}" dt="2019-11-18T02:46:55.273" v="3406"/>
        <pc:sldMkLst>
          <pc:docMk/>
          <pc:sldMk cId="2571181326" sldId="263"/>
        </pc:sldMkLst>
        <pc:spChg chg="del">
          <ac:chgData name="Zhang Jingtang" userId="ee48b5fb4da25d10" providerId="LiveId" clId="{E8CB6D15-F1A9-42DD-B1E8-BAC8712E496E}" dt="2019-11-17T14:32:33.664" v="1584" actId="478"/>
          <ac:spMkLst>
            <pc:docMk/>
            <pc:sldMk cId="2571181326" sldId="263"/>
            <ac:spMk id="3" creationId="{FC9B8E73-727F-434B-9086-B1292B87FD0F}"/>
          </ac:spMkLst>
        </pc:spChg>
        <pc:spChg chg="mod">
          <ac:chgData name="Zhang Jingtang" userId="ee48b5fb4da25d10" providerId="LiveId" clId="{E8CB6D15-F1A9-42DD-B1E8-BAC8712E496E}" dt="2019-11-17T14:51:27.333" v="1941" actId="1035"/>
          <ac:spMkLst>
            <pc:docMk/>
            <pc:sldMk cId="2571181326" sldId="263"/>
            <ac:spMk id="6" creationId="{193DAD46-7E2D-40C0-965A-75113F0784B4}"/>
          </ac:spMkLst>
        </pc:spChg>
        <pc:spChg chg="del">
          <ac:chgData name="Zhang Jingtang" userId="ee48b5fb4da25d10" providerId="LiveId" clId="{E8CB6D15-F1A9-42DD-B1E8-BAC8712E496E}" dt="2019-11-17T14:32:40.691" v="1587" actId="478"/>
          <ac:spMkLst>
            <pc:docMk/>
            <pc:sldMk cId="2571181326" sldId="263"/>
            <ac:spMk id="7" creationId="{7BF38B5C-9EAE-45BE-9CC1-A84C4C420017}"/>
          </ac:spMkLst>
        </pc:spChg>
        <pc:spChg chg="add del mod">
          <ac:chgData name="Zhang Jingtang" userId="ee48b5fb4da25d10" providerId="LiveId" clId="{E8CB6D15-F1A9-42DD-B1E8-BAC8712E496E}" dt="2019-11-17T14:51:18.983" v="1885" actId="478"/>
          <ac:spMkLst>
            <pc:docMk/>
            <pc:sldMk cId="2571181326" sldId="263"/>
            <ac:spMk id="8" creationId="{7E9861D9-6873-4E20-8E94-43121C544646}"/>
          </ac:spMkLst>
        </pc:spChg>
        <pc:picChg chg="del">
          <ac:chgData name="Zhang Jingtang" userId="ee48b5fb4da25d10" providerId="LiveId" clId="{E8CB6D15-F1A9-42DD-B1E8-BAC8712E496E}" dt="2019-11-17T14:32:33.059" v="1583" actId="478"/>
          <ac:picMkLst>
            <pc:docMk/>
            <pc:sldMk cId="2571181326" sldId="263"/>
            <ac:picMk id="2" creationId="{1817AAF5-E458-455D-A298-CE8EBD03664F}"/>
          </ac:picMkLst>
        </pc:picChg>
        <pc:picChg chg="add del mod">
          <ac:chgData name="Zhang Jingtang" userId="ee48b5fb4da25d10" providerId="LiveId" clId="{E8CB6D15-F1A9-42DD-B1E8-BAC8712E496E}" dt="2019-11-17T14:51:16.756" v="1883" actId="478"/>
          <ac:picMkLst>
            <pc:docMk/>
            <pc:sldMk cId="2571181326" sldId="263"/>
            <ac:picMk id="5" creationId="{E0CFE082-91C2-4701-B75B-8348FFE3707D}"/>
          </ac:picMkLst>
        </pc:picChg>
      </pc:sldChg>
      <pc:sldChg chg="delSp modSp add setBg">
        <pc:chgData name="Zhang Jingtang" userId="ee48b5fb4da25d10" providerId="LiveId" clId="{E8CB6D15-F1A9-42DD-B1E8-BAC8712E496E}" dt="2019-11-18T02:46:55.273" v="3406"/>
        <pc:sldMkLst>
          <pc:docMk/>
          <pc:sldMk cId="1547179325" sldId="264"/>
        </pc:sldMkLst>
        <pc:spChg chg="del">
          <ac:chgData name="Zhang Jingtang" userId="ee48b5fb4da25d10" providerId="LiveId" clId="{E8CB6D15-F1A9-42DD-B1E8-BAC8712E496E}" dt="2019-11-17T14:51:31.218" v="1942" actId="478"/>
          <ac:spMkLst>
            <pc:docMk/>
            <pc:sldMk cId="1547179325" sldId="264"/>
            <ac:spMk id="6" creationId="{193DAD46-7E2D-40C0-965A-75113F0784B4}"/>
          </ac:spMkLst>
        </pc:spChg>
        <pc:spChg chg="mod">
          <ac:chgData name="Zhang Jingtang" userId="ee48b5fb4da25d10" providerId="LiveId" clId="{E8CB6D15-F1A9-42DD-B1E8-BAC8712E496E}" dt="2019-11-17T14:53:03.455" v="1974" actId="1076"/>
          <ac:spMkLst>
            <pc:docMk/>
            <pc:sldMk cId="1547179325" sldId="264"/>
            <ac:spMk id="8" creationId="{7E9861D9-6873-4E20-8E94-43121C544646}"/>
          </ac:spMkLst>
        </pc:spChg>
        <pc:picChg chg="mod">
          <ac:chgData name="Zhang Jingtang" userId="ee48b5fb4da25d10" providerId="LiveId" clId="{E8CB6D15-F1A9-42DD-B1E8-BAC8712E496E}" dt="2019-11-17T14:53:18.639" v="2012" actId="1038"/>
          <ac:picMkLst>
            <pc:docMk/>
            <pc:sldMk cId="1547179325" sldId="264"/>
            <ac:picMk id="5" creationId="{E0CFE082-91C2-4701-B75B-8348FFE3707D}"/>
          </ac:picMkLst>
        </pc:picChg>
      </pc:sldChg>
      <pc:sldChg chg="addSp delSp modSp add setBg">
        <pc:chgData name="Zhang Jingtang" userId="ee48b5fb4da25d10" providerId="LiveId" clId="{E8CB6D15-F1A9-42DD-B1E8-BAC8712E496E}" dt="2019-11-18T02:46:55.273" v="3406"/>
        <pc:sldMkLst>
          <pc:docMk/>
          <pc:sldMk cId="828665612" sldId="265"/>
        </pc:sldMkLst>
        <pc:spChg chg="mod">
          <ac:chgData name="Zhang Jingtang" userId="ee48b5fb4da25d10" providerId="LiveId" clId="{E8CB6D15-F1A9-42DD-B1E8-BAC8712E496E}" dt="2019-11-17T15:58:47.365" v="2154" actId="20577"/>
          <ac:spMkLst>
            <pc:docMk/>
            <pc:sldMk cId="828665612" sldId="265"/>
            <ac:spMk id="4" creationId="{42065994-DBDE-4FB5-BE6C-F00A1018A423}"/>
          </ac:spMkLst>
        </pc:spChg>
        <pc:spChg chg="add mod">
          <ac:chgData name="Zhang Jingtang" userId="ee48b5fb4da25d10" providerId="LiveId" clId="{E8CB6D15-F1A9-42DD-B1E8-BAC8712E496E}" dt="2019-11-17T16:05:33.669" v="2199" actId="1037"/>
          <ac:spMkLst>
            <pc:docMk/>
            <pc:sldMk cId="828665612" sldId="265"/>
            <ac:spMk id="5" creationId="{B3BBD6C4-15E3-476B-A955-820C31BBC1C2}"/>
          </ac:spMkLst>
        </pc:spChg>
        <pc:spChg chg="del mod">
          <ac:chgData name="Zhang Jingtang" userId="ee48b5fb4da25d10" providerId="LiveId" clId="{E8CB6D15-F1A9-42DD-B1E8-BAC8712E496E}" dt="2019-11-17T15:58:24.396" v="2147" actId="478"/>
          <ac:spMkLst>
            <pc:docMk/>
            <pc:sldMk cId="828665612" sldId="265"/>
            <ac:spMk id="6" creationId="{193DAD46-7E2D-40C0-965A-75113F0784B4}"/>
          </ac:spMkLst>
        </pc:spChg>
        <pc:picChg chg="add mod">
          <ac:chgData name="Zhang Jingtang" userId="ee48b5fb4da25d10" providerId="LiveId" clId="{E8CB6D15-F1A9-42DD-B1E8-BAC8712E496E}" dt="2019-11-17T16:10:10.509" v="2287" actId="1036"/>
          <ac:picMkLst>
            <pc:docMk/>
            <pc:sldMk cId="828665612" sldId="265"/>
            <ac:picMk id="2" creationId="{A725C0E1-0516-4DFC-8A7D-E882E4958BC1}"/>
          </ac:picMkLst>
        </pc:picChg>
        <pc:picChg chg="add mod">
          <ac:chgData name="Zhang Jingtang" userId="ee48b5fb4da25d10" providerId="LiveId" clId="{E8CB6D15-F1A9-42DD-B1E8-BAC8712E496E}" dt="2019-11-17T16:10:10.509" v="2287" actId="1036"/>
          <ac:picMkLst>
            <pc:docMk/>
            <pc:sldMk cId="828665612" sldId="265"/>
            <ac:picMk id="3" creationId="{56D6EEB1-01E0-4711-9485-A289DDA2138C}"/>
          </ac:picMkLst>
        </pc:picChg>
        <pc:picChg chg="add mod">
          <ac:chgData name="Zhang Jingtang" userId="ee48b5fb4da25d10" providerId="LiveId" clId="{E8CB6D15-F1A9-42DD-B1E8-BAC8712E496E}" dt="2019-11-17T16:10:10.509" v="2287" actId="1036"/>
          <ac:picMkLst>
            <pc:docMk/>
            <pc:sldMk cId="828665612" sldId="265"/>
            <ac:picMk id="7" creationId="{85D5277B-0255-4AB9-9A0C-6E8FBF8B3EC4}"/>
          </ac:picMkLst>
        </pc:picChg>
      </pc:sldChg>
      <pc:sldChg chg="delSp modSp add setBg">
        <pc:chgData name="Zhang Jingtang" userId="ee48b5fb4da25d10" providerId="LiveId" clId="{E8CB6D15-F1A9-42DD-B1E8-BAC8712E496E}" dt="2019-11-18T02:46:55.273" v="3406"/>
        <pc:sldMkLst>
          <pc:docMk/>
          <pc:sldMk cId="976556717" sldId="266"/>
        </pc:sldMkLst>
        <pc:spChg chg="mod">
          <ac:chgData name="Zhang Jingtang" userId="ee48b5fb4da25d10" providerId="LiveId" clId="{E8CB6D15-F1A9-42DD-B1E8-BAC8712E496E}" dt="2019-11-17T16:16:12.246" v="2501" actId="20577"/>
          <ac:spMkLst>
            <pc:docMk/>
            <pc:sldMk cId="976556717" sldId="266"/>
            <ac:spMk id="5" creationId="{B3BBD6C4-15E3-476B-A955-820C31BBC1C2}"/>
          </ac:spMkLst>
        </pc:spChg>
        <pc:picChg chg="del">
          <ac:chgData name="Zhang Jingtang" userId="ee48b5fb4da25d10" providerId="LiveId" clId="{E8CB6D15-F1A9-42DD-B1E8-BAC8712E496E}" dt="2019-11-17T16:12:01.831" v="2292" actId="478"/>
          <ac:picMkLst>
            <pc:docMk/>
            <pc:sldMk cId="976556717" sldId="266"/>
            <ac:picMk id="2" creationId="{A725C0E1-0516-4DFC-8A7D-E882E4958BC1}"/>
          </ac:picMkLst>
        </pc:picChg>
        <pc:picChg chg="del">
          <ac:chgData name="Zhang Jingtang" userId="ee48b5fb4da25d10" providerId="LiveId" clId="{E8CB6D15-F1A9-42DD-B1E8-BAC8712E496E}" dt="2019-11-17T16:12:01.831" v="2292" actId="478"/>
          <ac:picMkLst>
            <pc:docMk/>
            <pc:sldMk cId="976556717" sldId="266"/>
            <ac:picMk id="3" creationId="{56D6EEB1-01E0-4711-9485-A289DDA2138C}"/>
          </ac:picMkLst>
        </pc:picChg>
        <pc:picChg chg="del">
          <ac:chgData name="Zhang Jingtang" userId="ee48b5fb4da25d10" providerId="LiveId" clId="{E8CB6D15-F1A9-42DD-B1E8-BAC8712E496E}" dt="2019-11-17T16:12:01.831" v="2292" actId="478"/>
          <ac:picMkLst>
            <pc:docMk/>
            <pc:sldMk cId="976556717" sldId="266"/>
            <ac:picMk id="7" creationId="{85D5277B-0255-4AB9-9A0C-6E8FBF8B3EC4}"/>
          </ac:picMkLst>
        </pc:picChg>
      </pc:sldChg>
      <pc:sldChg chg="addSp delSp modSp add setBg">
        <pc:chgData name="Zhang Jingtang" userId="ee48b5fb4da25d10" providerId="LiveId" clId="{E8CB6D15-F1A9-42DD-B1E8-BAC8712E496E}" dt="2019-11-18T02:46:55.273" v="3406"/>
        <pc:sldMkLst>
          <pc:docMk/>
          <pc:sldMk cId="2558340901" sldId="267"/>
        </pc:sldMkLst>
        <pc:spChg chg="mod">
          <ac:chgData name="Zhang Jingtang" userId="ee48b5fb4da25d10" providerId="LiveId" clId="{E8CB6D15-F1A9-42DD-B1E8-BAC8712E496E}" dt="2019-11-18T01:21:06.847" v="2664" actId="20577"/>
          <ac:spMkLst>
            <pc:docMk/>
            <pc:sldMk cId="2558340901" sldId="267"/>
            <ac:spMk id="5" creationId="{B3BBD6C4-15E3-476B-A955-820C31BBC1C2}"/>
          </ac:spMkLst>
        </pc:spChg>
        <pc:spChg chg="add mod">
          <ac:chgData name="Zhang Jingtang" userId="ee48b5fb4da25d10" providerId="LiveId" clId="{E8CB6D15-F1A9-42DD-B1E8-BAC8712E496E}" dt="2019-11-18T01:22:41.568" v="2731" actId="1038"/>
          <ac:spMkLst>
            <pc:docMk/>
            <pc:sldMk cId="2558340901" sldId="267"/>
            <ac:spMk id="6" creationId="{5B369581-8D09-43B7-9222-8A19826F029D}"/>
          </ac:spMkLst>
        </pc:spChg>
        <pc:spChg chg="add mod">
          <ac:chgData name="Zhang Jingtang" userId="ee48b5fb4da25d10" providerId="LiveId" clId="{E8CB6D15-F1A9-42DD-B1E8-BAC8712E496E}" dt="2019-11-18T01:22:41.568" v="2731" actId="1038"/>
          <ac:spMkLst>
            <pc:docMk/>
            <pc:sldMk cId="2558340901" sldId="267"/>
            <ac:spMk id="7" creationId="{6583AB40-402B-4D4A-A659-2A0422E2D247}"/>
          </ac:spMkLst>
        </pc:spChg>
        <pc:spChg chg="add mod">
          <ac:chgData name="Zhang Jingtang" userId="ee48b5fb4da25d10" providerId="LiveId" clId="{E8CB6D15-F1A9-42DD-B1E8-BAC8712E496E}" dt="2019-11-18T01:22:41.568" v="2731" actId="1038"/>
          <ac:spMkLst>
            <pc:docMk/>
            <pc:sldMk cId="2558340901" sldId="267"/>
            <ac:spMk id="8" creationId="{5ACA78B3-1885-43AA-AC08-AAA6D7BF3279}"/>
          </ac:spMkLst>
        </pc:spChg>
        <pc:spChg chg="add mod">
          <ac:chgData name="Zhang Jingtang" userId="ee48b5fb4da25d10" providerId="LiveId" clId="{E8CB6D15-F1A9-42DD-B1E8-BAC8712E496E}" dt="2019-11-18T01:22:41.568" v="2731" actId="1038"/>
          <ac:spMkLst>
            <pc:docMk/>
            <pc:sldMk cId="2558340901" sldId="267"/>
            <ac:spMk id="14" creationId="{7A991FB9-94B0-41D9-B342-24B30BD391D8}"/>
          </ac:spMkLst>
        </pc:spChg>
        <pc:spChg chg="add mod">
          <ac:chgData name="Zhang Jingtang" userId="ee48b5fb4da25d10" providerId="LiveId" clId="{E8CB6D15-F1A9-42DD-B1E8-BAC8712E496E}" dt="2019-11-18T01:22:41.568" v="2731" actId="1038"/>
          <ac:spMkLst>
            <pc:docMk/>
            <pc:sldMk cId="2558340901" sldId="267"/>
            <ac:spMk id="15" creationId="{BE029495-36D4-473C-8E76-1C45F0CC0196}"/>
          </ac:spMkLst>
        </pc:spChg>
        <pc:spChg chg="add mod">
          <ac:chgData name="Zhang Jingtang" userId="ee48b5fb4da25d10" providerId="LiveId" clId="{E8CB6D15-F1A9-42DD-B1E8-BAC8712E496E}" dt="2019-11-18T01:22:41.568" v="2731" actId="1038"/>
          <ac:spMkLst>
            <pc:docMk/>
            <pc:sldMk cId="2558340901" sldId="267"/>
            <ac:spMk id="16" creationId="{31A94A0A-BFC6-45E1-AE75-0C6CCB895E11}"/>
          </ac:spMkLst>
        </pc:spChg>
        <pc:picChg chg="del">
          <ac:chgData name="Zhang Jingtang" userId="ee48b5fb4da25d10" providerId="LiveId" clId="{E8CB6D15-F1A9-42DD-B1E8-BAC8712E496E}" dt="2019-11-17T16:16:25.395" v="2504" actId="478"/>
          <ac:picMkLst>
            <pc:docMk/>
            <pc:sldMk cId="2558340901" sldId="267"/>
            <ac:picMk id="2" creationId="{A725C0E1-0516-4DFC-8A7D-E882E4958BC1}"/>
          </ac:picMkLst>
        </pc:picChg>
        <pc:picChg chg="del">
          <ac:chgData name="Zhang Jingtang" userId="ee48b5fb4da25d10" providerId="LiveId" clId="{E8CB6D15-F1A9-42DD-B1E8-BAC8712E496E}" dt="2019-11-17T16:16:25.395" v="2504" actId="478"/>
          <ac:picMkLst>
            <pc:docMk/>
            <pc:sldMk cId="2558340901" sldId="267"/>
            <ac:picMk id="3" creationId="{56D6EEB1-01E0-4711-9485-A289DDA2138C}"/>
          </ac:picMkLst>
        </pc:picChg>
        <pc:picChg chg="del">
          <ac:chgData name="Zhang Jingtang" userId="ee48b5fb4da25d10" providerId="LiveId" clId="{E8CB6D15-F1A9-42DD-B1E8-BAC8712E496E}" dt="2019-11-17T16:16:25.395" v="2504" actId="478"/>
          <ac:picMkLst>
            <pc:docMk/>
            <pc:sldMk cId="2558340901" sldId="267"/>
            <ac:picMk id="7" creationId="{85D5277B-0255-4AB9-9A0C-6E8FBF8B3EC4}"/>
          </ac:picMkLst>
        </pc:picChg>
        <pc:cxnChg chg="add mod">
          <ac:chgData name="Zhang Jingtang" userId="ee48b5fb4da25d10" providerId="LiveId" clId="{E8CB6D15-F1A9-42DD-B1E8-BAC8712E496E}" dt="2019-11-18T01:22:41.568" v="2731" actId="1038"/>
          <ac:cxnSpMkLst>
            <pc:docMk/>
            <pc:sldMk cId="2558340901" sldId="267"/>
            <ac:cxnSpMk id="3" creationId="{249D1F02-B627-4B2E-B7F7-627797C52EF9}"/>
          </ac:cxnSpMkLst>
        </pc:cxnChg>
        <pc:cxnChg chg="add mod">
          <ac:chgData name="Zhang Jingtang" userId="ee48b5fb4da25d10" providerId="LiveId" clId="{E8CB6D15-F1A9-42DD-B1E8-BAC8712E496E}" dt="2019-11-18T01:22:41.568" v="2731" actId="1038"/>
          <ac:cxnSpMkLst>
            <pc:docMk/>
            <pc:sldMk cId="2558340901" sldId="267"/>
            <ac:cxnSpMk id="10" creationId="{EC9BCB11-1195-4B65-9B86-8798E27AB576}"/>
          </ac:cxnSpMkLst>
        </pc:cxnChg>
        <pc:cxnChg chg="add mod">
          <ac:chgData name="Zhang Jingtang" userId="ee48b5fb4da25d10" providerId="LiveId" clId="{E8CB6D15-F1A9-42DD-B1E8-BAC8712E496E}" dt="2019-11-18T01:22:41.568" v="2731" actId="1038"/>
          <ac:cxnSpMkLst>
            <pc:docMk/>
            <pc:sldMk cId="2558340901" sldId="267"/>
            <ac:cxnSpMk id="17" creationId="{08D0B4ED-BDC0-4706-9676-E40D5C6C6DA7}"/>
          </ac:cxnSpMkLst>
        </pc:cxnChg>
        <pc:cxnChg chg="add mod">
          <ac:chgData name="Zhang Jingtang" userId="ee48b5fb4da25d10" providerId="LiveId" clId="{E8CB6D15-F1A9-42DD-B1E8-BAC8712E496E}" dt="2019-11-18T01:22:41.568" v="2731" actId="1038"/>
          <ac:cxnSpMkLst>
            <pc:docMk/>
            <pc:sldMk cId="2558340901" sldId="267"/>
            <ac:cxnSpMk id="18" creationId="{EDBF57B0-F6FB-45CC-A279-E6AF27E87EA9}"/>
          </ac:cxnSpMkLst>
        </pc:cxnChg>
      </pc:sldChg>
      <pc:sldChg chg="addSp delSp modSp add setBg">
        <pc:chgData name="Zhang Jingtang" userId="ee48b5fb4da25d10" providerId="LiveId" clId="{E8CB6D15-F1A9-42DD-B1E8-BAC8712E496E}" dt="2019-11-18T02:46:55.273" v="3406"/>
        <pc:sldMkLst>
          <pc:docMk/>
          <pc:sldMk cId="4282654897" sldId="268"/>
        </pc:sldMkLst>
        <pc:spChg chg="mod">
          <ac:chgData name="Zhang Jingtang" userId="ee48b5fb4da25d10" providerId="LiveId" clId="{E8CB6D15-F1A9-42DD-B1E8-BAC8712E496E}" dt="2019-11-18T01:34:31.683" v="2737" actId="20577"/>
          <ac:spMkLst>
            <pc:docMk/>
            <pc:sldMk cId="4282654897" sldId="268"/>
            <ac:spMk id="4" creationId="{42065994-DBDE-4FB5-BE6C-F00A1018A423}"/>
          </ac:spMkLst>
        </pc:spChg>
        <pc:spChg chg="del">
          <ac:chgData name="Zhang Jingtang" userId="ee48b5fb4da25d10" providerId="LiveId" clId="{E8CB6D15-F1A9-42DD-B1E8-BAC8712E496E}" dt="2019-11-18T01:39:49.133" v="2738" actId="478"/>
          <ac:spMkLst>
            <pc:docMk/>
            <pc:sldMk cId="4282654897" sldId="268"/>
            <ac:spMk id="5" creationId="{B3BBD6C4-15E3-476B-A955-820C31BBC1C2}"/>
          </ac:spMkLst>
        </pc:spChg>
        <pc:spChg chg="del">
          <ac:chgData name="Zhang Jingtang" userId="ee48b5fb4da25d10" providerId="LiveId" clId="{E8CB6D15-F1A9-42DD-B1E8-BAC8712E496E}" dt="2019-11-18T01:39:51.551" v="2739" actId="478"/>
          <ac:spMkLst>
            <pc:docMk/>
            <pc:sldMk cId="4282654897" sldId="268"/>
            <ac:spMk id="6" creationId="{5B369581-8D09-43B7-9222-8A19826F029D}"/>
          </ac:spMkLst>
        </pc:spChg>
        <pc:spChg chg="del">
          <ac:chgData name="Zhang Jingtang" userId="ee48b5fb4da25d10" providerId="LiveId" clId="{E8CB6D15-F1A9-42DD-B1E8-BAC8712E496E}" dt="2019-11-18T01:39:51.551" v="2739" actId="478"/>
          <ac:spMkLst>
            <pc:docMk/>
            <pc:sldMk cId="4282654897" sldId="268"/>
            <ac:spMk id="7" creationId="{6583AB40-402B-4D4A-A659-2A0422E2D247}"/>
          </ac:spMkLst>
        </pc:spChg>
        <pc:spChg chg="del">
          <ac:chgData name="Zhang Jingtang" userId="ee48b5fb4da25d10" providerId="LiveId" clId="{E8CB6D15-F1A9-42DD-B1E8-BAC8712E496E}" dt="2019-11-18T01:39:51.551" v="2739" actId="478"/>
          <ac:spMkLst>
            <pc:docMk/>
            <pc:sldMk cId="4282654897" sldId="268"/>
            <ac:spMk id="8" creationId="{5ACA78B3-1885-43AA-AC08-AAA6D7BF3279}"/>
          </ac:spMkLst>
        </pc:spChg>
        <pc:spChg chg="del">
          <ac:chgData name="Zhang Jingtang" userId="ee48b5fb4da25d10" providerId="LiveId" clId="{E8CB6D15-F1A9-42DD-B1E8-BAC8712E496E}" dt="2019-11-18T01:39:51.551" v="2739" actId="478"/>
          <ac:spMkLst>
            <pc:docMk/>
            <pc:sldMk cId="4282654897" sldId="268"/>
            <ac:spMk id="14" creationId="{7A991FB9-94B0-41D9-B342-24B30BD391D8}"/>
          </ac:spMkLst>
        </pc:spChg>
        <pc:spChg chg="del">
          <ac:chgData name="Zhang Jingtang" userId="ee48b5fb4da25d10" providerId="LiveId" clId="{E8CB6D15-F1A9-42DD-B1E8-BAC8712E496E}" dt="2019-11-18T01:39:51.551" v="2739" actId="478"/>
          <ac:spMkLst>
            <pc:docMk/>
            <pc:sldMk cId="4282654897" sldId="268"/>
            <ac:spMk id="15" creationId="{BE029495-36D4-473C-8E76-1C45F0CC0196}"/>
          </ac:spMkLst>
        </pc:spChg>
        <pc:spChg chg="del">
          <ac:chgData name="Zhang Jingtang" userId="ee48b5fb4da25d10" providerId="LiveId" clId="{E8CB6D15-F1A9-42DD-B1E8-BAC8712E496E}" dt="2019-11-18T01:39:51.551" v="2739" actId="478"/>
          <ac:spMkLst>
            <pc:docMk/>
            <pc:sldMk cId="4282654897" sldId="268"/>
            <ac:spMk id="16" creationId="{31A94A0A-BFC6-45E1-AE75-0C6CCB895E11}"/>
          </ac:spMkLst>
        </pc:spChg>
        <pc:picChg chg="add del mod">
          <ac:chgData name="Zhang Jingtang" userId="ee48b5fb4da25d10" providerId="LiveId" clId="{E8CB6D15-F1A9-42DD-B1E8-BAC8712E496E}" dt="2019-11-18T01:42:19.927" v="2830" actId="1038"/>
          <ac:picMkLst>
            <pc:docMk/>
            <pc:sldMk cId="4282654897" sldId="268"/>
            <ac:picMk id="2" creationId="{496C542F-AA0D-460A-A010-1B6CA3E7762A}"/>
          </ac:picMkLst>
        </pc:picChg>
        <pc:picChg chg="add del mod">
          <ac:chgData name="Zhang Jingtang" userId="ee48b5fb4da25d10" providerId="LiveId" clId="{E8CB6D15-F1A9-42DD-B1E8-BAC8712E496E}" dt="2019-11-18T01:41:21.296" v="2782" actId="478"/>
          <ac:picMkLst>
            <pc:docMk/>
            <pc:sldMk cId="4282654897" sldId="268"/>
            <ac:picMk id="9" creationId="{D9E401F1-2957-4E32-BD5B-B736B2B28E7B}"/>
          </ac:picMkLst>
        </pc:picChg>
        <pc:picChg chg="add mod">
          <ac:chgData name="Zhang Jingtang" userId="ee48b5fb4da25d10" providerId="LiveId" clId="{E8CB6D15-F1A9-42DD-B1E8-BAC8712E496E}" dt="2019-11-18T01:42:20.727" v="2831" actId="1076"/>
          <ac:picMkLst>
            <pc:docMk/>
            <pc:sldMk cId="4282654897" sldId="268"/>
            <ac:picMk id="11" creationId="{B18EACB3-10C5-43F4-936D-9B0F3421B025}"/>
          </ac:picMkLst>
        </pc:picChg>
        <pc:picChg chg="add del mod">
          <ac:chgData name="Zhang Jingtang" userId="ee48b5fb4da25d10" providerId="LiveId" clId="{E8CB6D15-F1A9-42DD-B1E8-BAC8712E496E}" dt="2019-11-18T01:52:15.369" v="3029" actId="478"/>
          <ac:picMkLst>
            <pc:docMk/>
            <pc:sldMk cId="4282654897" sldId="268"/>
            <ac:picMk id="12" creationId="{9DFBD656-A00C-4070-99CC-884C7A172CEC}"/>
          </ac:picMkLst>
        </pc:picChg>
        <pc:picChg chg="add mod">
          <ac:chgData name="Zhang Jingtang" userId="ee48b5fb4da25d10" providerId="LiveId" clId="{E8CB6D15-F1A9-42DD-B1E8-BAC8712E496E}" dt="2019-11-18T01:52:19.665" v="3032" actId="1076"/>
          <ac:picMkLst>
            <pc:docMk/>
            <pc:sldMk cId="4282654897" sldId="268"/>
            <ac:picMk id="13" creationId="{627667D3-C6ED-430C-ADD0-B9BEA991A2EA}"/>
          </ac:picMkLst>
        </pc:picChg>
        <pc:picChg chg="add mod">
          <ac:chgData name="Zhang Jingtang" userId="ee48b5fb4da25d10" providerId="LiveId" clId="{E8CB6D15-F1A9-42DD-B1E8-BAC8712E496E}" dt="2019-11-18T01:52:56.969" v="3040" actId="1076"/>
          <ac:picMkLst>
            <pc:docMk/>
            <pc:sldMk cId="4282654897" sldId="268"/>
            <ac:picMk id="19" creationId="{CFCAA319-C792-4D03-B364-0D361A74B486}"/>
          </ac:picMkLst>
        </pc:picChg>
        <pc:picChg chg="add mod">
          <ac:chgData name="Zhang Jingtang" userId="ee48b5fb4da25d10" providerId="LiveId" clId="{E8CB6D15-F1A9-42DD-B1E8-BAC8712E496E}" dt="2019-11-18T01:58:12.556" v="3047" actId="14100"/>
          <ac:picMkLst>
            <pc:docMk/>
            <pc:sldMk cId="4282654897" sldId="268"/>
            <ac:picMk id="20" creationId="{4A08F682-513E-4A6D-8254-5F824290C994}"/>
          </ac:picMkLst>
        </pc:picChg>
        <pc:cxnChg chg="del mod">
          <ac:chgData name="Zhang Jingtang" userId="ee48b5fb4da25d10" providerId="LiveId" clId="{E8CB6D15-F1A9-42DD-B1E8-BAC8712E496E}" dt="2019-11-18T01:39:51.551" v="2739" actId="478"/>
          <ac:cxnSpMkLst>
            <pc:docMk/>
            <pc:sldMk cId="4282654897" sldId="268"/>
            <ac:cxnSpMk id="3" creationId="{249D1F02-B627-4B2E-B7F7-627797C52EF9}"/>
          </ac:cxnSpMkLst>
        </pc:cxnChg>
        <pc:cxnChg chg="del mod">
          <ac:chgData name="Zhang Jingtang" userId="ee48b5fb4da25d10" providerId="LiveId" clId="{E8CB6D15-F1A9-42DD-B1E8-BAC8712E496E}" dt="2019-11-18T01:39:51.551" v="2739" actId="478"/>
          <ac:cxnSpMkLst>
            <pc:docMk/>
            <pc:sldMk cId="4282654897" sldId="268"/>
            <ac:cxnSpMk id="10" creationId="{EC9BCB11-1195-4B65-9B86-8798E27AB576}"/>
          </ac:cxnSpMkLst>
        </pc:cxnChg>
        <pc:cxnChg chg="del mod">
          <ac:chgData name="Zhang Jingtang" userId="ee48b5fb4da25d10" providerId="LiveId" clId="{E8CB6D15-F1A9-42DD-B1E8-BAC8712E496E}" dt="2019-11-18T01:39:51.551" v="2739" actId="478"/>
          <ac:cxnSpMkLst>
            <pc:docMk/>
            <pc:sldMk cId="4282654897" sldId="268"/>
            <ac:cxnSpMk id="17" creationId="{08D0B4ED-BDC0-4706-9676-E40D5C6C6DA7}"/>
          </ac:cxnSpMkLst>
        </pc:cxnChg>
        <pc:cxnChg chg="del mod">
          <ac:chgData name="Zhang Jingtang" userId="ee48b5fb4da25d10" providerId="LiveId" clId="{E8CB6D15-F1A9-42DD-B1E8-BAC8712E496E}" dt="2019-11-18T01:39:51.551" v="2739" actId="478"/>
          <ac:cxnSpMkLst>
            <pc:docMk/>
            <pc:sldMk cId="4282654897" sldId="268"/>
            <ac:cxnSpMk id="18" creationId="{EDBF57B0-F6FB-45CC-A279-E6AF27E87EA9}"/>
          </ac:cxnSpMkLst>
        </pc:cxnChg>
      </pc:sldChg>
      <pc:sldChg chg="addSp delSp modSp add setBg">
        <pc:chgData name="Zhang Jingtang" userId="ee48b5fb4da25d10" providerId="LiveId" clId="{E8CB6D15-F1A9-42DD-B1E8-BAC8712E496E}" dt="2019-11-18T02:46:55.273" v="3406"/>
        <pc:sldMkLst>
          <pc:docMk/>
          <pc:sldMk cId="779795308" sldId="269"/>
        </pc:sldMkLst>
        <pc:spChg chg="add mod">
          <ac:chgData name="Zhang Jingtang" userId="ee48b5fb4da25d10" providerId="LiveId" clId="{E8CB6D15-F1A9-42DD-B1E8-BAC8712E496E}" dt="2019-11-18T01:50:26.594" v="3013" actId="1076"/>
          <ac:spMkLst>
            <pc:docMk/>
            <pc:sldMk cId="779795308" sldId="269"/>
            <ac:spMk id="5" creationId="{BC1C4B6B-429C-4E74-8B98-F93C075C5D65}"/>
          </ac:spMkLst>
        </pc:spChg>
        <pc:picChg chg="del">
          <ac:chgData name="Zhang Jingtang" userId="ee48b5fb4da25d10" providerId="LiveId" clId="{E8CB6D15-F1A9-42DD-B1E8-BAC8712E496E}" dt="2019-11-18T01:42:37.493" v="2834" actId="478"/>
          <ac:picMkLst>
            <pc:docMk/>
            <pc:sldMk cId="779795308" sldId="269"/>
            <ac:picMk id="2" creationId="{496C542F-AA0D-460A-A010-1B6CA3E7762A}"/>
          </ac:picMkLst>
        </pc:picChg>
        <pc:picChg chg="del">
          <ac:chgData name="Zhang Jingtang" userId="ee48b5fb4da25d10" providerId="LiveId" clId="{E8CB6D15-F1A9-42DD-B1E8-BAC8712E496E}" dt="2019-11-18T01:42:37.493" v="2834" actId="478"/>
          <ac:picMkLst>
            <pc:docMk/>
            <pc:sldMk cId="779795308" sldId="269"/>
            <ac:picMk id="11" creationId="{B18EACB3-10C5-43F4-936D-9B0F3421B025}"/>
          </ac:picMkLst>
        </pc:picChg>
      </pc:sldChg>
      <pc:sldChg chg="modSp add setBg">
        <pc:chgData name="Zhang Jingtang" userId="ee48b5fb4da25d10" providerId="LiveId" clId="{E8CB6D15-F1A9-42DD-B1E8-BAC8712E496E}" dt="2019-11-18T02:46:55.273" v="3406"/>
        <pc:sldMkLst>
          <pc:docMk/>
          <pc:sldMk cId="2029614540" sldId="270"/>
        </pc:sldMkLst>
        <pc:spChg chg="mod">
          <ac:chgData name="Zhang Jingtang" userId="ee48b5fb4da25d10" providerId="LiveId" clId="{E8CB6D15-F1A9-42DD-B1E8-BAC8712E496E}" dt="2019-11-18T02:17:59.085" v="3060" actId="14100"/>
          <ac:spMkLst>
            <pc:docMk/>
            <pc:sldMk cId="2029614540" sldId="270"/>
            <ac:spMk id="4" creationId="{42065994-DBDE-4FB5-BE6C-F00A1018A423}"/>
          </ac:spMkLst>
        </pc:spChg>
        <pc:spChg chg="mod">
          <ac:chgData name="Zhang Jingtang" userId="ee48b5fb4da25d10" providerId="LiveId" clId="{E8CB6D15-F1A9-42DD-B1E8-BAC8712E496E}" dt="2019-11-18T02:44:22.951" v="3283" actId="14100"/>
          <ac:spMkLst>
            <pc:docMk/>
            <pc:sldMk cId="2029614540" sldId="270"/>
            <ac:spMk id="5" creationId="{BC1C4B6B-429C-4E74-8B98-F93C075C5D65}"/>
          </ac:spMkLst>
        </pc:spChg>
      </pc:sldChg>
      <pc:sldChg chg="addSp delSp modSp add setBg">
        <pc:chgData name="Zhang Jingtang" userId="ee48b5fb4da25d10" providerId="LiveId" clId="{E8CB6D15-F1A9-42DD-B1E8-BAC8712E496E}" dt="2019-11-18T02:46:55.273" v="3406"/>
        <pc:sldMkLst>
          <pc:docMk/>
          <pc:sldMk cId="604659962" sldId="271"/>
        </pc:sldMkLst>
        <pc:spChg chg="mod">
          <ac:chgData name="Zhang Jingtang" userId="ee48b5fb4da25d10" providerId="LiveId" clId="{E8CB6D15-F1A9-42DD-B1E8-BAC8712E496E}" dt="2019-11-18T02:20:36.739" v="3130"/>
          <ac:spMkLst>
            <pc:docMk/>
            <pc:sldMk cId="604659962" sldId="271"/>
            <ac:spMk id="4" creationId="{42065994-DBDE-4FB5-BE6C-F00A1018A423}"/>
          </ac:spMkLst>
        </pc:spChg>
        <pc:spChg chg="del mod">
          <ac:chgData name="Zhang Jingtang" userId="ee48b5fb4da25d10" providerId="LiveId" clId="{E8CB6D15-F1A9-42DD-B1E8-BAC8712E496E}" dt="2019-11-18T02:20:36.959" v="3132"/>
          <ac:spMkLst>
            <pc:docMk/>
            <pc:sldMk cId="604659962" sldId="271"/>
            <ac:spMk id="5" creationId="{BC1C4B6B-429C-4E74-8B98-F93C075C5D65}"/>
          </ac:spMkLst>
        </pc:spChg>
        <pc:spChg chg="add mod">
          <ac:chgData name="Zhang Jingtang" userId="ee48b5fb4da25d10" providerId="LiveId" clId="{E8CB6D15-F1A9-42DD-B1E8-BAC8712E496E}" dt="2019-11-18T02:21:04.137" v="3140" actId="14100"/>
          <ac:spMkLst>
            <pc:docMk/>
            <pc:sldMk cId="604659962" sldId="271"/>
            <ac:spMk id="6" creationId="{D00C5F90-9D4F-46C4-9F46-191A4984A91B}"/>
          </ac:spMkLst>
        </pc:spChg>
      </pc:sldChg>
      <pc:sldChg chg="modSp add setBg">
        <pc:chgData name="Zhang Jingtang" userId="ee48b5fb4da25d10" providerId="LiveId" clId="{E8CB6D15-F1A9-42DD-B1E8-BAC8712E496E}" dt="2019-11-18T02:46:55.273" v="3406"/>
        <pc:sldMkLst>
          <pc:docMk/>
          <pc:sldMk cId="3372689076" sldId="272"/>
        </pc:sldMkLst>
        <pc:spChg chg="mod">
          <ac:chgData name="Zhang Jingtang" userId="ee48b5fb4da25d10" providerId="LiveId" clId="{E8CB6D15-F1A9-42DD-B1E8-BAC8712E496E}" dt="2019-11-18T02:21:30.078" v="3143"/>
          <ac:spMkLst>
            <pc:docMk/>
            <pc:sldMk cId="3372689076" sldId="272"/>
            <ac:spMk id="4" creationId="{42065994-DBDE-4FB5-BE6C-F00A1018A423}"/>
          </ac:spMkLst>
        </pc:spChg>
        <pc:spChg chg="mod">
          <ac:chgData name="Zhang Jingtang" userId="ee48b5fb4da25d10" providerId="LiveId" clId="{E8CB6D15-F1A9-42DD-B1E8-BAC8712E496E}" dt="2019-11-18T02:22:18.292" v="3169" actId="20577"/>
          <ac:spMkLst>
            <pc:docMk/>
            <pc:sldMk cId="3372689076" sldId="272"/>
            <ac:spMk id="6" creationId="{D00C5F90-9D4F-46C4-9F46-191A4984A91B}"/>
          </ac:spMkLst>
        </pc:spChg>
      </pc:sldChg>
      <pc:sldChg chg="modSp add setBg">
        <pc:chgData name="Zhang Jingtang" userId="ee48b5fb4da25d10" providerId="LiveId" clId="{E8CB6D15-F1A9-42DD-B1E8-BAC8712E496E}" dt="2019-11-18T02:46:55.273" v="3406"/>
        <pc:sldMkLst>
          <pc:docMk/>
          <pc:sldMk cId="3141097241" sldId="273"/>
        </pc:sldMkLst>
        <pc:spChg chg="mod">
          <ac:chgData name="Zhang Jingtang" userId="ee48b5fb4da25d10" providerId="LiveId" clId="{E8CB6D15-F1A9-42DD-B1E8-BAC8712E496E}" dt="2019-11-18T02:32:55.783" v="3174"/>
          <ac:spMkLst>
            <pc:docMk/>
            <pc:sldMk cId="3141097241" sldId="273"/>
            <ac:spMk id="4" creationId="{42065994-DBDE-4FB5-BE6C-F00A1018A423}"/>
          </ac:spMkLst>
        </pc:spChg>
        <pc:spChg chg="mod">
          <ac:chgData name="Zhang Jingtang" userId="ee48b5fb4da25d10" providerId="LiveId" clId="{E8CB6D15-F1A9-42DD-B1E8-BAC8712E496E}" dt="2019-11-18T02:34:10.623" v="3186" actId="20577"/>
          <ac:spMkLst>
            <pc:docMk/>
            <pc:sldMk cId="3141097241" sldId="273"/>
            <ac:spMk id="6" creationId="{D00C5F90-9D4F-46C4-9F46-191A4984A91B}"/>
          </ac:spMkLst>
        </pc:spChg>
      </pc:sldChg>
      <pc:sldChg chg="modSp add setBg">
        <pc:chgData name="Zhang Jingtang" userId="ee48b5fb4da25d10" providerId="LiveId" clId="{E8CB6D15-F1A9-42DD-B1E8-BAC8712E496E}" dt="2019-11-18T02:46:55.273" v="3406"/>
        <pc:sldMkLst>
          <pc:docMk/>
          <pc:sldMk cId="3620935935" sldId="274"/>
        </pc:sldMkLst>
        <pc:spChg chg="mod">
          <ac:chgData name="Zhang Jingtang" userId="ee48b5fb4da25d10" providerId="LiveId" clId="{E8CB6D15-F1A9-42DD-B1E8-BAC8712E496E}" dt="2019-11-18T02:34:49.797" v="3189" actId="20577"/>
          <ac:spMkLst>
            <pc:docMk/>
            <pc:sldMk cId="3620935935" sldId="274"/>
            <ac:spMk id="4" creationId="{42065994-DBDE-4FB5-BE6C-F00A1018A423}"/>
          </ac:spMkLst>
        </pc:spChg>
        <pc:spChg chg="mod">
          <ac:chgData name="Zhang Jingtang" userId="ee48b5fb4da25d10" providerId="LiveId" clId="{E8CB6D15-F1A9-42DD-B1E8-BAC8712E496E}" dt="2019-11-18T02:35:19.661" v="3195" actId="14100"/>
          <ac:spMkLst>
            <pc:docMk/>
            <pc:sldMk cId="3620935935" sldId="274"/>
            <ac:spMk id="6" creationId="{D00C5F90-9D4F-46C4-9F46-191A4984A91B}"/>
          </ac:spMkLst>
        </pc:spChg>
      </pc:sldChg>
      <pc:sldChg chg="modSp add setBg">
        <pc:chgData name="Zhang Jingtang" userId="ee48b5fb4da25d10" providerId="LiveId" clId="{E8CB6D15-F1A9-42DD-B1E8-BAC8712E496E}" dt="2019-11-18T02:46:55.273" v="3406"/>
        <pc:sldMkLst>
          <pc:docMk/>
          <pc:sldMk cId="688303149" sldId="275"/>
        </pc:sldMkLst>
        <pc:spChg chg="mod">
          <ac:chgData name="Zhang Jingtang" userId="ee48b5fb4da25d10" providerId="LiveId" clId="{E8CB6D15-F1A9-42DD-B1E8-BAC8712E496E}" dt="2019-11-18T02:36:07.460" v="3197"/>
          <ac:spMkLst>
            <pc:docMk/>
            <pc:sldMk cId="688303149" sldId="275"/>
            <ac:spMk id="4" creationId="{42065994-DBDE-4FB5-BE6C-F00A1018A423}"/>
          </ac:spMkLst>
        </pc:spChg>
        <pc:spChg chg="mod">
          <ac:chgData name="Zhang Jingtang" userId="ee48b5fb4da25d10" providerId="LiveId" clId="{E8CB6D15-F1A9-42DD-B1E8-BAC8712E496E}" dt="2019-11-18T02:37:08.514" v="3211" actId="14100"/>
          <ac:spMkLst>
            <pc:docMk/>
            <pc:sldMk cId="688303149" sldId="275"/>
            <ac:spMk id="6" creationId="{D00C5F90-9D4F-46C4-9F46-191A4984A91B}"/>
          </ac:spMkLst>
        </pc:spChg>
      </pc:sldChg>
      <pc:sldChg chg="modSp add setBg">
        <pc:chgData name="Zhang Jingtang" userId="ee48b5fb4da25d10" providerId="LiveId" clId="{E8CB6D15-F1A9-42DD-B1E8-BAC8712E496E}" dt="2019-11-18T02:46:55.273" v="3406"/>
        <pc:sldMkLst>
          <pc:docMk/>
          <pc:sldMk cId="2689915760" sldId="276"/>
        </pc:sldMkLst>
        <pc:spChg chg="mod">
          <ac:chgData name="Zhang Jingtang" userId="ee48b5fb4da25d10" providerId="LiveId" clId="{E8CB6D15-F1A9-42DD-B1E8-BAC8712E496E}" dt="2019-11-18T02:37:44.343" v="3227" actId="20577"/>
          <ac:spMkLst>
            <pc:docMk/>
            <pc:sldMk cId="2689915760" sldId="276"/>
            <ac:spMk id="4" creationId="{42065994-DBDE-4FB5-BE6C-F00A1018A423}"/>
          </ac:spMkLst>
        </pc:spChg>
        <pc:spChg chg="mod">
          <ac:chgData name="Zhang Jingtang" userId="ee48b5fb4da25d10" providerId="LiveId" clId="{E8CB6D15-F1A9-42DD-B1E8-BAC8712E496E}" dt="2019-11-18T02:39:36.690" v="3246" actId="20577"/>
          <ac:spMkLst>
            <pc:docMk/>
            <pc:sldMk cId="2689915760" sldId="276"/>
            <ac:spMk id="6" creationId="{D00C5F90-9D4F-46C4-9F46-191A4984A91B}"/>
          </ac:spMkLst>
        </pc:spChg>
      </pc:sldChg>
      <pc:sldChg chg="addSp modSp add setBg">
        <pc:chgData name="Zhang Jingtang" userId="ee48b5fb4da25d10" providerId="LiveId" clId="{E8CB6D15-F1A9-42DD-B1E8-BAC8712E496E}" dt="2019-11-18T03:32:55.312" v="3918" actId="11"/>
        <pc:sldMkLst>
          <pc:docMk/>
          <pc:sldMk cId="1568574011" sldId="277"/>
        </pc:sldMkLst>
        <pc:spChg chg="mod">
          <ac:chgData name="Zhang Jingtang" userId="ee48b5fb4da25d10" providerId="LiveId" clId="{E8CB6D15-F1A9-42DD-B1E8-BAC8712E496E}" dt="2019-11-18T02:58:33.160" v="3430" actId="20577"/>
          <ac:spMkLst>
            <pc:docMk/>
            <pc:sldMk cId="1568574011" sldId="277"/>
            <ac:spMk id="4" creationId="{42065994-DBDE-4FB5-BE6C-F00A1018A423}"/>
          </ac:spMkLst>
        </pc:spChg>
        <pc:spChg chg="add mod">
          <ac:chgData name="Zhang Jingtang" userId="ee48b5fb4da25d10" providerId="LiveId" clId="{E8CB6D15-F1A9-42DD-B1E8-BAC8712E496E}" dt="2019-11-18T03:32:55.312" v="3918" actId="11"/>
          <ac:spMkLst>
            <pc:docMk/>
            <pc:sldMk cId="1568574011" sldId="277"/>
            <ac:spMk id="5" creationId="{B020FEF3-2F13-4088-ACA5-A55C71ACA5C8}"/>
          </ac:spMkLst>
        </pc:spChg>
        <pc:spChg chg="mod">
          <ac:chgData name="Zhang Jingtang" userId="ee48b5fb4da25d10" providerId="LiveId" clId="{E8CB6D15-F1A9-42DD-B1E8-BAC8712E496E}" dt="2019-11-18T03:32:46.131" v="3888" actId="20577"/>
          <ac:spMkLst>
            <pc:docMk/>
            <pc:sldMk cId="1568574011" sldId="277"/>
            <ac:spMk id="6" creationId="{D00C5F90-9D4F-46C4-9F46-191A4984A91B}"/>
          </ac:spMkLst>
        </pc:spChg>
      </pc:sldChg>
      <pc:sldChg chg="delSp modSp add del setBg">
        <pc:chgData name="Zhang Jingtang" userId="ee48b5fb4da25d10" providerId="LiveId" clId="{E8CB6D15-F1A9-42DD-B1E8-BAC8712E496E}" dt="2019-11-18T02:47:25.539" v="3419" actId="2696"/>
        <pc:sldMkLst>
          <pc:docMk/>
          <pc:sldMk cId="1889169542" sldId="277"/>
        </pc:sldMkLst>
        <pc:spChg chg="del mod">
          <ac:chgData name="Zhang Jingtang" userId="ee48b5fb4da25d10" providerId="LiveId" clId="{E8CB6D15-F1A9-42DD-B1E8-BAC8712E496E}" dt="2019-11-18T02:47:24.080" v="3418" actId="478"/>
          <ac:spMkLst>
            <pc:docMk/>
            <pc:sldMk cId="1889169542" sldId="277"/>
            <ac:spMk id="4" creationId="{42065994-DBDE-4FB5-BE6C-F00A1018A423}"/>
          </ac:spMkLst>
        </pc:spChg>
        <pc:spChg chg="del">
          <ac:chgData name="Zhang Jingtang" userId="ee48b5fb4da25d10" providerId="LiveId" clId="{E8CB6D15-F1A9-42DD-B1E8-BAC8712E496E}" dt="2019-11-18T02:47:15.862" v="3409" actId="478"/>
          <ac:spMkLst>
            <pc:docMk/>
            <pc:sldMk cId="1889169542" sldId="277"/>
            <ac:spMk id="6" creationId="{D00C5F90-9D4F-46C4-9F46-191A4984A91B}"/>
          </ac:spMkLst>
        </pc:spChg>
      </pc:sldChg>
      <pc:sldChg chg="addSp modSp add setBg">
        <pc:chgData name="Zhang Jingtang" userId="ee48b5fb4da25d10" providerId="LiveId" clId="{E8CB6D15-F1A9-42DD-B1E8-BAC8712E496E}" dt="2019-11-18T03:29:06.199" v="3844" actId="1582"/>
        <pc:sldMkLst>
          <pc:docMk/>
          <pc:sldMk cId="606224924" sldId="278"/>
        </pc:sldMkLst>
        <pc:spChg chg="add mod">
          <ac:chgData name="Zhang Jingtang" userId="ee48b5fb4da25d10" providerId="LiveId" clId="{E8CB6D15-F1A9-42DD-B1E8-BAC8712E496E}" dt="2019-11-18T03:29:06.199" v="3844" actId="1582"/>
          <ac:spMkLst>
            <pc:docMk/>
            <pc:sldMk cId="606224924" sldId="278"/>
            <ac:spMk id="2" creationId="{E51392B6-2035-489D-874F-660B87A05A8E}"/>
          </ac:spMkLst>
        </pc:spChg>
        <pc:spChg chg="mod">
          <ac:chgData name="Zhang Jingtang" userId="ee48b5fb4da25d10" providerId="LiveId" clId="{E8CB6D15-F1A9-42DD-B1E8-BAC8712E496E}" dt="2019-11-18T03:11:54.042" v="3654" actId="14100"/>
          <ac:spMkLst>
            <pc:docMk/>
            <pc:sldMk cId="606224924" sldId="278"/>
            <ac:spMk id="5" creationId="{B020FEF3-2F13-4088-ACA5-A55C71ACA5C8}"/>
          </ac:spMkLst>
        </pc:spChg>
        <pc:spChg chg="mod">
          <ac:chgData name="Zhang Jingtang" userId="ee48b5fb4da25d10" providerId="LiveId" clId="{E8CB6D15-F1A9-42DD-B1E8-BAC8712E496E}" dt="2019-11-18T03:10:54.647" v="3610" actId="1035"/>
          <ac:spMkLst>
            <pc:docMk/>
            <pc:sldMk cId="606224924" sldId="278"/>
            <ac:spMk id="6" creationId="{D00C5F90-9D4F-46C4-9F46-191A4984A91B}"/>
          </ac:spMkLst>
        </pc:spChg>
      </pc:sldChg>
      <pc:sldChg chg="modSp add del setBg">
        <pc:chgData name="Zhang Jingtang" userId="ee48b5fb4da25d10" providerId="LiveId" clId="{E8CB6D15-F1A9-42DD-B1E8-BAC8712E496E}" dt="2019-11-18T03:07:00.555" v="3504" actId="2696"/>
        <pc:sldMkLst>
          <pc:docMk/>
          <pc:sldMk cId="882977541" sldId="278"/>
        </pc:sldMkLst>
        <pc:spChg chg="mod">
          <ac:chgData name="Zhang Jingtang" userId="ee48b5fb4da25d10" providerId="LiveId" clId="{E8CB6D15-F1A9-42DD-B1E8-BAC8712E496E}" dt="2019-11-18T03:04:21.930" v="3459"/>
          <ac:spMkLst>
            <pc:docMk/>
            <pc:sldMk cId="882977541" sldId="278"/>
            <ac:spMk id="4" creationId="{42065994-DBDE-4FB5-BE6C-F00A1018A423}"/>
          </ac:spMkLst>
        </pc:spChg>
        <pc:spChg chg="mod">
          <ac:chgData name="Zhang Jingtang" userId="ee48b5fb4da25d10" providerId="LiveId" clId="{E8CB6D15-F1A9-42DD-B1E8-BAC8712E496E}" dt="2019-11-18T03:05:21.590" v="3472" actId="20577"/>
          <ac:spMkLst>
            <pc:docMk/>
            <pc:sldMk cId="882977541" sldId="278"/>
            <ac:spMk id="6" creationId="{D00C5F90-9D4F-46C4-9F46-191A4984A91B}"/>
          </ac:spMkLst>
        </pc:spChg>
      </pc:sldChg>
      <pc:sldChg chg="modSp add ord setBg">
        <pc:chgData name="Zhang Jingtang" userId="ee48b5fb4da25d10" providerId="LiveId" clId="{E8CB6D15-F1A9-42DD-B1E8-BAC8712E496E}" dt="2019-11-18T03:30:57.637" v="3848"/>
        <pc:sldMkLst>
          <pc:docMk/>
          <pc:sldMk cId="3639299978" sldId="279"/>
        </pc:sldMkLst>
        <pc:spChg chg="mod">
          <ac:chgData name="Zhang Jingtang" userId="ee48b5fb4da25d10" providerId="LiveId" clId="{E8CB6D15-F1A9-42DD-B1E8-BAC8712E496E}" dt="2019-11-18T03:30:20.262" v="3847"/>
          <ac:spMkLst>
            <pc:docMk/>
            <pc:sldMk cId="3639299978" sldId="279"/>
            <ac:spMk id="2" creationId="{E51392B6-2035-489D-874F-660B87A05A8E}"/>
          </ac:spMkLst>
        </pc:spChg>
        <pc:spChg chg="mod">
          <ac:chgData name="Zhang Jingtang" userId="ee48b5fb4da25d10" providerId="LiveId" clId="{E8CB6D15-F1A9-42DD-B1E8-BAC8712E496E}" dt="2019-11-18T03:15:00.280" v="3709" actId="20577"/>
          <ac:spMkLst>
            <pc:docMk/>
            <pc:sldMk cId="3639299978" sldId="279"/>
            <ac:spMk id="5" creationId="{B020FEF3-2F13-4088-ACA5-A55C71ACA5C8}"/>
          </ac:spMkLst>
        </pc:spChg>
        <pc:spChg chg="mod">
          <ac:chgData name="Zhang Jingtang" userId="ee48b5fb4da25d10" providerId="LiveId" clId="{E8CB6D15-F1A9-42DD-B1E8-BAC8712E496E}" dt="2019-11-18T03:14:18.197" v="3701"/>
          <ac:spMkLst>
            <pc:docMk/>
            <pc:sldMk cId="3639299978" sldId="279"/>
            <ac:spMk id="6" creationId="{D00C5F90-9D4F-46C4-9F46-191A4984A91B}"/>
          </ac:spMkLst>
        </pc:spChg>
      </pc:sldChg>
      <pc:sldChg chg="add del setBg">
        <pc:chgData name="Zhang Jingtang" userId="ee48b5fb4da25d10" providerId="LiveId" clId="{E8CB6D15-F1A9-42DD-B1E8-BAC8712E496E}" dt="2019-11-25T02:36:51.356" v="3944" actId="2696"/>
        <pc:sldMkLst>
          <pc:docMk/>
          <pc:sldMk cId="2939394628" sldId="28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1A59F1-D939-443F-BE2A-944B401F18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B9D04B8-AF03-4B31-836D-FC48E8C128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0443B7-DB8C-4BC4-8890-B103AC2DC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B94CC-1E7E-4CB0-8965-B1C15A4EC9B2}" type="datetimeFigureOut">
              <a:rPr lang="zh-CN" altLang="en-US" smtClean="0"/>
              <a:t>2019/11/25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908ED8-56F2-4021-BEE3-833298583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7E248C-D489-4818-9DBC-A6650079F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1F5A3-B1A7-4A08-8121-BB318344BC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1787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5D3DF9-5EF9-45EB-A460-3E7032357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78C7C7D-B88B-4103-8794-1DABBE0E44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45F8D0-BCC2-45EC-A817-104FD5C4B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B94CC-1E7E-4CB0-8965-B1C15A4EC9B2}" type="datetimeFigureOut">
              <a:rPr lang="zh-CN" altLang="en-US" smtClean="0"/>
              <a:t>2019/11/25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549106-0C7F-41C9-B996-2046BEA9D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6EFDDE-0A25-4B1C-9DEF-4E70D56F8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1F5A3-B1A7-4A08-8121-BB318344BC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0877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13E03B6-A93D-4DD2-8D37-DF23CA488B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3CCA7FB-AA60-4374-AF69-6C13D3FC52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73C3F4-473B-4298-B578-B995A7F79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B94CC-1E7E-4CB0-8965-B1C15A4EC9B2}" type="datetimeFigureOut">
              <a:rPr lang="zh-CN" altLang="en-US" smtClean="0"/>
              <a:t>2019/11/25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59D7AB-E94E-426C-A43D-B4488DF4C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F22069-8132-41EA-A5C2-0805B9A8A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1F5A3-B1A7-4A08-8121-BB318344BC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8948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FA0BB7-805D-4B52-AF49-0E14C8894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E77612-E287-4732-B3DA-36C51986F2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CB88DA-D863-46B0-8F82-BDD486766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B94CC-1E7E-4CB0-8965-B1C15A4EC9B2}" type="datetimeFigureOut">
              <a:rPr lang="zh-CN" altLang="en-US" smtClean="0"/>
              <a:t>2019/11/25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621D10-A178-4290-B0A2-95EC266B6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E0A068-2325-4B39-ABB8-D6631734D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1F5A3-B1A7-4A08-8121-BB318344BC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4467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9D65B0-A87A-43C1-9D1C-883ADD2A8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45F958B-716C-450A-8A72-899729D6FA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280D2F-9D04-4DC5-A1F7-36616DFD4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B94CC-1E7E-4CB0-8965-B1C15A4EC9B2}" type="datetimeFigureOut">
              <a:rPr lang="zh-CN" altLang="en-US" smtClean="0"/>
              <a:t>2019/11/25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A97CEA-AEDD-498D-9AE6-D274075B8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DA75E8-15E1-4F25-8713-3757D2103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1F5A3-B1A7-4A08-8121-BB318344BC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003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A1A842-C721-41DF-AC91-615A4CC45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26B410-A14F-4B64-84F7-0CA71C6FB2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4565C38-C812-4E09-95C0-1072CDC87A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4EEA62F-8A44-493D-A6C9-EFF5622E0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B94CC-1E7E-4CB0-8965-B1C15A4EC9B2}" type="datetimeFigureOut">
              <a:rPr lang="zh-CN" altLang="en-US" smtClean="0"/>
              <a:t>2019/11/25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523DAEF-9C7B-49D5-B86B-D22174E03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581CD84-5F9D-4FF8-9F5F-EF8F94EB1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1F5A3-B1A7-4A08-8121-BB318344BC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6441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00E21F-517D-44FA-96AF-EDADA36BC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D6372A7-5C23-4EB2-8D88-B7F82F2C2B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750CF03-9CE0-4E4B-9EE3-F3311F13E6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36F5AA5-FD44-49AB-B501-9DF30003F8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55ECA79-E1C2-4EFF-B439-9486C19886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966BE00-CA88-44EB-BC5B-FC2B4DDAB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B94CC-1E7E-4CB0-8965-B1C15A4EC9B2}" type="datetimeFigureOut">
              <a:rPr lang="zh-CN" altLang="en-US" smtClean="0"/>
              <a:t>2019/11/25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4215B6E-5F82-4D8C-9A3C-BEAE357C5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01A893A-E271-4528-9F29-E0A71B4F1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1F5A3-B1A7-4A08-8121-BB318344BC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4337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9D2D87-77B1-45F9-AC5B-F4ABFFFDB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8C78326-6B50-47C0-AA50-40B0D3B38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B94CC-1E7E-4CB0-8965-B1C15A4EC9B2}" type="datetimeFigureOut">
              <a:rPr lang="zh-CN" altLang="en-US" smtClean="0"/>
              <a:t>2019/11/25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3F1EA61-C4A9-462F-B410-A919AB41B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DD86DC1-0875-48FB-8551-0E229717A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1F5A3-B1A7-4A08-8121-BB318344BC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5942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7C1036D-3637-487D-AD72-926D9E3F0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B94CC-1E7E-4CB0-8965-B1C15A4EC9B2}" type="datetimeFigureOut">
              <a:rPr lang="zh-CN" altLang="en-US" smtClean="0"/>
              <a:t>2019/11/25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C195345-44D0-4332-AF0A-903580130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EEA88E8-18DC-488F-918C-21E04C59B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1F5A3-B1A7-4A08-8121-BB318344BC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780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FCB6FF-F56D-4211-AF6D-86798D662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651EF9-B195-4831-B8A3-208EFF6898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A91CDBF-5748-4691-B24A-F151A15CEF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77553EB-5DE2-4F4A-AB5E-B0101426F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B94CC-1E7E-4CB0-8965-B1C15A4EC9B2}" type="datetimeFigureOut">
              <a:rPr lang="zh-CN" altLang="en-US" smtClean="0"/>
              <a:t>2019/11/25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E62D01D-52B0-4AE0-84B7-591EDEDA2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87009A3-7CCA-4607-AFCD-20468C149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1F5A3-B1A7-4A08-8121-BB318344BC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3358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A33610-8313-426D-B116-FE61B80DF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F701EE8-CABE-4C70-8DA7-634059651E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3C2B62D-6638-46C3-B81C-AEE5A6AA01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CF8B1E3-0CDA-422B-854F-7BAEBD4BB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B94CC-1E7E-4CB0-8965-B1C15A4EC9B2}" type="datetimeFigureOut">
              <a:rPr lang="zh-CN" altLang="en-US" smtClean="0"/>
              <a:t>2019/11/25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4314C2F-BDBB-4607-9623-4BB880FB6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20AC70B-B9EF-43F9-B7E3-623656C18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1F5A3-B1A7-4A08-8121-BB318344BC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6722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A280AEF-7474-4D9F-A259-4F1611A29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369B569-B32D-48CA-B1E0-EB0F8AAA8C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A1E479-7096-4B3B-AE10-2906C87C72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EB94CC-1E7E-4CB0-8965-B1C15A4EC9B2}" type="datetimeFigureOut">
              <a:rPr lang="zh-CN" altLang="en-US" smtClean="0"/>
              <a:t>2019/11/25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7004A5-E28F-4159-9DA7-1B09F073AA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C8E312-822F-47DD-8A45-7119F220D3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A1F5A3-B1A7-4A08-8121-BB318344BC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8398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7" Type="http://schemas.openxmlformats.org/officeDocument/2006/relationships/image" Target="../media/image7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1AD70F1-BBC5-4C28-BDE8-6B9FC9CAFC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8469" y="1104186"/>
            <a:ext cx="10995061" cy="1198278"/>
          </a:xfrm>
        </p:spPr>
        <p:txBody>
          <a:bodyPr>
            <a:normAutofit/>
          </a:bodyPr>
          <a:lstStyle/>
          <a:p>
            <a:r>
              <a:rPr lang="en-US" altLang="zh-CN" sz="40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Superion</a:t>
            </a:r>
            <a:r>
              <a:rPr lang="en-US" altLang="zh-CN" sz="4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Grammar-Aware </a:t>
            </a:r>
            <a:r>
              <a:rPr lang="en-US" altLang="zh-CN" sz="40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Greybox</a:t>
            </a:r>
            <a:r>
              <a:rPr lang="en-US" altLang="zh-CN" sz="4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Fuzzing</a:t>
            </a:r>
            <a:endParaRPr lang="zh-CN" altLang="en-US" sz="4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A3DAAEC5-6D45-4B93-8FCF-96B0F790E2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9085" y="2810644"/>
            <a:ext cx="11034445" cy="2886093"/>
          </a:xfrm>
        </p:spPr>
        <p:txBody>
          <a:bodyPr>
            <a:norm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2019 IEEE/ACM 41st International Conference on Software Engineering (ICSE)</a:t>
            </a:r>
          </a:p>
          <a:p>
            <a:r>
              <a:rPr lang="en-US" altLang="zh-CN" sz="20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Junjie</a:t>
            </a:r>
            <a:r>
              <a:rPr lang="en-US" altLang="zh-CN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Wang∗, </a:t>
            </a:r>
            <a:r>
              <a:rPr lang="en-US" altLang="zh-CN" sz="20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Bihuan</a:t>
            </a:r>
            <a:r>
              <a:rPr lang="en-US" altLang="zh-CN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Chen†, Lei Wei∗, Yang Liu∗‡</a:t>
            </a:r>
          </a:p>
          <a:p>
            <a:r>
              <a:rPr lang="en-US" altLang="zh-CN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∗School of Computer Science and Engineering, Nanyang Technological University, Singapore</a:t>
            </a:r>
          </a:p>
          <a:p>
            <a:r>
              <a:rPr lang="en-US" altLang="zh-CN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†School of Computer Science and Shanghai Key Laboratory of Data Science, Fudan University, China</a:t>
            </a:r>
          </a:p>
          <a:p>
            <a:r>
              <a:rPr lang="en-US" altLang="zh-CN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‡College of Information Science, Zhejiang Sci-Tech University, China</a:t>
            </a:r>
          </a:p>
          <a:p>
            <a:endParaRPr lang="en-US" altLang="zh-CN" sz="2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CN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Shared by @</a:t>
            </a:r>
            <a:r>
              <a:rPr lang="en-US" altLang="zh-CN" sz="20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mrdrivingduck</a:t>
            </a:r>
            <a:endParaRPr lang="en-US" altLang="zh-CN" sz="2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12618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2065994-DBDE-4FB5-BE6C-F00A1018A423}"/>
              </a:ext>
            </a:extLst>
          </p:cNvPr>
          <p:cNvSpPr txBox="1"/>
          <p:nvPr/>
        </p:nvSpPr>
        <p:spPr>
          <a:xfrm>
            <a:off x="585626" y="565079"/>
            <a:ext cx="7307423" cy="1234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Grammar-Aware Mutation Strategies:</a:t>
            </a:r>
          </a:p>
          <a:p>
            <a:pPr>
              <a:lnSpc>
                <a:spcPct val="120000"/>
              </a:lnSpc>
            </a:pPr>
            <a:r>
              <a:rPr lang="en-US" altLang="zh-CN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Enhanced Dictionary-Based Mutation</a:t>
            </a:r>
            <a:endParaRPr lang="en-US" altLang="zh-CN" sz="28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3BBD6C4-15E3-476B-A955-820C31BBC1C2}"/>
              </a:ext>
            </a:extLst>
          </p:cNvPr>
          <p:cNvSpPr txBox="1"/>
          <p:nvPr/>
        </p:nvSpPr>
        <p:spPr>
          <a:xfrm>
            <a:off x="699927" y="2410771"/>
            <a:ext cx="5840573" cy="1964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AFL’s dictionary-based mutation: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Insert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Overwrite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725C0E1-0516-4DFC-8A7D-E882E4958B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7620" y="3646168"/>
            <a:ext cx="3302880" cy="1236147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56D6EEB1-01E0-4711-9485-A289DDA213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2120" y="2626791"/>
            <a:ext cx="1976760" cy="110466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5D5277B-0255-4AB9-9A0C-6E8FBF8B3E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4920" y="4140175"/>
            <a:ext cx="3481560" cy="1484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6656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2065994-DBDE-4FB5-BE6C-F00A1018A423}"/>
              </a:ext>
            </a:extLst>
          </p:cNvPr>
          <p:cNvSpPr txBox="1"/>
          <p:nvPr/>
        </p:nvSpPr>
        <p:spPr>
          <a:xfrm>
            <a:off x="585626" y="565079"/>
            <a:ext cx="7307423" cy="1234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Grammar-Aware Mutation Strategies:</a:t>
            </a:r>
          </a:p>
          <a:p>
            <a:pPr>
              <a:lnSpc>
                <a:spcPct val="120000"/>
              </a:lnSpc>
            </a:pPr>
            <a:r>
              <a:rPr lang="en-US" altLang="zh-CN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Enhanced Dictionary-Based Mutation</a:t>
            </a:r>
            <a:endParaRPr lang="en-US" altLang="zh-CN" sz="28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3BBD6C4-15E3-476B-A955-820C31BBC1C2}"/>
              </a:ext>
            </a:extLst>
          </p:cNvPr>
          <p:cNvSpPr txBox="1"/>
          <p:nvPr/>
        </p:nvSpPr>
        <p:spPr>
          <a:xfrm>
            <a:off x="1017427" y="2385371"/>
            <a:ext cx="10857073" cy="31648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Superion’s</a:t>
            </a:r>
            <a:r>
              <a:rPr lang="en-US" altLang="zh-CN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dictionary-based mutation: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Locate the token boundaries</a:t>
            </a:r>
          </a:p>
          <a:p>
            <a:pPr lvl="2"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Alphabets + digits (variable/function names, reserved keywords)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Insert only to each boundaries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Overwrite only tokens between two boundaries</a:t>
            </a:r>
          </a:p>
        </p:txBody>
      </p:sp>
    </p:spTree>
    <p:extLst>
      <p:ext uri="{BB962C8B-B14F-4D97-AF65-F5344CB8AC3E}">
        <p14:creationId xmlns:p14="http://schemas.microsoft.com/office/powerpoint/2010/main" val="9765567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2065994-DBDE-4FB5-BE6C-F00A1018A423}"/>
              </a:ext>
            </a:extLst>
          </p:cNvPr>
          <p:cNvSpPr txBox="1"/>
          <p:nvPr/>
        </p:nvSpPr>
        <p:spPr>
          <a:xfrm>
            <a:off x="585626" y="565079"/>
            <a:ext cx="7307423" cy="1234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Grammar-Aware Mutation Strategies:</a:t>
            </a:r>
          </a:p>
          <a:p>
            <a:pPr>
              <a:lnSpc>
                <a:spcPct val="120000"/>
              </a:lnSpc>
            </a:pPr>
            <a:r>
              <a:rPr lang="en-US" altLang="zh-CN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Enhanced Dictionary-Based Mutation</a:t>
            </a:r>
            <a:endParaRPr lang="en-US" altLang="zh-CN" sz="28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3BBD6C4-15E3-476B-A955-820C31BBC1C2}"/>
              </a:ext>
            </a:extLst>
          </p:cNvPr>
          <p:cNvSpPr txBox="1"/>
          <p:nvPr/>
        </p:nvSpPr>
        <p:spPr>
          <a:xfrm>
            <a:off x="1271427" y="1813871"/>
            <a:ext cx="9618823" cy="1697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Greatly decreases the number of token insertions/overwrites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Maintains the structure of mutated test inputs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Effectiveness + efficiency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B369581-8D09-43B7-9222-8A19826F029D}"/>
              </a:ext>
            </a:extLst>
          </p:cNvPr>
          <p:cNvSpPr txBox="1"/>
          <p:nvPr/>
        </p:nvSpPr>
        <p:spPr>
          <a:xfrm>
            <a:off x="1271427" y="4361023"/>
            <a:ext cx="1408273" cy="1323439"/>
          </a:xfrm>
          <a:prstGeom prst="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Cascadia Code" panose="020B0509020204030204" pitchFamily="49" charset="0"/>
                <a:cs typeface="Calibri" panose="020F0502020204030204" pitchFamily="34" charset="0"/>
              </a:rPr>
              <a:t>…</a:t>
            </a:r>
          </a:p>
          <a:p>
            <a:r>
              <a:rPr lang="en-US" altLang="zh-CN" sz="2000" dirty="0">
                <a:solidFill>
                  <a:schemeClr val="bg1"/>
                </a:solidFill>
                <a:latin typeface="Cascadia Code" panose="020B0509020204030204" pitchFamily="49" charset="0"/>
                <a:cs typeface="Calibri" panose="020F0502020204030204" pitchFamily="34" charset="0"/>
              </a:rPr>
              <a:t>a = 0x1</a:t>
            </a:r>
          </a:p>
          <a:p>
            <a:r>
              <a:rPr lang="en-US" altLang="zh-CN" sz="2000" dirty="0">
                <a:solidFill>
                  <a:schemeClr val="bg1"/>
                </a:solidFill>
                <a:latin typeface="Cascadia Code" panose="020B0509020204030204" pitchFamily="49" charset="0"/>
                <a:cs typeface="Calibri" panose="020F0502020204030204" pitchFamily="34" charset="0"/>
              </a:rPr>
              <a:t>a = 01</a:t>
            </a:r>
          </a:p>
          <a:p>
            <a:r>
              <a:rPr lang="en-US" altLang="zh-CN" sz="2000" dirty="0">
                <a:solidFill>
                  <a:schemeClr val="bg1"/>
                </a:solidFill>
                <a:latin typeface="Cascadia Code" panose="020B0509020204030204" pitchFamily="49" charset="0"/>
                <a:cs typeface="Calibri" panose="020F0502020204030204" pitchFamily="34" charset="0"/>
              </a:rPr>
              <a:t>…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583AB40-402B-4D4A-A659-2A0422E2D247}"/>
              </a:ext>
            </a:extLst>
          </p:cNvPr>
          <p:cNvSpPr txBox="1"/>
          <p:nvPr/>
        </p:nvSpPr>
        <p:spPr>
          <a:xfrm>
            <a:off x="3459000" y="3680432"/>
            <a:ext cx="1836900" cy="1323439"/>
          </a:xfrm>
          <a:prstGeom prst="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Cascadia Code" panose="020B0509020204030204" pitchFamily="49" charset="0"/>
                <a:cs typeface="Calibri" panose="020F0502020204030204" pitchFamily="34" charset="0"/>
              </a:rPr>
              <a:t>…</a:t>
            </a:r>
          </a:p>
          <a:p>
            <a:r>
              <a:rPr lang="en-US" altLang="zh-CN" sz="2000" dirty="0">
                <a:solidFill>
                  <a:schemeClr val="bg1"/>
                </a:solidFill>
                <a:latin typeface="Cascadia Code" panose="020B0509020204030204" pitchFamily="49" charset="0"/>
                <a:cs typeface="Calibri" panose="020F0502020204030204" pitchFamily="34" charset="0"/>
              </a:rPr>
              <a:t>a = 0x1</a:t>
            </a:r>
          </a:p>
          <a:p>
            <a:r>
              <a:rPr lang="en-US" altLang="zh-CN" sz="2000" dirty="0">
                <a:solidFill>
                  <a:schemeClr val="bg1"/>
                </a:solidFill>
                <a:latin typeface="Cascadia Code" panose="020B0509020204030204" pitchFamily="49" charset="0"/>
                <a:cs typeface="Calibri" panose="020F0502020204030204" pitchFamily="34" charset="0"/>
              </a:rPr>
              <a:t>a = 0</a:t>
            </a:r>
            <a:r>
              <a:rPr lang="en-US" altLang="zh-CN" sz="2000" dirty="0">
                <a:solidFill>
                  <a:srgbClr val="FFFF00"/>
                </a:solidFill>
                <a:latin typeface="Cascadia Code" panose="020B0509020204030204" pitchFamily="49" charset="0"/>
                <a:cs typeface="Calibri" panose="020F0502020204030204" pitchFamily="34" charset="0"/>
              </a:rPr>
              <a:t>const</a:t>
            </a:r>
            <a:r>
              <a:rPr lang="en-US" altLang="zh-CN" sz="2000" dirty="0">
                <a:solidFill>
                  <a:schemeClr val="bg1"/>
                </a:solidFill>
                <a:latin typeface="Cascadia Code" panose="020B0509020204030204" pitchFamily="49" charset="0"/>
                <a:cs typeface="Calibri" panose="020F0502020204030204" pitchFamily="34" charset="0"/>
              </a:rPr>
              <a:t>1</a:t>
            </a:r>
          </a:p>
          <a:p>
            <a:r>
              <a:rPr lang="en-US" altLang="zh-CN" sz="2000" dirty="0">
                <a:solidFill>
                  <a:schemeClr val="bg1"/>
                </a:solidFill>
                <a:latin typeface="Cascadia Code" panose="020B0509020204030204" pitchFamily="49" charset="0"/>
                <a:cs typeface="Calibri" panose="020F0502020204030204" pitchFamily="34" charset="0"/>
              </a:rPr>
              <a:t>…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ACA78B3-1885-43AA-AC08-AAA6D7BF3279}"/>
              </a:ext>
            </a:extLst>
          </p:cNvPr>
          <p:cNvSpPr txBox="1"/>
          <p:nvPr/>
        </p:nvSpPr>
        <p:spPr>
          <a:xfrm>
            <a:off x="3459000" y="5191732"/>
            <a:ext cx="1836900" cy="1323439"/>
          </a:xfrm>
          <a:prstGeom prst="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Cascadia Code" panose="020B0509020204030204" pitchFamily="49" charset="0"/>
                <a:cs typeface="Calibri" panose="020F0502020204030204" pitchFamily="34" charset="0"/>
              </a:rPr>
              <a:t>…</a:t>
            </a:r>
          </a:p>
          <a:p>
            <a:r>
              <a:rPr lang="en-US" altLang="zh-CN" sz="2000" dirty="0">
                <a:solidFill>
                  <a:schemeClr val="bg1"/>
                </a:solidFill>
                <a:latin typeface="Cascadia Code" panose="020B0509020204030204" pitchFamily="49" charset="0"/>
                <a:cs typeface="Calibri" panose="020F0502020204030204" pitchFamily="34" charset="0"/>
              </a:rPr>
              <a:t>a = 0x1</a:t>
            </a:r>
          </a:p>
          <a:p>
            <a:r>
              <a:rPr lang="en-US" altLang="zh-CN" sz="2000" dirty="0">
                <a:solidFill>
                  <a:schemeClr val="bg1"/>
                </a:solidFill>
                <a:latin typeface="Cascadia Code" panose="020B0509020204030204" pitchFamily="49" charset="0"/>
                <a:cs typeface="Calibri" panose="020F0502020204030204" pitchFamily="34" charset="0"/>
              </a:rPr>
              <a:t>a = 0</a:t>
            </a:r>
            <a:r>
              <a:rPr lang="en-US" altLang="zh-CN" sz="2000" dirty="0">
                <a:solidFill>
                  <a:srgbClr val="FFFF00"/>
                </a:solidFill>
                <a:latin typeface="Cascadia Code" panose="020B0509020204030204" pitchFamily="49" charset="0"/>
                <a:cs typeface="Calibri" panose="020F0502020204030204" pitchFamily="34" charset="0"/>
              </a:rPr>
              <a:t>+</a:t>
            </a:r>
            <a:endParaRPr lang="en-US" altLang="zh-CN" sz="2000" dirty="0">
              <a:solidFill>
                <a:schemeClr val="bg1"/>
              </a:solidFill>
              <a:latin typeface="Cascadia Code" panose="020B0509020204030204" pitchFamily="49" charset="0"/>
              <a:cs typeface="Calibri" panose="020F0502020204030204" pitchFamily="34" charset="0"/>
            </a:endParaRPr>
          </a:p>
          <a:p>
            <a:r>
              <a:rPr lang="en-US" altLang="zh-CN" sz="2000" dirty="0">
                <a:solidFill>
                  <a:schemeClr val="bg1"/>
                </a:solidFill>
                <a:latin typeface="Cascadia Code" panose="020B0509020204030204" pitchFamily="49" charset="0"/>
                <a:cs typeface="Calibri" panose="020F0502020204030204" pitchFamily="34" charset="0"/>
              </a:rPr>
              <a:t>…</a:t>
            </a:r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249D1F02-B627-4B2E-B7F7-627797C52EF9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2679700" y="4181511"/>
            <a:ext cx="779300" cy="841232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EC9BCB11-1195-4B65-9B86-8798E27AB576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>
            <a:off x="2679700" y="5022743"/>
            <a:ext cx="779300" cy="830709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7A991FB9-94B0-41D9-B342-24B30BD391D8}"/>
              </a:ext>
            </a:extLst>
          </p:cNvPr>
          <p:cNvSpPr txBox="1"/>
          <p:nvPr/>
        </p:nvSpPr>
        <p:spPr>
          <a:xfrm>
            <a:off x="6275227" y="4297523"/>
            <a:ext cx="1408273" cy="1323439"/>
          </a:xfrm>
          <a:prstGeom prst="rect">
            <a:avLst/>
          </a:prstGeom>
          <a:noFill/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Cascadia Code" panose="020B0509020204030204" pitchFamily="49" charset="0"/>
                <a:cs typeface="Calibri" panose="020F0502020204030204" pitchFamily="34" charset="0"/>
              </a:rPr>
              <a:t>…</a:t>
            </a:r>
          </a:p>
          <a:p>
            <a:r>
              <a:rPr lang="en-US" altLang="zh-CN" sz="2000" dirty="0">
                <a:solidFill>
                  <a:schemeClr val="bg1"/>
                </a:solidFill>
                <a:latin typeface="Cascadia Code" panose="020B0509020204030204" pitchFamily="49" charset="0"/>
                <a:cs typeface="Calibri" panose="020F0502020204030204" pitchFamily="34" charset="0"/>
              </a:rPr>
              <a:t>a = 0x1</a:t>
            </a:r>
          </a:p>
          <a:p>
            <a:r>
              <a:rPr lang="en-US" altLang="zh-CN" sz="2000" dirty="0">
                <a:solidFill>
                  <a:schemeClr val="bg1"/>
                </a:solidFill>
                <a:latin typeface="Cascadia Code" panose="020B0509020204030204" pitchFamily="49" charset="0"/>
                <a:cs typeface="Calibri" panose="020F0502020204030204" pitchFamily="34" charset="0"/>
              </a:rPr>
              <a:t>a = 01</a:t>
            </a:r>
          </a:p>
          <a:p>
            <a:r>
              <a:rPr lang="en-US" altLang="zh-CN" sz="2000" dirty="0">
                <a:solidFill>
                  <a:schemeClr val="bg1"/>
                </a:solidFill>
                <a:latin typeface="Cascadia Code" panose="020B0509020204030204" pitchFamily="49" charset="0"/>
                <a:cs typeface="Calibri" panose="020F0502020204030204" pitchFamily="34" charset="0"/>
              </a:rPr>
              <a:t>…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E029495-36D4-473C-8E76-1C45F0CC0196}"/>
              </a:ext>
            </a:extLst>
          </p:cNvPr>
          <p:cNvSpPr txBox="1"/>
          <p:nvPr/>
        </p:nvSpPr>
        <p:spPr>
          <a:xfrm>
            <a:off x="8462800" y="3616932"/>
            <a:ext cx="2313150" cy="1323439"/>
          </a:xfrm>
          <a:prstGeom prst="rect">
            <a:avLst/>
          </a:prstGeom>
          <a:noFill/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Cascadia Code" panose="020B0509020204030204" pitchFamily="49" charset="0"/>
                <a:cs typeface="Calibri" panose="020F0502020204030204" pitchFamily="34" charset="0"/>
              </a:rPr>
              <a:t>…</a:t>
            </a:r>
          </a:p>
          <a:p>
            <a:r>
              <a:rPr lang="en-US" altLang="zh-CN" sz="2000" dirty="0">
                <a:solidFill>
                  <a:schemeClr val="bg1"/>
                </a:solidFill>
                <a:latin typeface="Cascadia Code" panose="020B0509020204030204" pitchFamily="49" charset="0"/>
                <a:cs typeface="Calibri" panose="020F0502020204030204" pitchFamily="34" charset="0"/>
              </a:rPr>
              <a:t>a = 0x1</a:t>
            </a:r>
          </a:p>
          <a:p>
            <a:r>
              <a:rPr lang="en-US" altLang="zh-CN" sz="2000" dirty="0">
                <a:solidFill>
                  <a:srgbClr val="FFFF00"/>
                </a:solidFill>
                <a:latin typeface="Cascadia Code" panose="020B0509020204030204" pitchFamily="49" charset="0"/>
                <a:cs typeface="Calibri" panose="020F0502020204030204" pitchFamily="34" charset="0"/>
              </a:rPr>
              <a:t>const </a:t>
            </a:r>
            <a:r>
              <a:rPr lang="en-US" altLang="zh-CN" sz="2000" dirty="0">
                <a:solidFill>
                  <a:schemeClr val="bg1"/>
                </a:solidFill>
                <a:latin typeface="Cascadia Code" panose="020B0509020204030204" pitchFamily="49" charset="0"/>
                <a:cs typeface="Calibri" panose="020F0502020204030204" pitchFamily="34" charset="0"/>
              </a:rPr>
              <a:t>a = 01</a:t>
            </a:r>
          </a:p>
          <a:p>
            <a:r>
              <a:rPr lang="en-US" altLang="zh-CN" sz="2000" dirty="0">
                <a:solidFill>
                  <a:schemeClr val="bg1"/>
                </a:solidFill>
                <a:latin typeface="Cascadia Code" panose="020B0509020204030204" pitchFamily="49" charset="0"/>
                <a:cs typeface="Calibri" panose="020F0502020204030204" pitchFamily="34" charset="0"/>
              </a:rPr>
              <a:t>…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1A94A0A-BFC6-45E1-AE75-0C6CCB895E11}"/>
              </a:ext>
            </a:extLst>
          </p:cNvPr>
          <p:cNvSpPr txBox="1"/>
          <p:nvPr/>
        </p:nvSpPr>
        <p:spPr>
          <a:xfrm>
            <a:off x="8462800" y="5146716"/>
            <a:ext cx="2313150" cy="1323439"/>
          </a:xfrm>
          <a:prstGeom prst="rect">
            <a:avLst/>
          </a:prstGeom>
          <a:noFill/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Cascadia Code" panose="020B0509020204030204" pitchFamily="49" charset="0"/>
                <a:cs typeface="Calibri" panose="020F0502020204030204" pitchFamily="34" charset="0"/>
              </a:rPr>
              <a:t>…</a:t>
            </a:r>
          </a:p>
          <a:p>
            <a:r>
              <a:rPr lang="en-US" altLang="zh-CN" sz="2000" dirty="0">
                <a:solidFill>
                  <a:schemeClr val="bg1"/>
                </a:solidFill>
                <a:latin typeface="Cascadia Code" panose="020B0509020204030204" pitchFamily="49" charset="0"/>
                <a:cs typeface="Calibri" panose="020F0502020204030204" pitchFamily="34" charset="0"/>
              </a:rPr>
              <a:t>a = 0x1</a:t>
            </a:r>
          </a:p>
          <a:p>
            <a:r>
              <a:rPr lang="en-US" altLang="zh-CN" sz="2000" dirty="0">
                <a:solidFill>
                  <a:schemeClr val="bg1"/>
                </a:solidFill>
                <a:latin typeface="Cascadia Code" panose="020B0509020204030204" pitchFamily="49" charset="0"/>
                <a:cs typeface="Calibri" panose="020F0502020204030204" pitchFamily="34" charset="0"/>
              </a:rPr>
              <a:t>a </a:t>
            </a:r>
            <a:r>
              <a:rPr lang="en-US" altLang="zh-CN" sz="2000" dirty="0">
                <a:solidFill>
                  <a:srgbClr val="FFFF00"/>
                </a:solidFill>
                <a:latin typeface="Cascadia Code" panose="020B0509020204030204" pitchFamily="49" charset="0"/>
                <a:cs typeface="Calibri" panose="020F0502020204030204" pitchFamily="34" charset="0"/>
              </a:rPr>
              <a:t>+</a:t>
            </a:r>
            <a:r>
              <a:rPr lang="en-US" altLang="zh-CN" sz="2000" dirty="0">
                <a:solidFill>
                  <a:schemeClr val="bg1"/>
                </a:solidFill>
                <a:latin typeface="Cascadia Code" panose="020B0509020204030204" pitchFamily="49" charset="0"/>
                <a:cs typeface="Calibri" panose="020F0502020204030204" pitchFamily="34" charset="0"/>
              </a:rPr>
              <a:t> 01</a:t>
            </a:r>
          </a:p>
          <a:p>
            <a:r>
              <a:rPr lang="en-US" altLang="zh-CN" sz="2000" dirty="0">
                <a:solidFill>
                  <a:schemeClr val="bg1"/>
                </a:solidFill>
                <a:latin typeface="Cascadia Code" panose="020B0509020204030204" pitchFamily="49" charset="0"/>
                <a:cs typeface="Calibri" panose="020F0502020204030204" pitchFamily="34" charset="0"/>
              </a:rPr>
              <a:t>…</a:t>
            </a: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08D0B4ED-BDC0-4706-9676-E40D5C6C6DA7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 flipV="1">
            <a:off x="7683500" y="4278652"/>
            <a:ext cx="779300" cy="680591"/>
          </a:xfrm>
          <a:prstGeom prst="straightConnector1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EDBF57B0-F6FB-45CC-A279-E6AF27E87EA9}"/>
              </a:ext>
            </a:extLst>
          </p:cNvPr>
          <p:cNvCxnSpPr>
            <a:cxnSpLocks/>
            <a:stCxn id="14" idx="3"/>
            <a:endCxn id="16" idx="1"/>
          </p:cNvCxnSpPr>
          <p:nvPr/>
        </p:nvCxnSpPr>
        <p:spPr>
          <a:xfrm>
            <a:off x="7683500" y="4959243"/>
            <a:ext cx="779300" cy="849193"/>
          </a:xfrm>
          <a:prstGeom prst="straightConnector1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83409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2065994-DBDE-4FB5-BE6C-F00A1018A423}"/>
              </a:ext>
            </a:extLst>
          </p:cNvPr>
          <p:cNvSpPr txBox="1"/>
          <p:nvPr/>
        </p:nvSpPr>
        <p:spPr>
          <a:xfrm>
            <a:off x="585626" y="565079"/>
            <a:ext cx="7307423" cy="1234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Grammar-Aware Mutation Strategies:</a:t>
            </a:r>
          </a:p>
          <a:p>
            <a:pPr>
              <a:lnSpc>
                <a:spcPct val="120000"/>
              </a:lnSpc>
            </a:pPr>
            <a:r>
              <a:rPr lang="en-US" altLang="zh-CN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Tree-Based Mutation</a:t>
            </a:r>
            <a:endParaRPr lang="en-US" altLang="zh-CN" sz="28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C1C4B6B-429C-4E74-8B98-F93C075C5D65}"/>
              </a:ext>
            </a:extLst>
          </p:cNvPr>
          <p:cNvSpPr txBox="1"/>
          <p:nvPr/>
        </p:nvSpPr>
        <p:spPr>
          <a:xfrm>
            <a:off x="1197083" y="2187594"/>
            <a:ext cx="8264418" cy="26108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Treeify the test input I into AST</a:t>
            </a:r>
            <a:endParaRPr lang="en-US" altLang="zh-CN" sz="2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Treeify another random input into AST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Extract all sub-tree into a set 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Replace each sub-tree in I with each sub-tree in S</a:t>
            </a:r>
          </a:p>
        </p:txBody>
      </p:sp>
    </p:spTree>
    <p:extLst>
      <p:ext uri="{BB962C8B-B14F-4D97-AF65-F5344CB8AC3E}">
        <p14:creationId xmlns:p14="http://schemas.microsoft.com/office/powerpoint/2010/main" val="7797953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2065994-DBDE-4FB5-BE6C-F00A1018A423}"/>
              </a:ext>
            </a:extLst>
          </p:cNvPr>
          <p:cNvSpPr txBox="1"/>
          <p:nvPr/>
        </p:nvSpPr>
        <p:spPr>
          <a:xfrm>
            <a:off x="585626" y="565079"/>
            <a:ext cx="7307423" cy="1234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Grammar-Aware Mutation Strategies:</a:t>
            </a:r>
          </a:p>
          <a:p>
            <a:pPr>
              <a:lnSpc>
                <a:spcPct val="120000"/>
              </a:lnSpc>
            </a:pPr>
            <a:r>
              <a:rPr lang="en-US" altLang="zh-CN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Tree-Based Mutation</a:t>
            </a:r>
            <a:endParaRPr lang="en-US" altLang="zh-CN" sz="28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96C542F-AA0D-460A-A010-1B6CA3E776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393" y="1799904"/>
            <a:ext cx="5148424" cy="482124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B18EACB3-10C5-43F4-936D-9B0F3421B0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2995" y="1799904"/>
            <a:ext cx="5287766" cy="488101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627667D3-C6ED-430C-ADD0-B9BEA991A2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7169" y="311150"/>
            <a:ext cx="3049157" cy="1188169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CFCAA319-C792-4D03-B364-0D361A74B4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9393" y="1799904"/>
            <a:ext cx="1354151" cy="799350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4A08F682-513E-4A6D-8254-5F824290C9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82995" y="1799904"/>
            <a:ext cx="1645005" cy="881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6548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2065994-DBDE-4FB5-BE6C-F00A1018A423}"/>
              </a:ext>
            </a:extLst>
          </p:cNvPr>
          <p:cNvSpPr txBox="1"/>
          <p:nvPr/>
        </p:nvSpPr>
        <p:spPr>
          <a:xfrm>
            <a:off x="585627" y="565079"/>
            <a:ext cx="3230724" cy="643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Evaluation</a:t>
            </a:r>
            <a:endParaRPr lang="en-US" altLang="zh-CN" sz="28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C1C4B6B-429C-4E74-8B98-F93C075C5D65}"/>
              </a:ext>
            </a:extLst>
          </p:cNvPr>
          <p:cNvSpPr txBox="1"/>
          <p:nvPr/>
        </p:nvSpPr>
        <p:spPr>
          <a:xfrm>
            <a:off x="1222483" y="1616094"/>
            <a:ext cx="8226317" cy="1964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Extending AFL with 3,372 lines of C/C++ code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 open-source XML engine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 open-source JavaScript engine</a:t>
            </a:r>
          </a:p>
        </p:txBody>
      </p:sp>
    </p:spTree>
    <p:extLst>
      <p:ext uri="{BB962C8B-B14F-4D97-AF65-F5344CB8AC3E}">
        <p14:creationId xmlns:p14="http://schemas.microsoft.com/office/powerpoint/2010/main" val="20296145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2065994-DBDE-4FB5-BE6C-F00A1018A423}"/>
              </a:ext>
            </a:extLst>
          </p:cNvPr>
          <p:cNvSpPr txBox="1"/>
          <p:nvPr/>
        </p:nvSpPr>
        <p:spPr>
          <a:xfrm>
            <a:off x="585626" y="565079"/>
            <a:ext cx="10780873" cy="1165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Evaluation - How is the bug-finding capability of </a:t>
            </a:r>
            <a:r>
              <a:rPr lang="en-US" altLang="zh-CN" sz="32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Superion</a:t>
            </a:r>
            <a:r>
              <a:rPr lang="en-US" altLang="zh-CN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  <a:p>
            <a:pPr>
              <a:lnSpc>
                <a:spcPct val="120000"/>
              </a:lnSpc>
            </a:pPr>
            <a:endParaRPr lang="en-US" altLang="zh-CN" sz="28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00C5F90-9D4F-46C4-9F46-191A4984A91B}"/>
              </a:ext>
            </a:extLst>
          </p:cNvPr>
          <p:cNvSpPr txBox="1"/>
          <p:nvPr/>
        </p:nvSpPr>
        <p:spPr>
          <a:xfrm>
            <a:off x="1222483" y="1616094"/>
            <a:ext cx="9159767" cy="13181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34 new bugs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22 new vulnerabilities with 19 CVE identifiers assigned</a:t>
            </a:r>
          </a:p>
        </p:txBody>
      </p:sp>
    </p:spTree>
    <p:extLst>
      <p:ext uri="{BB962C8B-B14F-4D97-AF65-F5344CB8AC3E}">
        <p14:creationId xmlns:p14="http://schemas.microsoft.com/office/powerpoint/2010/main" val="6046599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2065994-DBDE-4FB5-BE6C-F00A1018A423}"/>
              </a:ext>
            </a:extLst>
          </p:cNvPr>
          <p:cNvSpPr txBox="1"/>
          <p:nvPr/>
        </p:nvSpPr>
        <p:spPr>
          <a:xfrm>
            <a:off x="585626" y="565079"/>
            <a:ext cx="10780873" cy="643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Evaluation - How is the code coverage of </a:t>
            </a:r>
            <a:r>
              <a:rPr lang="en-US" altLang="zh-CN" sz="32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Superion</a:t>
            </a:r>
            <a:r>
              <a:rPr lang="en-US" altLang="zh-CN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  <a:endParaRPr lang="en-US" altLang="zh-CN" sz="28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00C5F90-9D4F-46C4-9F46-191A4984A91B}"/>
              </a:ext>
            </a:extLst>
          </p:cNvPr>
          <p:cNvSpPr txBox="1"/>
          <p:nvPr/>
        </p:nvSpPr>
        <p:spPr>
          <a:xfrm>
            <a:off x="1222483" y="1616094"/>
            <a:ext cx="9159767" cy="13181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Improve 16.7% in line coverage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Improve 8.8% in function coverage</a:t>
            </a:r>
          </a:p>
        </p:txBody>
      </p:sp>
    </p:spTree>
    <p:extLst>
      <p:ext uri="{BB962C8B-B14F-4D97-AF65-F5344CB8AC3E}">
        <p14:creationId xmlns:p14="http://schemas.microsoft.com/office/powerpoint/2010/main" val="33726890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2065994-DBDE-4FB5-BE6C-F00A1018A423}"/>
              </a:ext>
            </a:extLst>
          </p:cNvPr>
          <p:cNvSpPr txBox="1"/>
          <p:nvPr/>
        </p:nvSpPr>
        <p:spPr>
          <a:xfrm>
            <a:off x="585626" y="565079"/>
            <a:ext cx="10780873" cy="643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Evaluation - How effective is our grammar-aware trimming?</a:t>
            </a:r>
            <a:endParaRPr lang="en-US" altLang="zh-CN" sz="28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00C5F90-9D4F-46C4-9F46-191A4984A91B}"/>
              </a:ext>
            </a:extLst>
          </p:cNvPr>
          <p:cNvSpPr txBox="1"/>
          <p:nvPr/>
        </p:nvSpPr>
        <p:spPr>
          <a:xfrm>
            <a:off x="1222483" y="1616094"/>
            <a:ext cx="9159767" cy="13181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Relatively low trimming ratio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Improve the grammar validity ratio after trimming</a:t>
            </a:r>
          </a:p>
        </p:txBody>
      </p:sp>
    </p:spTree>
    <p:extLst>
      <p:ext uri="{BB962C8B-B14F-4D97-AF65-F5344CB8AC3E}">
        <p14:creationId xmlns:p14="http://schemas.microsoft.com/office/powerpoint/2010/main" val="31410972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2065994-DBDE-4FB5-BE6C-F00A1018A423}"/>
              </a:ext>
            </a:extLst>
          </p:cNvPr>
          <p:cNvSpPr txBox="1"/>
          <p:nvPr/>
        </p:nvSpPr>
        <p:spPr>
          <a:xfrm>
            <a:off x="585626" y="565079"/>
            <a:ext cx="10780873" cy="643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Evaluation - How effective is our grammar-aware mutation?</a:t>
            </a:r>
            <a:endParaRPr lang="en-US" altLang="zh-CN" sz="28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00C5F90-9D4F-46C4-9F46-191A4984A91B}"/>
              </a:ext>
            </a:extLst>
          </p:cNvPr>
          <p:cNvSpPr txBox="1"/>
          <p:nvPr/>
        </p:nvSpPr>
        <p:spPr>
          <a:xfrm>
            <a:off x="1222483" y="1616094"/>
            <a:ext cx="10144016" cy="671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Effective in generating test inputs that trigger new coverage</a:t>
            </a:r>
          </a:p>
        </p:txBody>
      </p:sp>
    </p:spTree>
    <p:extLst>
      <p:ext uri="{BB962C8B-B14F-4D97-AF65-F5344CB8AC3E}">
        <p14:creationId xmlns:p14="http://schemas.microsoft.com/office/powerpoint/2010/main" val="3620935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2065994-DBDE-4FB5-BE6C-F00A1018A423}"/>
              </a:ext>
            </a:extLst>
          </p:cNvPr>
          <p:cNvSpPr txBox="1"/>
          <p:nvPr/>
        </p:nvSpPr>
        <p:spPr>
          <a:xfrm>
            <a:off x="585626" y="565079"/>
            <a:ext cx="76947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Programs that Process Structured Inputs</a:t>
            </a:r>
            <a:endParaRPr lang="zh-CN" altLang="en-US" sz="3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A5A9F2B-BE9A-486A-AEA9-6CC6FB25D669}"/>
              </a:ext>
            </a:extLst>
          </p:cNvPr>
          <p:cNvSpPr txBox="1"/>
          <p:nvPr/>
        </p:nvSpPr>
        <p:spPr>
          <a:xfrm>
            <a:off x="1322226" y="1371529"/>
            <a:ext cx="7193124" cy="4757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Feature - process inputs in stages: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Syntax parsing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Semantic checking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Application execution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3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e.g.</a:t>
            </a:r>
          </a:p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compilers, language interpreter (JavaScript),</a:t>
            </a:r>
          </a:p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browsers (CSS, XML), databases (SQL) …</a:t>
            </a:r>
            <a:endParaRPr lang="zh-CN" altLang="en-US" sz="28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AC250A7-446A-4F47-9D52-F77BAAF246D9}"/>
              </a:ext>
            </a:extLst>
          </p:cNvPr>
          <p:cNvSpPr txBox="1"/>
          <p:nvPr/>
        </p:nvSpPr>
        <p:spPr>
          <a:xfrm>
            <a:off x="8878726" y="5010079"/>
            <a:ext cx="16813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AFL ?</a:t>
            </a:r>
            <a:endParaRPr lang="zh-CN" altLang="en-US" sz="48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05251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2065994-DBDE-4FB5-BE6C-F00A1018A423}"/>
              </a:ext>
            </a:extLst>
          </p:cNvPr>
          <p:cNvSpPr txBox="1"/>
          <p:nvPr/>
        </p:nvSpPr>
        <p:spPr>
          <a:xfrm>
            <a:off x="585626" y="565079"/>
            <a:ext cx="10780873" cy="643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Evaluation - What is the performance overhead of </a:t>
            </a:r>
            <a:r>
              <a:rPr lang="en-US" altLang="zh-CN" sz="32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Superion</a:t>
            </a:r>
            <a:r>
              <a:rPr lang="en-US" altLang="zh-CN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  <a:endParaRPr lang="en-US" altLang="zh-CN" sz="28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00C5F90-9D4F-46C4-9F46-191A4984A91B}"/>
              </a:ext>
            </a:extLst>
          </p:cNvPr>
          <p:cNvSpPr txBox="1"/>
          <p:nvPr/>
        </p:nvSpPr>
        <p:spPr>
          <a:xfrm>
            <a:off x="1222483" y="1616094"/>
            <a:ext cx="9324867" cy="26108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Introduces additional overhead due to our grammar-aware tree-based mutation strategy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Still acceptable considering the improved bug-finding capability and code coverage</a:t>
            </a:r>
          </a:p>
        </p:txBody>
      </p:sp>
    </p:spTree>
    <p:extLst>
      <p:ext uri="{BB962C8B-B14F-4D97-AF65-F5344CB8AC3E}">
        <p14:creationId xmlns:p14="http://schemas.microsoft.com/office/powerpoint/2010/main" val="6883031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2065994-DBDE-4FB5-BE6C-F00A1018A423}"/>
              </a:ext>
            </a:extLst>
          </p:cNvPr>
          <p:cNvSpPr txBox="1"/>
          <p:nvPr/>
        </p:nvSpPr>
        <p:spPr>
          <a:xfrm>
            <a:off x="585626" y="565079"/>
            <a:ext cx="10780873" cy="643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Limitation</a:t>
            </a:r>
            <a:endParaRPr lang="en-US" altLang="zh-CN" sz="28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00C5F90-9D4F-46C4-9F46-191A4984A91B}"/>
              </a:ext>
            </a:extLst>
          </p:cNvPr>
          <p:cNvSpPr txBox="1"/>
          <p:nvPr/>
        </p:nvSpPr>
        <p:spPr>
          <a:xfrm>
            <a:off x="1222483" y="1616094"/>
            <a:ext cx="10378967" cy="1964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Superion</a:t>
            </a:r>
            <a:r>
              <a:rPr lang="en-US" altLang="zh-CN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needs a user-provided grammar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Proprietary grammars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Undocumented extensions to standard grammars</a:t>
            </a:r>
          </a:p>
        </p:txBody>
      </p:sp>
    </p:spTree>
    <p:extLst>
      <p:ext uri="{BB962C8B-B14F-4D97-AF65-F5344CB8AC3E}">
        <p14:creationId xmlns:p14="http://schemas.microsoft.com/office/powerpoint/2010/main" val="26899157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2065994-DBDE-4FB5-BE6C-F00A1018A423}"/>
              </a:ext>
            </a:extLst>
          </p:cNvPr>
          <p:cNvSpPr txBox="1"/>
          <p:nvPr/>
        </p:nvSpPr>
        <p:spPr>
          <a:xfrm>
            <a:off x="585626" y="565079"/>
            <a:ext cx="11377774" cy="5749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Grimoire: Synthesizing Structure while Fuzzing (USENIX Security 2019)</a:t>
            </a:r>
            <a:endParaRPr lang="en-US" altLang="zh-CN" sz="2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00C5F90-9D4F-46C4-9F46-191A4984A91B}"/>
              </a:ext>
            </a:extLst>
          </p:cNvPr>
          <p:cNvSpPr txBox="1"/>
          <p:nvPr/>
        </p:nvSpPr>
        <p:spPr>
          <a:xfrm>
            <a:off x="1222483" y="1616094"/>
            <a:ext cx="10378967" cy="13181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 program input specifications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Slower than grammar-aware </a:t>
            </a:r>
            <a:r>
              <a:rPr lang="en-US" altLang="zh-CN" sz="28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fuzzers</a:t>
            </a:r>
            <a:endParaRPr lang="en-US" altLang="zh-CN" sz="28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020FEF3-2F13-4088-ACA5-A55C71ACA5C8}"/>
              </a:ext>
            </a:extLst>
          </p:cNvPr>
          <p:cNvSpPr txBox="1"/>
          <p:nvPr/>
        </p:nvSpPr>
        <p:spPr>
          <a:xfrm>
            <a:off x="1222482" y="3698894"/>
            <a:ext cx="10378967" cy="13181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Input generalization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Input mutation</a:t>
            </a:r>
          </a:p>
        </p:txBody>
      </p:sp>
    </p:spTree>
    <p:extLst>
      <p:ext uri="{BB962C8B-B14F-4D97-AF65-F5344CB8AC3E}">
        <p14:creationId xmlns:p14="http://schemas.microsoft.com/office/powerpoint/2010/main" val="15685740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2065994-DBDE-4FB5-BE6C-F00A1018A423}"/>
              </a:ext>
            </a:extLst>
          </p:cNvPr>
          <p:cNvSpPr txBox="1"/>
          <p:nvPr/>
        </p:nvSpPr>
        <p:spPr>
          <a:xfrm>
            <a:off x="585626" y="565079"/>
            <a:ext cx="11377774" cy="5749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Grimoire: Synthesizing Structure while Fuzzing (USENIX Security 2019)</a:t>
            </a:r>
            <a:endParaRPr lang="en-US" altLang="zh-CN" sz="2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00C5F90-9D4F-46C4-9F46-191A4984A91B}"/>
              </a:ext>
            </a:extLst>
          </p:cNvPr>
          <p:cNvSpPr txBox="1"/>
          <p:nvPr/>
        </p:nvSpPr>
        <p:spPr>
          <a:xfrm>
            <a:off x="1222483" y="1317644"/>
            <a:ext cx="10378967" cy="671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Input generalization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020FEF3-2F13-4088-ACA5-A55C71ACA5C8}"/>
              </a:ext>
            </a:extLst>
          </p:cNvPr>
          <p:cNvSpPr txBox="1"/>
          <p:nvPr/>
        </p:nvSpPr>
        <p:spPr>
          <a:xfrm>
            <a:off x="1222482" y="2257663"/>
            <a:ext cx="5051317" cy="2980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Fragmentation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Byte chunks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Splitter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 [] {} &lt;&gt;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General input + tokens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51392B6-2035-489D-874F-660B87A05A8E}"/>
              </a:ext>
            </a:extLst>
          </p:cNvPr>
          <p:cNvSpPr/>
          <p:nvPr/>
        </p:nvSpPr>
        <p:spPr>
          <a:xfrm>
            <a:off x="6540694" y="2081781"/>
            <a:ext cx="4174824" cy="3156057"/>
          </a:xfrm>
          <a:prstGeom prst="rect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Cascadia Code" panose="020B0509020204030204" pitchFamily="49" charset="0"/>
              </a:rPr>
              <a:t>if(x&gt;1) then x=3 end</a:t>
            </a:r>
          </a:p>
          <a:p>
            <a:pPr>
              <a:lnSpc>
                <a:spcPct val="120000"/>
              </a:lnSpc>
            </a:pPr>
            <a:endParaRPr lang="en-US" altLang="zh-CN" sz="2400" dirty="0">
              <a:solidFill>
                <a:schemeClr val="bg1"/>
              </a:solidFill>
              <a:latin typeface="Cascadia Code" panose="020B05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Cascadia Code" panose="020B0509020204030204" pitchFamily="49" charset="0"/>
              </a:rPr>
              <a:t>if(x&gt;1)</a:t>
            </a:r>
            <a:r>
              <a:rPr lang="zh-CN" altLang="en-US" sz="2400" dirty="0">
                <a:solidFill>
                  <a:schemeClr val="bg1"/>
                </a:solidFill>
                <a:latin typeface="Cascadia Code" panose="020B0509020204030204" pitchFamily="49" charset="0"/>
              </a:rPr>
              <a:t>□</a:t>
            </a:r>
            <a:r>
              <a:rPr lang="en-US" altLang="zh-CN" sz="2400" dirty="0">
                <a:solidFill>
                  <a:schemeClr val="bg1"/>
                </a:solidFill>
                <a:latin typeface="Cascadia Code" panose="020B0509020204030204" pitchFamily="49" charset="0"/>
              </a:rPr>
              <a:t>then </a:t>
            </a:r>
            <a:r>
              <a:rPr lang="zh-CN" altLang="en-US" sz="2400" dirty="0">
                <a:solidFill>
                  <a:schemeClr val="bg1"/>
                </a:solidFill>
                <a:latin typeface="Cascadia Code" panose="020B0509020204030204" pitchFamily="49" charset="0"/>
              </a:rPr>
              <a:t>□</a:t>
            </a:r>
            <a:r>
              <a:rPr lang="en-US" altLang="zh-CN" sz="2400" dirty="0">
                <a:solidFill>
                  <a:schemeClr val="bg1"/>
                </a:solidFill>
                <a:latin typeface="Cascadia Code" panose="020B0509020204030204" pitchFamily="49" charset="0"/>
              </a:rPr>
              <a:t>end</a:t>
            </a:r>
          </a:p>
          <a:p>
            <a:pPr>
              <a:lnSpc>
                <a:spcPct val="120000"/>
              </a:lnSpc>
            </a:pPr>
            <a:endParaRPr lang="en-US" altLang="zh-CN" sz="2400" dirty="0">
              <a:solidFill>
                <a:schemeClr val="bg1"/>
              </a:solidFill>
              <a:latin typeface="Cascadia Code" panose="020B05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Cascadia Code" panose="020B0509020204030204" pitchFamily="49" charset="0"/>
              </a:rPr>
              <a:t>if(x&gt;1)</a:t>
            </a:r>
          </a:p>
          <a:p>
            <a:pPr>
              <a:lnSpc>
                <a:spcPct val="12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Cascadia Code" panose="020B0509020204030204" pitchFamily="49" charset="0"/>
              </a:rPr>
              <a:t>then</a:t>
            </a:r>
          </a:p>
          <a:p>
            <a:pPr>
              <a:lnSpc>
                <a:spcPct val="12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Cascadia Code" panose="020B0509020204030204" pitchFamily="49" charset="0"/>
              </a:rPr>
              <a:t>end</a:t>
            </a:r>
            <a:endParaRPr lang="zh-CN" altLang="en-US" sz="2400" dirty="0">
              <a:solidFill>
                <a:schemeClr val="bg1"/>
              </a:solidFill>
              <a:latin typeface="Cascadia Code" panose="020B05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62249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2065994-DBDE-4FB5-BE6C-F00A1018A423}"/>
              </a:ext>
            </a:extLst>
          </p:cNvPr>
          <p:cNvSpPr txBox="1"/>
          <p:nvPr/>
        </p:nvSpPr>
        <p:spPr>
          <a:xfrm>
            <a:off x="585626" y="565079"/>
            <a:ext cx="11377774" cy="5749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Grimoire: Synthesizing Structure while Fuzzing (USENIX Security 2019)</a:t>
            </a:r>
            <a:endParaRPr lang="en-US" altLang="zh-CN" sz="2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00C5F90-9D4F-46C4-9F46-191A4984A91B}"/>
              </a:ext>
            </a:extLst>
          </p:cNvPr>
          <p:cNvSpPr txBox="1"/>
          <p:nvPr/>
        </p:nvSpPr>
        <p:spPr>
          <a:xfrm>
            <a:off x="1222483" y="1317644"/>
            <a:ext cx="10378967" cy="671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Input Mutation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020FEF3-2F13-4088-ACA5-A55C71ACA5C8}"/>
              </a:ext>
            </a:extLst>
          </p:cNvPr>
          <p:cNvSpPr txBox="1"/>
          <p:nvPr/>
        </p:nvSpPr>
        <p:spPr>
          <a:xfrm>
            <a:off x="1222482" y="2257663"/>
            <a:ext cx="5051317" cy="1964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Input extension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Recursive replacement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String replacement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51392B6-2035-489D-874F-660B87A05A8E}"/>
              </a:ext>
            </a:extLst>
          </p:cNvPr>
          <p:cNvSpPr/>
          <p:nvPr/>
        </p:nvSpPr>
        <p:spPr>
          <a:xfrm>
            <a:off x="6096000" y="2090970"/>
            <a:ext cx="5549706" cy="2269660"/>
          </a:xfrm>
          <a:prstGeom prst="rect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Cascadia Code" panose="020B0509020204030204" pitchFamily="49" charset="0"/>
              </a:rPr>
              <a:t>□ </a:t>
            </a:r>
            <a:r>
              <a:rPr lang="en-US" altLang="zh-CN" sz="2400" dirty="0">
                <a:solidFill>
                  <a:schemeClr val="bg1"/>
                </a:solidFill>
                <a:latin typeface="Cascadia Code" panose="020B0509020204030204" pitchFamily="49" charset="0"/>
              </a:rPr>
              <a:t>if(x&gt;1)</a:t>
            </a:r>
            <a:r>
              <a:rPr lang="zh-CN" altLang="en-US" sz="2400" dirty="0">
                <a:solidFill>
                  <a:schemeClr val="bg1"/>
                </a:solidFill>
                <a:latin typeface="Cascadia Code" panose="020B0509020204030204" pitchFamily="49" charset="0"/>
              </a:rPr>
              <a:t>□</a:t>
            </a:r>
            <a:r>
              <a:rPr lang="en-US" altLang="zh-CN" sz="2400" dirty="0">
                <a:solidFill>
                  <a:schemeClr val="bg1"/>
                </a:solidFill>
                <a:latin typeface="Cascadia Code" panose="020B0509020204030204" pitchFamily="49" charset="0"/>
              </a:rPr>
              <a:t>then </a:t>
            </a:r>
            <a:r>
              <a:rPr lang="zh-CN" altLang="en-US" sz="2400" dirty="0">
                <a:solidFill>
                  <a:schemeClr val="bg1"/>
                </a:solidFill>
                <a:latin typeface="Cascadia Code" panose="020B0509020204030204" pitchFamily="49" charset="0"/>
              </a:rPr>
              <a:t>□</a:t>
            </a:r>
            <a:r>
              <a:rPr lang="en-US" altLang="zh-CN" sz="2400" dirty="0">
                <a:solidFill>
                  <a:schemeClr val="bg1"/>
                </a:solidFill>
                <a:latin typeface="Cascadia Code" panose="020B0509020204030204" pitchFamily="49" charset="0"/>
              </a:rPr>
              <a:t>end</a:t>
            </a:r>
            <a:r>
              <a:rPr lang="zh-CN" altLang="en-US" sz="2400" dirty="0">
                <a:solidFill>
                  <a:schemeClr val="bg1"/>
                </a:solidFill>
                <a:latin typeface="Cascadia Code" panose="020B0509020204030204" pitchFamily="49" charset="0"/>
              </a:rPr>
              <a:t> □</a:t>
            </a:r>
            <a:endParaRPr lang="en-US" altLang="zh-CN" sz="2400" dirty="0">
              <a:solidFill>
                <a:schemeClr val="bg1"/>
              </a:solidFill>
              <a:latin typeface="Cascadia Code" panose="020B05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Cascadia Code" panose="020B0509020204030204" pitchFamily="49" charset="0"/>
              </a:rPr>
              <a:t>□ </a:t>
            </a:r>
            <a:r>
              <a:rPr lang="en-US" altLang="zh-CN" sz="2400" dirty="0" err="1">
                <a:solidFill>
                  <a:schemeClr val="bg1"/>
                </a:solidFill>
                <a:latin typeface="Cascadia Code" panose="020B0509020204030204" pitchFamily="49" charset="0"/>
              </a:rPr>
              <a:t>pprint</a:t>
            </a:r>
            <a:r>
              <a:rPr lang="en-US" altLang="zh-CN" sz="2400" dirty="0">
                <a:solidFill>
                  <a:schemeClr val="bg1"/>
                </a:solidFill>
                <a:latin typeface="Cascadia Code" panose="020B0509020204030204" pitchFamily="49" charset="0"/>
              </a:rPr>
              <a:t> </a:t>
            </a:r>
            <a:r>
              <a:rPr lang="zh-CN" altLang="en-US" sz="2400" dirty="0">
                <a:solidFill>
                  <a:schemeClr val="bg1"/>
                </a:solidFill>
                <a:latin typeface="Cascadia Code" panose="020B0509020204030204" pitchFamily="49" charset="0"/>
              </a:rPr>
              <a:t>□</a:t>
            </a:r>
            <a:endParaRPr lang="en-US" altLang="zh-CN" sz="2400" dirty="0">
              <a:solidFill>
                <a:schemeClr val="bg1"/>
              </a:solidFill>
              <a:latin typeface="Cascadia Code" panose="020B0509020204030204" pitchFamily="49" charset="0"/>
            </a:endParaRPr>
          </a:p>
          <a:p>
            <a:pPr>
              <a:lnSpc>
                <a:spcPct val="120000"/>
              </a:lnSpc>
            </a:pPr>
            <a:endParaRPr lang="en-US" altLang="zh-CN" sz="2400" dirty="0">
              <a:solidFill>
                <a:schemeClr val="bg1"/>
              </a:solidFill>
              <a:latin typeface="Cascadia Code" panose="020B05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Cascadia Code" panose="020B0509020204030204" pitchFamily="49" charset="0"/>
              </a:rPr>
              <a:t>if(x&gt;1)</a:t>
            </a:r>
            <a:r>
              <a:rPr lang="zh-CN" altLang="en-US" sz="2400" dirty="0">
                <a:solidFill>
                  <a:schemeClr val="bg1"/>
                </a:solidFill>
                <a:latin typeface="Cascadia Code" panose="020B0509020204030204" pitchFamily="49" charset="0"/>
              </a:rPr>
              <a:t> </a:t>
            </a:r>
            <a:r>
              <a:rPr lang="en-US" altLang="zh-CN" sz="2400" dirty="0">
                <a:solidFill>
                  <a:schemeClr val="bg1"/>
                </a:solidFill>
                <a:latin typeface="Cascadia Code" panose="020B0509020204030204" pitchFamily="49" charset="0"/>
              </a:rPr>
              <a:t>then </a:t>
            </a:r>
            <a:r>
              <a:rPr lang="en-US" altLang="zh-CN" sz="2400" dirty="0" err="1">
                <a:solidFill>
                  <a:schemeClr val="bg1"/>
                </a:solidFill>
                <a:latin typeface="Cascadia Code" panose="020B0509020204030204" pitchFamily="49" charset="0"/>
              </a:rPr>
              <a:t>pprint</a:t>
            </a:r>
            <a:r>
              <a:rPr lang="en-US" altLang="zh-CN" sz="2400" dirty="0">
                <a:solidFill>
                  <a:schemeClr val="bg1"/>
                </a:solidFill>
                <a:latin typeface="Cascadia Code" panose="020B0509020204030204" pitchFamily="49" charset="0"/>
              </a:rPr>
              <a:t> x end</a:t>
            </a:r>
          </a:p>
          <a:p>
            <a:pPr>
              <a:lnSpc>
                <a:spcPct val="12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Cascadia Code" panose="020B0509020204030204" pitchFamily="49" charset="0"/>
              </a:rPr>
              <a:t>if(key&gt;1)</a:t>
            </a:r>
            <a:r>
              <a:rPr lang="zh-CN" altLang="en-US" sz="2400" dirty="0">
                <a:solidFill>
                  <a:schemeClr val="bg1"/>
                </a:solidFill>
                <a:latin typeface="Cascadia Code" panose="020B0509020204030204" pitchFamily="49" charset="0"/>
              </a:rPr>
              <a:t> </a:t>
            </a:r>
            <a:r>
              <a:rPr lang="en-US" altLang="zh-CN" sz="2400" dirty="0">
                <a:solidFill>
                  <a:schemeClr val="bg1"/>
                </a:solidFill>
                <a:latin typeface="Cascadia Code" panose="020B0509020204030204" pitchFamily="49" charset="0"/>
              </a:rPr>
              <a:t>then </a:t>
            </a:r>
            <a:r>
              <a:rPr lang="en-US" altLang="zh-CN" sz="2400" dirty="0" err="1">
                <a:solidFill>
                  <a:schemeClr val="bg1"/>
                </a:solidFill>
                <a:latin typeface="Cascadia Code" panose="020B0509020204030204" pitchFamily="49" charset="0"/>
              </a:rPr>
              <a:t>pprint</a:t>
            </a:r>
            <a:r>
              <a:rPr lang="en-US" altLang="zh-CN" sz="2400" dirty="0">
                <a:solidFill>
                  <a:schemeClr val="bg1"/>
                </a:solidFill>
                <a:latin typeface="Cascadia Code" panose="020B0509020204030204" pitchFamily="49" charset="0"/>
              </a:rPr>
              <a:t> key end</a:t>
            </a:r>
          </a:p>
        </p:txBody>
      </p:sp>
    </p:spTree>
    <p:extLst>
      <p:ext uri="{BB962C8B-B14F-4D97-AF65-F5344CB8AC3E}">
        <p14:creationId xmlns:p14="http://schemas.microsoft.com/office/powerpoint/2010/main" val="3639299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2065994-DBDE-4FB5-BE6C-F00A1018A423}"/>
              </a:ext>
            </a:extLst>
          </p:cNvPr>
          <p:cNvSpPr txBox="1"/>
          <p:nvPr/>
        </p:nvSpPr>
        <p:spPr>
          <a:xfrm>
            <a:off x="585627" y="565079"/>
            <a:ext cx="52398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General Workflow of AFL</a:t>
            </a:r>
            <a:endParaRPr lang="zh-CN" altLang="en-US" sz="3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1A2C08C-BFC3-4A84-A4A9-E5B4B7BE91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227" y="1644650"/>
            <a:ext cx="10908173" cy="435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176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2065994-DBDE-4FB5-BE6C-F00A1018A423}"/>
              </a:ext>
            </a:extLst>
          </p:cNvPr>
          <p:cNvSpPr txBox="1"/>
          <p:nvPr/>
        </p:nvSpPr>
        <p:spPr>
          <a:xfrm>
            <a:off x="585627" y="565079"/>
            <a:ext cx="52398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Trimming</a:t>
            </a:r>
            <a:endParaRPr lang="zh-CN" altLang="en-US" sz="3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8C01996-18E6-42FC-99E8-D56C8D384DBF}"/>
              </a:ext>
            </a:extLst>
          </p:cNvPr>
          <p:cNvSpPr txBox="1"/>
          <p:nvPr/>
        </p:nvSpPr>
        <p:spPr>
          <a:xfrm>
            <a:off x="1131727" y="1555679"/>
            <a:ext cx="58723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SzPct val="80000"/>
              <a:buFont typeface="Arial" panose="020B0604020202020204" pitchFamily="34" charset="0"/>
              <a:buChar char="•"/>
            </a:pPr>
            <a:r>
              <a:rPr lang="en-US" altLang="zh-CN" sz="28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Less search space for mutation</a:t>
            </a:r>
            <a:endParaRPr lang="zh-CN" altLang="en-US" sz="28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5D403DB-247E-4C83-80EB-01FCDEB646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4060" y="948960"/>
            <a:ext cx="3536280" cy="107388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93DAD46-7E2D-40C0-965A-75113F0784B4}"/>
              </a:ext>
            </a:extLst>
          </p:cNvPr>
          <p:cNvSpPr txBox="1"/>
          <p:nvPr/>
        </p:nvSpPr>
        <p:spPr>
          <a:xfrm>
            <a:off x="1131727" y="3167390"/>
            <a:ext cx="50849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SzPct val="80000"/>
              <a:buFont typeface="Arial" panose="020B0604020202020204" pitchFamily="34" charset="0"/>
              <a:buChar char="•"/>
            </a:pPr>
            <a:r>
              <a:rPr lang="en-US" altLang="zh-CN" sz="28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unstructured binary input</a:t>
            </a:r>
            <a:endParaRPr lang="zh-CN" altLang="en-US" sz="28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DC1B982-EE71-4E7B-9342-E9BD8249C9FA}"/>
              </a:ext>
            </a:extLst>
          </p:cNvPr>
          <p:cNvSpPr txBox="1"/>
          <p:nvPr/>
        </p:nvSpPr>
        <p:spPr>
          <a:xfrm>
            <a:off x="1131727" y="4831090"/>
            <a:ext cx="50849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SzPct val="80000"/>
              <a:buFont typeface="Arial" panose="020B0604020202020204" pitchFamily="34" charset="0"/>
              <a:buChar char="•"/>
            </a:pPr>
            <a:r>
              <a:rPr lang="en-US" altLang="zh-CN" sz="28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highly-structured input</a:t>
            </a:r>
            <a:endParaRPr lang="zh-CN" altLang="en-US" sz="28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F2CB562-3BAF-460D-A705-AD62E8584A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4460" y="2771742"/>
            <a:ext cx="4098792" cy="62676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1BCD98C5-873B-474D-B3D5-213543C54F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4459" y="3445310"/>
            <a:ext cx="3539661" cy="626768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5F593743-1AE9-4752-A9D4-96DC8F3B408C}"/>
              </a:ext>
            </a:extLst>
          </p:cNvPr>
          <p:cNvSpPr txBox="1"/>
          <p:nvPr/>
        </p:nvSpPr>
        <p:spPr>
          <a:xfrm>
            <a:off x="10203736" y="2983011"/>
            <a:ext cx="16898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SzPct val="80000"/>
            </a:pPr>
            <a:r>
              <a:rPr lang="en-US" altLang="zh-CN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Same</a:t>
            </a:r>
          </a:p>
          <a:p>
            <a:pPr algn="ctr">
              <a:buSzPct val="80000"/>
            </a:pPr>
            <a:r>
              <a:rPr lang="en-US" altLang="zh-CN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Coverage</a:t>
            </a:r>
            <a:endParaRPr lang="zh-CN" altLang="en-US" sz="2400" dirty="0">
              <a:solidFill>
                <a:schemeClr val="accent2">
                  <a:lumMod val="60000"/>
                  <a:lumOff val="4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E8A3EB30-245F-4A41-AA6D-0516BF40D5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2470" y="4435662"/>
            <a:ext cx="3811519" cy="588668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84E14D75-4CCB-4FAF-9FB0-9D3F12B313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52470" y="5107284"/>
            <a:ext cx="3811518" cy="588668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7AC21E18-C4F0-41E5-A71B-4BFC5426F0CA}"/>
              </a:ext>
            </a:extLst>
          </p:cNvPr>
          <p:cNvSpPr txBox="1"/>
          <p:nvPr/>
        </p:nvSpPr>
        <p:spPr>
          <a:xfrm>
            <a:off x="10203736" y="4955960"/>
            <a:ext cx="16898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SzPct val="80000"/>
            </a:pPr>
            <a:r>
              <a:rPr lang="en-US" altLang="zh-CN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Syntax</a:t>
            </a:r>
          </a:p>
          <a:p>
            <a:pPr algn="ctr">
              <a:buSzPct val="80000"/>
            </a:pPr>
            <a:r>
              <a:rPr lang="en-US" altLang="zh-CN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Error !!!</a:t>
            </a:r>
            <a:endParaRPr lang="zh-CN" altLang="en-US" sz="2400" dirty="0">
              <a:solidFill>
                <a:schemeClr val="accent2">
                  <a:lumMod val="60000"/>
                  <a:lumOff val="4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BBD9291B-BEBC-4AB9-A508-6E4FDD3345B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52470" y="5823792"/>
            <a:ext cx="3438838" cy="588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824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2065994-DBDE-4FB5-BE6C-F00A1018A423}"/>
              </a:ext>
            </a:extLst>
          </p:cNvPr>
          <p:cNvSpPr txBox="1"/>
          <p:nvPr/>
        </p:nvSpPr>
        <p:spPr>
          <a:xfrm>
            <a:off x="585627" y="565079"/>
            <a:ext cx="52398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Mutation</a:t>
            </a:r>
            <a:endParaRPr lang="zh-CN" altLang="en-US" sz="3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93DAD46-7E2D-40C0-965A-75113F0784B4}"/>
              </a:ext>
            </a:extLst>
          </p:cNvPr>
          <p:cNvSpPr txBox="1"/>
          <p:nvPr/>
        </p:nvSpPr>
        <p:spPr>
          <a:xfrm>
            <a:off x="1131727" y="1859290"/>
            <a:ext cx="50849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SzPct val="80000"/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unstructured binary input</a:t>
            </a:r>
            <a:r>
              <a:rPr lang="zh-CN" altLang="en-US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(byte flip)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DC1B982-EE71-4E7B-9342-E9BD8249C9FA}"/>
              </a:ext>
            </a:extLst>
          </p:cNvPr>
          <p:cNvSpPr txBox="1"/>
          <p:nvPr/>
        </p:nvSpPr>
        <p:spPr>
          <a:xfrm>
            <a:off x="1131727" y="4831090"/>
            <a:ext cx="50849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SzPct val="80000"/>
              <a:buFont typeface="Arial" panose="020B0604020202020204" pitchFamily="34" charset="0"/>
              <a:buChar char="•"/>
            </a:pPr>
            <a:r>
              <a:rPr lang="en-US" altLang="zh-CN" sz="28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highly-structured input</a:t>
            </a:r>
            <a:endParaRPr lang="zh-CN" altLang="en-US" sz="28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7AC21E18-C4F0-41E5-A71B-4BFC5426F0CA}"/>
              </a:ext>
            </a:extLst>
          </p:cNvPr>
          <p:cNvSpPr txBox="1"/>
          <p:nvPr/>
        </p:nvSpPr>
        <p:spPr>
          <a:xfrm>
            <a:off x="9370459" y="4569479"/>
            <a:ext cx="16898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SzPct val="80000"/>
            </a:pPr>
            <a:r>
              <a:rPr lang="en-US" altLang="zh-CN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Syntax</a:t>
            </a:r>
          </a:p>
          <a:p>
            <a:pPr algn="ctr">
              <a:buSzPct val="80000"/>
            </a:pPr>
            <a:r>
              <a:rPr lang="en-US" altLang="zh-CN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Error !!!</a:t>
            </a:r>
            <a:endParaRPr lang="zh-CN" altLang="en-US" sz="2400" dirty="0">
              <a:solidFill>
                <a:schemeClr val="accent2">
                  <a:lumMod val="60000"/>
                  <a:lumOff val="4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1AAA671-01C5-463B-A4B9-205AA6AD2F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6920" y="1404328"/>
            <a:ext cx="2722180" cy="63808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2E6A689-8317-4E02-8C84-C69D10EB6C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6919" y="2213883"/>
            <a:ext cx="2722181" cy="63808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3881436-7102-452B-A0EC-0AB08248BD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6919" y="4239920"/>
            <a:ext cx="2737971" cy="719429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D356B2FC-8557-4B15-8DF3-46FBAE9519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6919" y="5116619"/>
            <a:ext cx="2737970" cy="719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088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2065994-DBDE-4FB5-BE6C-F00A1018A423}"/>
              </a:ext>
            </a:extLst>
          </p:cNvPr>
          <p:cNvSpPr txBox="1"/>
          <p:nvPr/>
        </p:nvSpPr>
        <p:spPr>
          <a:xfrm>
            <a:off x="585627" y="565079"/>
            <a:ext cx="52398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Motivation</a:t>
            </a:r>
            <a:endParaRPr lang="zh-CN" altLang="en-US" sz="3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93DAD46-7E2D-40C0-965A-75113F0784B4}"/>
              </a:ext>
            </a:extLst>
          </p:cNvPr>
          <p:cNvSpPr txBox="1"/>
          <p:nvPr/>
        </p:nvSpPr>
        <p:spPr>
          <a:xfrm>
            <a:off x="1138077" y="1629721"/>
            <a:ext cx="10056973" cy="38111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AFL: </a:t>
            </a:r>
            <a:r>
              <a:rPr lang="en-US" altLang="zh-CN" sz="2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Grammar-unaware</a:t>
            </a:r>
          </a:p>
          <a:p>
            <a:pPr>
              <a:lnSpc>
                <a:spcPct val="150000"/>
              </a:lnSpc>
            </a:pPr>
            <a:r>
              <a:rPr lang="en-US" altLang="zh-CN" sz="28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Superion</a:t>
            </a:r>
            <a:r>
              <a:rPr lang="en-US" altLang="zh-CN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altLang="zh-CN" sz="2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Grammar-aware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Grammar-aware trimming</a:t>
            </a:r>
          </a:p>
          <a:p>
            <a:pPr lvl="2"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Minimize input while keeping syntax correct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Grammar-aware mutation</a:t>
            </a:r>
          </a:p>
          <a:p>
            <a:pPr lvl="2"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Trigger new coverage while keeping syntax correct</a:t>
            </a:r>
          </a:p>
        </p:txBody>
      </p:sp>
    </p:spTree>
    <p:extLst>
      <p:ext uri="{BB962C8B-B14F-4D97-AF65-F5344CB8AC3E}">
        <p14:creationId xmlns:p14="http://schemas.microsoft.com/office/powerpoint/2010/main" val="1064024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2065994-DBDE-4FB5-BE6C-F00A1018A423}"/>
              </a:ext>
            </a:extLst>
          </p:cNvPr>
          <p:cNvSpPr txBox="1"/>
          <p:nvPr/>
        </p:nvSpPr>
        <p:spPr>
          <a:xfrm>
            <a:off x="585626" y="565079"/>
            <a:ext cx="73074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Grammar-Aware Trimming Strategy</a:t>
            </a:r>
            <a:endParaRPr lang="zh-CN" altLang="en-US" sz="3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93DAD46-7E2D-40C0-965A-75113F0784B4}"/>
              </a:ext>
            </a:extLst>
          </p:cNvPr>
          <p:cNvSpPr txBox="1"/>
          <p:nvPr/>
        </p:nvSpPr>
        <p:spPr>
          <a:xfrm>
            <a:off x="1226977" y="1528121"/>
            <a:ext cx="6132673" cy="1235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AFL: split the input into </a:t>
            </a:r>
            <a:r>
              <a:rPr lang="en-US" altLang="zh-CN" sz="2800" b="1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length/n</a:t>
            </a:r>
            <a:r>
              <a:rPr lang="en-US" altLang="zh-CN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chunks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 from 16 to 1024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817AAF5-E458-455D-A298-CE8EBD0366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9640" y="1528121"/>
            <a:ext cx="3654096" cy="671851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FC9B8E73-727F-434B-9086-B1292B87FD0F}"/>
              </a:ext>
            </a:extLst>
          </p:cNvPr>
          <p:cNvSpPr/>
          <p:nvPr/>
        </p:nvSpPr>
        <p:spPr>
          <a:xfrm>
            <a:off x="5773577" y="3284549"/>
            <a:ext cx="6075523" cy="2862322"/>
          </a:xfrm>
          <a:prstGeom prst="rect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Cascadia Code" panose="020B0509020204030204" pitchFamily="49" charset="0"/>
              </a:rPr>
              <a:t>&lt;?xm</a:t>
            </a:r>
            <a:r>
              <a:rPr lang="en-US" altLang="zh-CN" sz="2000" strike="sngStrike" dirty="0">
                <a:solidFill>
                  <a:srgbClr val="FFFF00"/>
                </a:solidFill>
                <a:latin typeface="Cascadia Code" panose="020B0509020204030204" pitchFamily="49" charset="0"/>
              </a:rPr>
              <a:t>l versio</a:t>
            </a:r>
            <a:r>
              <a:rPr lang="en-US" altLang="zh-CN" sz="2000" dirty="0">
                <a:solidFill>
                  <a:schemeClr val="bg1"/>
                </a:solidFill>
                <a:latin typeface="Cascadia Code" panose="020B0509020204030204" pitchFamily="49" charset="0"/>
              </a:rPr>
              <a:t>n="1.0" encoding="UTF-8"?&gt;</a:t>
            </a:r>
          </a:p>
          <a:p>
            <a:r>
              <a:rPr lang="en-US" altLang="zh-CN" sz="2000" dirty="0">
                <a:solidFill>
                  <a:schemeClr val="bg1"/>
                </a:solidFill>
                <a:latin typeface="Cascadia Code" panose="020B0509020204030204" pitchFamily="49" charset="0"/>
              </a:rPr>
              <a:t>&lt;</a:t>
            </a:r>
            <a:r>
              <a:rPr lang="en-US" altLang="zh-CN" sz="2000" dirty="0" err="1">
                <a:solidFill>
                  <a:schemeClr val="bg1"/>
                </a:solidFill>
                <a:latin typeface="Cascadia Code" panose="020B0509020204030204" pitchFamily="49" charset="0"/>
              </a:rPr>
              <a:t>plist</a:t>
            </a:r>
            <a:r>
              <a:rPr lang="en-US" altLang="zh-CN" sz="2000" dirty="0">
                <a:solidFill>
                  <a:schemeClr val="bg1"/>
                </a:solidFill>
                <a:latin typeface="Cascadia Code" panose="020B0509020204030204" pitchFamily="49" charset="0"/>
              </a:rPr>
              <a:t> version="1.0"&gt;</a:t>
            </a:r>
          </a:p>
          <a:p>
            <a:r>
              <a:rPr lang="en-US" altLang="zh-CN" sz="2000" dirty="0">
                <a:solidFill>
                  <a:schemeClr val="bg1"/>
                </a:solidFill>
                <a:latin typeface="Cascadia Code" panose="020B0509020204030204" pitchFamily="49" charset="0"/>
              </a:rPr>
              <a:t>&lt;</a:t>
            </a:r>
            <a:r>
              <a:rPr lang="en-US" altLang="zh-CN" sz="2000" dirty="0" err="1">
                <a:solidFill>
                  <a:schemeClr val="bg1"/>
                </a:solidFill>
                <a:latin typeface="Cascadia Code" panose="020B0509020204030204" pitchFamily="49" charset="0"/>
              </a:rPr>
              <a:t>dict</a:t>
            </a:r>
            <a:r>
              <a:rPr lang="en-US" altLang="zh-CN" sz="2000" dirty="0">
                <a:solidFill>
                  <a:schemeClr val="bg1"/>
                </a:solidFill>
                <a:latin typeface="Cascadia Code" panose="020B0509020204030204" pitchFamily="49" charset="0"/>
              </a:rPr>
              <a:t>&gt;</a:t>
            </a:r>
          </a:p>
          <a:p>
            <a:r>
              <a:rPr lang="en-US" altLang="zh-CN" sz="2000" dirty="0">
                <a:solidFill>
                  <a:schemeClr val="bg1"/>
                </a:solidFill>
                <a:latin typeface="Cascadia Code" panose="020B0509020204030204" pitchFamily="49" charset="0"/>
              </a:rPr>
              <a:t>    &lt;key&gt;Some ASCII string&lt;/key&gt;</a:t>
            </a:r>
          </a:p>
          <a:p>
            <a:r>
              <a:rPr lang="en-US" altLang="zh-CN" sz="2000" dirty="0">
                <a:solidFill>
                  <a:schemeClr val="bg1"/>
                </a:solidFill>
                <a:latin typeface="Cascadia Code" panose="020B0509020204030204" pitchFamily="49" charset="0"/>
              </a:rPr>
              <a:t>    &lt;string&gt;&lt;/string&gt;</a:t>
            </a:r>
          </a:p>
          <a:p>
            <a:r>
              <a:rPr lang="en-US" altLang="zh-CN" sz="2000" dirty="0">
                <a:solidFill>
                  <a:schemeClr val="bg1"/>
                </a:solidFill>
                <a:latin typeface="Cascadia Code" panose="020B0509020204030204" pitchFamily="49" charset="0"/>
              </a:rPr>
              <a:t>    &lt;data&gt;</a:t>
            </a:r>
          </a:p>
          <a:p>
            <a:r>
              <a:rPr lang="en-US" altLang="zh-CN" sz="2000" dirty="0">
                <a:solidFill>
                  <a:schemeClr val="bg1"/>
                </a:solidFill>
                <a:latin typeface="Cascadia Code" panose="020B0509020204030204" pitchFamily="49" charset="0"/>
              </a:rPr>
              <a:t>    &lt;/data&gt;</a:t>
            </a:r>
          </a:p>
          <a:p>
            <a:r>
              <a:rPr lang="en-US" altLang="zh-CN" sz="2000" dirty="0">
                <a:solidFill>
                  <a:schemeClr val="bg1"/>
                </a:solidFill>
                <a:latin typeface="Cascadia Code" panose="020B0509020204030204" pitchFamily="49" charset="0"/>
              </a:rPr>
              <a:t>&lt;/</a:t>
            </a:r>
            <a:r>
              <a:rPr lang="en-US" altLang="zh-CN" sz="2000" strike="sngStrike" dirty="0" err="1">
                <a:solidFill>
                  <a:srgbClr val="FFFF00"/>
                </a:solidFill>
                <a:latin typeface="Cascadia Code" panose="020B0509020204030204" pitchFamily="49" charset="0"/>
              </a:rPr>
              <a:t>dict</a:t>
            </a:r>
            <a:r>
              <a:rPr lang="en-US" altLang="zh-CN" sz="2000" strike="sngStrike" dirty="0">
                <a:solidFill>
                  <a:srgbClr val="FFFF00"/>
                </a:solidFill>
                <a:latin typeface="Cascadia Code" panose="020B0509020204030204" pitchFamily="49" charset="0"/>
              </a:rPr>
              <a:t>&gt;</a:t>
            </a:r>
          </a:p>
          <a:p>
            <a:r>
              <a:rPr lang="en-US" altLang="zh-CN" sz="2000" strike="sngStrike" dirty="0">
                <a:solidFill>
                  <a:srgbClr val="FFFF00"/>
                </a:solidFill>
                <a:latin typeface="Cascadia Code" panose="020B0509020204030204" pitchFamily="49" charset="0"/>
              </a:rPr>
              <a:t>&lt;/</a:t>
            </a:r>
            <a:r>
              <a:rPr lang="en-US" altLang="zh-CN" sz="2000" strike="sngStrike" dirty="0" err="1">
                <a:solidFill>
                  <a:srgbClr val="FFFF00"/>
                </a:solidFill>
                <a:latin typeface="Cascadia Code" panose="020B0509020204030204" pitchFamily="49" charset="0"/>
              </a:rPr>
              <a:t>plis</a:t>
            </a:r>
            <a:r>
              <a:rPr lang="en-US" altLang="zh-CN" sz="2000" dirty="0" err="1">
                <a:solidFill>
                  <a:schemeClr val="bg1"/>
                </a:solidFill>
                <a:latin typeface="Cascadia Code" panose="020B0509020204030204" pitchFamily="49" charset="0"/>
              </a:rPr>
              <a:t>t</a:t>
            </a:r>
            <a:r>
              <a:rPr lang="en-US" altLang="zh-CN" sz="2000" dirty="0">
                <a:solidFill>
                  <a:schemeClr val="bg1"/>
                </a:solidFill>
                <a:latin typeface="Cascadia Code" panose="020B0509020204030204" pitchFamily="49" charset="0"/>
              </a:rPr>
              <a:t>&gt;</a:t>
            </a:r>
            <a:endParaRPr lang="zh-CN" altLang="en-US" sz="2000" dirty="0">
              <a:solidFill>
                <a:schemeClr val="bg1"/>
              </a:solidFill>
              <a:latin typeface="Cascadia Code" panose="020B0509020204030204" pitchFamily="49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BF38B5C-9EAE-45BE-9CC1-A84C4C420017}"/>
              </a:ext>
            </a:extLst>
          </p:cNvPr>
          <p:cNvSpPr txBox="1"/>
          <p:nvPr/>
        </p:nvSpPr>
        <p:spPr>
          <a:xfrm>
            <a:off x="1226977" y="3675191"/>
            <a:ext cx="4043524" cy="1789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i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libplist</a:t>
            </a:r>
            <a:r>
              <a:rPr lang="en-US" altLang="zh-CN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(an XML engine)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Same coverage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Destroyed grammar</a:t>
            </a:r>
            <a:endParaRPr lang="en-US" altLang="zh-CN" sz="2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7807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2065994-DBDE-4FB5-BE6C-F00A1018A423}"/>
              </a:ext>
            </a:extLst>
          </p:cNvPr>
          <p:cNvSpPr txBox="1"/>
          <p:nvPr/>
        </p:nvSpPr>
        <p:spPr>
          <a:xfrm>
            <a:off x="585626" y="565079"/>
            <a:ext cx="73074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Grammar-Aware Trimming Strategy</a:t>
            </a:r>
            <a:endParaRPr lang="zh-CN" altLang="en-US" sz="3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93DAD46-7E2D-40C0-965A-75113F0784B4}"/>
              </a:ext>
            </a:extLst>
          </p:cNvPr>
          <p:cNvSpPr txBox="1"/>
          <p:nvPr/>
        </p:nvSpPr>
        <p:spPr>
          <a:xfrm>
            <a:off x="1011077" y="1661471"/>
            <a:ext cx="9231473" cy="28973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Superion</a:t>
            </a:r>
            <a:endParaRPr lang="en-US" altLang="zh-CN" sz="28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Input + Grammar </a:t>
            </a:r>
            <a:r>
              <a:rPr lang="zh-CN" alt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→ </a:t>
            </a: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AST (if error, use AFL trimming)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Trim a subtree n from tree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 coverage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Trimming until no sub-tree can be trimmed</a:t>
            </a:r>
          </a:p>
        </p:txBody>
      </p:sp>
    </p:spTree>
    <p:extLst>
      <p:ext uri="{BB962C8B-B14F-4D97-AF65-F5344CB8AC3E}">
        <p14:creationId xmlns:p14="http://schemas.microsoft.com/office/powerpoint/2010/main" val="25711813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2065994-DBDE-4FB5-BE6C-F00A1018A423}"/>
              </a:ext>
            </a:extLst>
          </p:cNvPr>
          <p:cNvSpPr txBox="1"/>
          <p:nvPr/>
        </p:nvSpPr>
        <p:spPr>
          <a:xfrm>
            <a:off x="585626" y="565079"/>
            <a:ext cx="73074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Grammar-Aware Trimming Strategy</a:t>
            </a:r>
            <a:endParaRPr lang="zh-CN" altLang="en-US" sz="3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0CFE082-91C2-4701-B75B-8348FFE370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483" y="2308294"/>
            <a:ext cx="6657305" cy="4072968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7E9861D9-6873-4E20-8E94-43121C544646}"/>
              </a:ext>
            </a:extLst>
          </p:cNvPr>
          <p:cNvSpPr/>
          <p:nvPr/>
        </p:nvSpPr>
        <p:spPr>
          <a:xfrm>
            <a:off x="6335094" y="1428679"/>
            <a:ext cx="5592923" cy="3769558"/>
          </a:xfrm>
          <a:prstGeom prst="rect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Cascadia Code" panose="020B0509020204030204" pitchFamily="49" charset="0"/>
              </a:rPr>
              <a:t>…</a:t>
            </a:r>
          </a:p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Cascadia Code" panose="020B0509020204030204" pitchFamily="49" charset="0"/>
              </a:rPr>
              <a:t>try{eval("\</a:t>
            </a:r>
            <a:r>
              <a:rPr lang="en-US" altLang="zh-CN" sz="2000" dirty="0" err="1">
                <a:solidFill>
                  <a:schemeClr val="bg1"/>
                </a:solidFill>
                <a:latin typeface="Cascadia Code" panose="020B0509020204030204" pitchFamily="49" charset="0"/>
              </a:rPr>
              <a:t>nbreak</a:t>
            </a:r>
            <a:r>
              <a:rPr lang="en-US" altLang="zh-CN" sz="2000" dirty="0">
                <a:solidFill>
                  <a:schemeClr val="bg1"/>
                </a:solidFill>
                <a:latin typeface="Cascadia Code" panose="020B0509020204030204" pitchFamily="49" charset="0"/>
              </a:rPr>
              <a:t> M;\n");} catch(ex){}</a:t>
            </a:r>
          </a:p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Cascadia Code" panose="020B0509020204030204" pitchFamily="49" charset="0"/>
              </a:rPr>
              <a:t>try{…}catch(ex){}</a:t>
            </a:r>
          </a:p>
          <a:p>
            <a:pPr>
              <a:lnSpc>
                <a:spcPct val="120000"/>
              </a:lnSpc>
            </a:pPr>
            <a:r>
              <a:rPr lang="en-US" altLang="zh-CN" sz="2000" strike="sngStrike" dirty="0">
                <a:solidFill>
                  <a:srgbClr val="FFFF00"/>
                </a:solidFill>
                <a:latin typeface="Cascadia Code" panose="020B0509020204030204" pitchFamily="49" charset="0"/>
              </a:rPr>
              <a:t>try{eval("if(\"\"){}else if(x4) {null;}");} catch(ex){}</a:t>
            </a:r>
          </a:p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Cascadia Code" panose="020B0509020204030204" pitchFamily="49" charset="0"/>
              </a:rPr>
              <a:t>try{eval("{}");} catch(ex){}</a:t>
            </a:r>
          </a:p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Cascadia Code" panose="020B0509020204030204" pitchFamily="49" charset="0"/>
              </a:rPr>
              <a:t>try{eval("for(var x = x in x - /x/ ){}");} catch(ex){}</a:t>
            </a:r>
          </a:p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Cascadia Code" panose="020B0509020204030204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5471793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</TotalTime>
  <Words>806</Words>
  <Application>Microsoft Office PowerPoint</Application>
  <PresentationFormat>宽屏</PresentationFormat>
  <Paragraphs>168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0" baseType="lpstr">
      <vt:lpstr>等线</vt:lpstr>
      <vt:lpstr>等线 Light</vt:lpstr>
      <vt:lpstr>Arial</vt:lpstr>
      <vt:lpstr>Calibri</vt:lpstr>
      <vt:lpstr>Cascadia Code</vt:lpstr>
      <vt:lpstr>Office 主题​​</vt:lpstr>
      <vt:lpstr>Superion: Grammar-Aware Greybox Fuzzing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Superion: Grammar-Aware Greybox Fuzzing</dc:title>
  <dc:creator>Zhang Jingtang</dc:creator>
  <cp:lastModifiedBy>Zhang Jingtang</cp:lastModifiedBy>
  <cp:revision>1</cp:revision>
  <dcterms:created xsi:type="dcterms:W3CDTF">2019-11-17T13:01:59Z</dcterms:created>
  <dcterms:modified xsi:type="dcterms:W3CDTF">2019-11-25T02:36:52Z</dcterms:modified>
</cp:coreProperties>
</file>