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175CD-8C1F-41E5-86F7-FEAB9E64E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150EEA-97EB-48C5-BB6F-C4AB71415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9A9C6-BD0B-49F9-A606-83EADC68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311-8C69-472A-B04F-2C97D8F4200E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9D62F4-D1B9-40F1-9E9D-78C9BA26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E2A45-A2B0-48AB-AAE6-54365B5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B364-A347-4F91-A6D1-643CA18B2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3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6ED5D-1194-460A-BB25-0C87C8FE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B2BB87-3662-4B54-BBE6-BB111BC3A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6BD942-2A1A-4B2F-9EDB-EAC5AE87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311-8C69-472A-B04F-2C97D8F4200E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681CE-2EE3-4607-812F-9DFC6D2C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FCE7C-612F-4C01-AAF1-100D3CE7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B364-A347-4F91-A6D1-643CA18B2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1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CE5A2C-13B9-40A3-80F7-923077D81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4A7960-8932-43D0-B906-9F48C114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01E5F-6C92-4014-B942-8D87B20C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311-8C69-472A-B04F-2C97D8F4200E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E221C-EAEC-451A-90EE-2BAE149C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E0399E-8238-4666-9B9B-0F293455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B364-A347-4F91-A6D1-643CA18B2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7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5E6DC-1600-4066-B194-EB8E1B09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2C3B09-D26C-4940-9C0E-4FB39882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6228A-CD8F-49F2-8EEF-DB2E7348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311-8C69-472A-B04F-2C97D8F4200E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58D6FB-8D96-41E7-A5B1-72333747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10E522-FA54-49A7-98BB-8A0CD38D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B364-A347-4F91-A6D1-643CA18B2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5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BC11A-6A1C-4E5F-B8E2-B6EAE8FF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1AC55C-D3F5-49A0-859B-1F982CD32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06713-4EEA-4694-B209-BF0E660A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311-8C69-472A-B04F-2C97D8F4200E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14D7D-4031-4CEA-8F45-35B0FC5B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2E48E-643E-40A1-96A8-04709FCB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B364-A347-4F91-A6D1-643CA18B2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45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C2993-9D75-4870-94F0-8D2E1D3F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7B9E5-E391-473B-8F1C-1CF230673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33BA40-151D-4973-8CBF-929DF465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825016-93A4-4F6B-8A0D-6AD075EB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311-8C69-472A-B04F-2C97D8F4200E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DBEB1C-7C43-4A71-B136-6AD0A0B5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893E24-4072-48CE-95F4-6E430372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B364-A347-4F91-A6D1-643CA18B2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2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8616D-4E85-477B-8629-FD4B03BD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A207B3-909D-474D-8CB4-1456CB932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10CA19-1892-4DD4-ACD3-0C973AB03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86B0F4-37B8-4B70-92E2-E75446CD2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20957E-E505-4C60-B735-643264451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FE3B1E-84A3-4EFF-B1E0-5A27890B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311-8C69-472A-B04F-2C97D8F4200E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6A5A02-D2AB-4057-AA9B-DF0FB7D8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D88355-926B-4E02-863C-93D60584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B364-A347-4F91-A6D1-643CA18B2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4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8C2C6-CA05-4D28-BC5E-F81FB1D6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C287D5-F578-4FFA-A66D-EF7AABE6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311-8C69-472A-B04F-2C97D8F4200E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01F2D9-CAEE-4F57-ADFC-BA8F0E92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9EEB2D-CA92-4DB9-ACE2-ADCA491D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B364-A347-4F91-A6D1-643CA18B2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19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B2D5A1-508B-4143-87F4-6BA03CF8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311-8C69-472A-B04F-2C97D8F4200E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06920C-B2AD-4436-8B14-D026AEB9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CB4A2F-62A6-4443-AE08-D14F7078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B364-A347-4F91-A6D1-643CA18B2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9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E053-73AE-4326-B9BD-B1CDD8B8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979BC-2A7B-4799-955D-800EE8FA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08819-F466-42AA-AFE1-EF280EAC7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83C980-0DD6-4EDD-B5C8-DA13F9D7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311-8C69-472A-B04F-2C97D8F4200E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00F088-62AE-4768-8816-631BFF85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9A45C1-7934-4C12-9927-F3573AF3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B364-A347-4F91-A6D1-643CA18B2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41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E321F-E7ED-4EE1-A4BC-BE76496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3A1B69-BDF6-4A78-87C4-F7A262EAA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FA4E44-161B-4B77-86F0-F23EE6C7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32E993-4CE6-4510-B169-7CBE5B71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311-8C69-472A-B04F-2C97D8F4200E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1653A0-8A6B-4737-AF56-B8E3DF8C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86FAAF-64CB-435E-8B09-B5855EB5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B364-A347-4F91-A6D1-643CA18B2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27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DCEFC5-C1A0-4D2C-B20E-6A3AAB42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E3FAD3-83CD-4BBC-9794-3602F1829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53A256-1FCF-4771-BCEB-347CAD12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0311-8C69-472A-B04F-2C97D8F4200E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C3414-E247-4036-9CA0-CB37CD081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DC53C-E33E-416F-954D-DEF796374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B364-A347-4F91-A6D1-643CA18B2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3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89E76AA-69E4-4B95-809B-7D360602E46B}"/>
              </a:ext>
            </a:extLst>
          </p:cNvPr>
          <p:cNvSpPr txBox="1"/>
          <p:nvPr/>
        </p:nvSpPr>
        <p:spPr>
          <a:xfrm>
            <a:off x="3653791" y="951995"/>
            <a:ext cx="148233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9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A794ED-8564-4339-850A-701B4B1F2883}"/>
              </a:ext>
            </a:extLst>
          </p:cNvPr>
          <p:cNvSpPr txBox="1"/>
          <p:nvPr/>
        </p:nvSpPr>
        <p:spPr>
          <a:xfrm>
            <a:off x="3867962" y="951995"/>
            <a:ext cx="1482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3840E1-7EEE-4C7D-B37E-359D16D3AC76}"/>
              </a:ext>
            </a:extLst>
          </p:cNvPr>
          <p:cNvSpPr txBox="1"/>
          <p:nvPr/>
        </p:nvSpPr>
        <p:spPr>
          <a:xfrm>
            <a:off x="2818821" y="1732344"/>
            <a:ext cx="1383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9B5AD9-36DF-48D2-9F81-8974C1F5A80B}"/>
              </a:ext>
            </a:extLst>
          </p:cNvPr>
          <p:cNvSpPr txBox="1"/>
          <p:nvPr/>
        </p:nvSpPr>
        <p:spPr>
          <a:xfrm>
            <a:off x="4428655" y="1732344"/>
            <a:ext cx="1383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thoN</a:t>
            </a:r>
          </a:p>
        </p:txBody>
      </p:sp>
    </p:spTree>
    <p:extLst>
      <p:ext uri="{BB962C8B-B14F-4D97-AF65-F5344CB8AC3E}">
        <p14:creationId xmlns:p14="http://schemas.microsoft.com/office/powerpoint/2010/main" val="862480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Pedro</dc:creator>
  <cp:lastModifiedBy>João Pedro</cp:lastModifiedBy>
  <cp:revision>1</cp:revision>
  <dcterms:created xsi:type="dcterms:W3CDTF">2022-04-06T15:23:56Z</dcterms:created>
  <dcterms:modified xsi:type="dcterms:W3CDTF">2022-04-06T15:24:06Z</dcterms:modified>
</cp:coreProperties>
</file>