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FEB2C-55E8-D519-CB2B-AD6393452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7D8C3A-5A39-A72D-ABB8-259987971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776DB4-D17C-3DED-8028-61A4B333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0F0D-1AF2-4A03-B567-19E2E496A774}" type="datetimeFigureOut">
              <a:rPr lang="es-AR" smtClean="0"/>
              <a:t>26/6/2022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AAB241-17C0-A1DD-457A-45C2B097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F530CD-9E8F-C449-263C-0417F4BE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96B4-D0DF-4519-8700-5BB832674A2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810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C173A-C6A6-90B6-CE54-68C3CB95B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C65ACF-7952-B1AA-9023-3FDAA87D9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F78B2A-671B-2FD9-AD88-C11751865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0F0D-1AF2-4A03-B567-19E2E496A774}" type="datetimeFigureOut">
              <a:rPr lang="es-AR" smtClean="0"/>
              <a:t>26/6/2022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577482-F0E7-4D7D-7F15-ADE61062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B9F6A5-93F4-0E1B-864D-AF25B2B9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96B4-D0DF-4519-8700-5BB832674A2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740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EB6A3C-21F7-BF31-6D45-F5AF37176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769FDD-8CA3-CB29-1D0D-0038EA680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F6789A-E524-EC76-AD32-A9E2B70D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0F0D-1AF2-4A03-B567-19E2E496A774}" type="datetimeFigureOut">
              <a:rPr lang="es-AR" smtClean="0"/>
              <a:t>26/6/2022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478EEA-F881-124A-E930-D73CE0A0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3557FB-592E-B2E6-2C62-60A1BB7C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96B4-D0DF-4519-8700-5BB832674A2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887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7DF39-001F-2E5F-89B6-572ACC5C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432223-B2BA-B2F4-A920-8B107409E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EF626-A029-F7D6-4F5C-2DF28990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0F0D-1AF2-4A03-B567-19E2E496A774}" type="datetimeFigureOut">
              <a:rPr lang="es-AR" smtClean="0"/>
              <a:t>26/6/2022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CD425C-932B-6420-5961-B0EC8217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769F37-E612-5845-42D0-08650D3C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96B4-D0DF-4519-8700-5BB832674A2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764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F8A74-2285-7366-65F6-F13F4298B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41368F-7BF7-01BD-4493-694F124C6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D1E55C-DA71-F0A7-9AC4-A047A97D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0F0D-1AF2-4A03-B567-19E2E496A774}" type="datetimeFigureOut">
              <a:rPr lang="es-AR" smtClean="0"/>
              <a:t>26/6/2022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701671-561A-FB8D-CF1C-A14422B6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3068E1-8CB2-2197-FC36-DF149778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96B4-D0DF-4519-8700-5BB832674A2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84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DD24F-46A1-E0C6-4E4E-07EEAF3C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117A7E-1D5A-0CCB-2BBA-930BF36AD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1F6E71-92FF-A3AC-530D-E91EC052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D0658B-8934-5CD5-E305-073905F9F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0F0D-1AF2-4A03-B567-19E2E496A774}" type="datetimeFigureOut">
              <a:rPr lang="es-AR" smtClean="0"/>
              <a:t>26/6/2022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77227F-7420-752E-41D4-8094E266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1E2E1C-A1CF-B200-F074-1E3304E1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96B4-D0DF-4519-8700-5BB832674A2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312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38176-DE98-6FA7-1178-CE04437D0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DA6E0F-C490-12C6-9F92-3318454C9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309287-CFC3-EDD4-EAFE-CA4C6B293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922816-04C7-C2B2-0C93-E4DEC0D6E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2771567-0CB5-A50A-555E-3098E4E2B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8EDFBA1-B0A6-5332-7CAB-7448B240A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0F0D-1AF2-4A03-B567-19E2E496A774}" type="datetimeFigureOut">
              <a:rPr lang="es-AR" smtClean="0"/>
              <a:t>26/6/2022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65D81F-86F1-3FE4-19BB-68957456F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A17C62-BD3A-0E84-D634-671F3AF9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96B4-D0DF-4519-8700-5BB832674A2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963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06695-0B3E-B993-0306-D0686409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D8A12FC-C678-374D-6A00-E5E6F786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0F0D-1AF2-4A03-B567-19E2E496A774}" type="datetimeFigureOut">
              <a:rPr lang="es-AR" smtClean="0"/>
              <a:t>26/6/2022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793817-5969-2E37-C2CE-452AFF07E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934E314-FEFE-1502-16F3-D02A1D72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96B4-D0DF-4519-8700-5BB832674A2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678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1C28CD-083B-9C4C-A9C0-1DD1F07E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0F0D-1AF2-4A03-B567-19E2E496A774}" type="datetimeFigureOut">
              <a:rPr lang="es-AR" smtClean="0"/>
              <a:t>26/6/2022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471BF31-B3A6-CFED-BDB7-E77D151F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7122E3-6F69-6735-D71B-57BCEBA3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96B4-D0DF-4519-8700-5BB832674A2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212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371B3-EED0-A337-6CB5-B37E291E1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3BAC3E-EFB2-005A-06AF-BD945C08E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1DF68C-7CE9-8C73-98F3-9CBD7242F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32FB74-98D2-EB7B-47E6-A43FEF23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0F0D-1AF2-4A03-B567-19E2E496A774}" type="datetimeFigureOut">
              <a:rPr lang="es-AR" smtClean="0"/>
              <a:t>26/6/2022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22EEE6-A874-31E7-EE73-B794EFD6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C5BC9D-F4A2-4811-8EB0-77A3CBC83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96B4-D0DF-4519-8700-5BB832674A2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248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15288-0B5F-C9F4-E60F-4C8CD025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829408-D9EE-782B-EB88-B3824E225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26D96D-1F86-BFE4-6D3B-052EB195E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670E5E-4D51-4A29-D339-BD09DC6EF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0F0D-1AF2-4A03-B567-19E2E496A774}" type="datetimeFigureOut">
              <a:rPr lang="es-AR" smtClean="0"/>
              <a:t>26/6/2022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496A23-E5DA-04BE-2CC2-4070FD205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66C5A1-23D2-0BA6-1E23-0230CAD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96B4-D0DF-4519-8700-5BB832674A2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70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8ED87A-3568-2CCC-3DA1-650FB8432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8A8FEF-9A66-54DE-467C-12E352511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9BB99A-C067-9602-542B-B20B1E2F8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50F0D-1AF2-4A03-B567-19E2E496A774}" type="datetimeFigureOut">
              <a:rPr lang="es-AR" smtClean="0"/>
              <a:t>26/6/2022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2A6A56-FE47-8A01-8FC1-35243311E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24ABE7-C8C8-D512-4BE1-676B32347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996B4-D0DF-4519-8700-5BB832674A2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013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D0829482-0038-227A-D277-198E9FDFDBD0}"/>
              </a:ext>
            </a:extLst>
          </p:cNvPr>
          <p:cNvGrpSpPr/>
          <p:nvPr/>
        </p:nvGrpSpPr>
        <p:grpSpPr>
          <a:xfrm>
            <a:off x="-58252" y="537812"/>
            <a:ext cx="12250252" cy="5782376"/>
            <a:chOff x="-58252" y="537812"/>
            <a:chExt cx="12250252" cy="5782376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14BB49D5-91E9-F195-13A0-22B9C0107C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32" t="4327" r="26889" b="50000"/>
            <a:stretch/>
          </p:blipFill>
          <p:spPr>
            <a:xfrm rot="5400000">
              <a:off x="3175686" y="-2696126"/>
              <a:ext cx="5782376" cy="12250252"/>
            </a:xfrm>
            <a:prstGeom prst="rect">
              <a:avLst/>
            </a:prstGeom>
          </p:spPr>
        </p:pic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88321C47-D00A-775B-2639-C3DD06CF20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7679" b="6722"/>
            <a:stretch/>
          </p:blipFill>
          <p:spPr>
            <a:xfrm>
              <a:off x="1816274" y="2927626"/>
              <a:ext cx="1402080" cy="1200150"/>
            </a:xfrm>
            <a:prstGeom prst="rect">
              <a:avLst/>
            </a:prstGeom>
          </p:spPr>
        </p:pic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4C28399F-B8EB-C840-F386-B2B4C9E7D59B}"/>
                </a:ext>
              </a:extLst>
            </p:cNvPr>
            <p:cNvSpPr/>
            <p:nvPr/>
          </p:nvSpPr>
          <p:spPr bwMode="auto">
            <a:xfrm>
              <a:off x="5092880" y="3930375"/>
              <a:ext cx="1889760" cy="1100365"/>
            </a:xfrm>
            <a:prstGeom prst="roundRect">
              <a:avLst/>
            </a:prstGeom>
            <a:solidFill>
              <a:schemeClr val="lt1">
                <a:alpha val="42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sz="2400" dirty="0"/>
                <a:t>Unidad de control</a:t>
              </a: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0B818E79-9B74-C22A-BBD6-9EDADC7E58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417" b="15270"/>
            <a:stretch/>
          </p:blipFill>
          <p:spPr bwMode="auto">
            <a:xfrm>
              <a:off x="8537134" y="2667000"/>
              <a:ext cx="1706878" cy="1200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D57F1097-8E7A-3B9F-CA90-EC7E585536F8}"/>
                </a:ext>
              </a:extLst>
            </p:cNvPr>
            <p:cNvSpPr/>
            <p:nvPr/>
          </p:nvSpPr>
          <p:spPr bwMode="auto">
            <a:xfrm>
              <a:off x="5092880" y="1827261"/>
              <a:ext cx="1889760" cy="1100365"/>
            </a:xfrm>
            <a:prstGeom prst="roundRect">
              <a:avLst/>
            </a:prstGeom>
            <a:solidFill>
              <a:schemeClr val="lt1">
                <a:alpha val="42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sz="2400" dirty="0"/>
                <a:t>Cargador</a:t>
              </a:r>
            </a:p>
          </p:txBody>
        </p:sp>
        <p:cxnSp>
          <p:nvCxnSpPr>
            <p:cNvPr id="10" name="Conector: angular 9">
              <a:extLst>
                <a:ext uri="{FF2B5EF4-FFF2-40B4-BE49-F238E27FC236}">
                  <a16:creationId xmlns:a16="http://schemas.microsoft.com/office/drawing/2014/main" id="{9A751D29-2F90-7B4A-164C-7DE6E77F8B77}"/>
                </a:ext>
              </a:extLst>
            </p:cNvPr>
            <p:cNvCxnSpPr>
              <a:cxnSpLocks/>
              <a:stCxn id="9" idx="1"/>
              <a:endCxn id="6" idx="0"/>
            </p:cNvCxnSpPr>
            <p:nvPr/>
          </p:nvCxnSpPr>
          <p:spPr>
            <a:xfrm rot="10800000" flipV="1">
              <a:off x="2517314" y="2377444"/>
              <a:ext cx="2575566" cy="550182"/>
            </a:xfrm>
            <a:prstGeom prst="bentConnector2">
              <a:avLst/>
            </a:prstGeom>
            <a:ln w="12700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: angular 10">
              <a:extLst>
                <a:ext uri="{FF2B5EF4-FFF2-40B4-BE49-F238E27FC236}">
                  <a16:creationId xmlns:a16="http://schemas.microsoft.com/office/drawing/2014/main" id="{9A90BEFA-F240-1EA6-A671-D162696C6BFD}"/>
                </a:ext>
              </a:extLst>
            </p:cNvPr>
            <p:cNvCxnSpPr>
              <a:cxnSpLocks/>
              <a:stCxn id="6" idx="2"/>
              <a:endCxn id="7" idx="1"/>
            </p:cNvCxnSpPr>
            <p:nvPr/>
          </p:nvCxnSpPr>
          <p:spPr>
            <a:xfrm rot="16200000" flipH="1">
              <a:off x="3628706" y="3016384"/>
              <a:ext cx="352782" cy="2575566"/>
            </a:xfrm>
            <a:prstGeom prst="bentConnector2">
              <a:avLst/>
            </a:prstGeom>
            <a:ln w="12700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: angular 11">
              <a:extLst>
                <a:ext uri="{FF2B5EF4-FFF2-40B4-BE49-F238E27FC236}">
                  <a16:creationId xmlns:a16="http://schemas.microsoft.com/office/drawing/2014/main" id="{97D43422-66F4-BE62-0739-0D5499A29089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6982640" y="3867151"/>
              <a:ext cx="2407933" cy="613406"/>
            </a:xfrm>
            <a:prstGeom prst="bentConnector2">
              <a:avLst/>
            </a:prstGeom>
            <a:ln w="12700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78277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Marcos Dominguez</dc:creator>
  <cp:lastModifiedBy>Marcos Dominguez</cp:lastModifiedBy>
  <cp:revision>1</cp:revision>
  <dcterms:created xsi:type="dcterms:W3CDTF">2022-06-26T18:09:18Z</dcterms:created>
  <dcterms:modified xsi:type="dcterms:W3CDTF">2022-06-26T18:09:48Z</dcterms:modified>
</cp:coreProperties>
</file>