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DF84-D0B5-4FA6-AE95-FADDDC45C829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D789-4878-4726-83AC-360CA50F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8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DF84-D0B5-4FA6-AE95-FADDDC45C829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D789-4878-4726-83AC-360CA50F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4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DF84-D0B5-4FA6-AE95-FADDDC45C829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D789-4878-4726-83AC-360CA50F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37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DF84-D0B5-4FA6-AE95-FADDDC45C829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D789-4878-4726-83AC-360CA50F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65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DF84-D0B5-4FA6-AE95-FADDDC45C829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D789-4878-4726-83AC-360CA50F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41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DF84-D0B5-4FA6-AE95-FADDDC45C829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D789-4878-4726-83AC-360CA50F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93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DF84-D0B5-4FA6-AE95-FADDDC45C829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D789-4878-4726-83AC-360CA50F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DF84-D0B5-4FA6-AE95-FADDDC45C829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D789-4878-4726-83AC-360CA50F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27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DF84-D0B5-4FA6-AE95-FADDDC45C829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D789-4878-4726-83AC-360CA50F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9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DF84-D0B5-4FA6-AE95-FADDDC45C829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D789-4878-4726-83AC-360CA50F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1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DF84-D0B5-4FA6-AE95-FADDDC45C829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D789-4878-4726-83AC-360CA50F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0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DF84-D0B5-4FA6-AE95-FADDDC45C829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D789-4878-4726-83AC-360CA50F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2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BC917C-129E-4B1E-BC18-311F88BC42CF}"/>
              </a:ext>
            </a:extLst>
          </p:cNvPr>
          <p:cNvSpPr/>
          <p:nvPr/>
        </p:nvSpPr>
        <p:spPr>
          <a:xfrm>
            <a:off x="0" y="6497287"/>
            <a:ext cx="9144000" cy="360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8A0444-FE38-48C9-821F-EC6F4366909F}"/>
              </a:ext>
            </a:extLst>
          </p:cNvPr>
          <p:cNvGrpSpPr/>
          <p:nvPr/>
        </p:nvGrpSpPr>
        <p:grpSpPr>
          <a:xfrm>
            <a:off x="751225" y="4468538"/>
            <a:ext cx="7641551" cy="548868"/>
            <a:chOff x="1001633" y="4782555"/>
            <a:chExt cx="10188734" cy="7318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079B80-ABFE-4675-8AB4-630F6AF76EA1}"/>
                </a:ext>
              </a:extLst>
            </p:cNvPr>
            <p:cNvSpPr txBox="1"/>
            <p:nvPr/>
          </p:nvSpPr>
          <p:spPr>
            <a:xfrm>
              <a:off x="1001633" y="4782555"/>
              <a:ext cx="2311583" cy="7318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en-US" sz="1050" b="1" dirty="0">
                  <a:latin typeface="Georgia" panose="02040502050405020303" pitchFamily="18" charset="0"/>
                </a:rPr>
                <a:t>Caption</a:t>
              </a:r>
            </a:p>
            <a:p>
              <a:pPr>
                <a:spcBef>
                  <a:spcPts val="450"/>
                </a:spcBef>
              </a:pPr>
              <a:r>
                <a:rPr lang="en-US" sz="1050" dirty="0"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A3E9EE-CFD2-4882-8A5F-B6DA30A58E7A}"/>
                </a:ext>
              </a:extLst>
            </p:cNvPr>
            <p:cNvSpPr txBox="1"/>
            <p:nvPr/>
          </p:nvSpPr>
          <p:spPr>
            <a:xfrm>
              <a:off x="4940209" y="4782555"/>
              <a:ext cx="2311583" cy="7318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en-US" sz="1050" b="1" dirty="0">
                  <a:latin typeface="Georgia" panose="02040502050405020303" pitchFamily="18" charset="0"/>
                </a:rPr>
                <a:t>Caption</a:t>
              </a:r>
            </a:p>
            <a:p>
              <a:pPr>
                <a:spcBef>
                  <a:spcPts val="450"/>
                </a:spcBef>
              </a:pPr>
              <a:r>
                <a:rPr lang="en-US" sz="1050" dirty="0"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82A488-B155-422C-97F8-02E4E4652219}"/>
                </a:ext>
              </a:extLst>
            </p:cNvPr>
            <p:cNvSpPr txBox="1"/>
            <p:nvPr/>
          </p:nvSpPr>
          <p:spPr>
            <a:xfrm>
              <a:off x="8878784" y="4782555"/>
              <a:ext cx="2311583" cy="7318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en-US" sz="1050" b="1" dirty="0">
                  <a:latin typeface="Georgia" panose="02040502050405020303" pitchFamily="18" charset="0"/>
                </a:rPr>
                <a:t>Caption</a:t>
              </a:r>
            </a:p>
            <a:p>
              <a:pPr>
                <a:spcBef>
                  <a:spcPts val="450"/>
                </a:spcBef>
              </a:pPr>
              <a:r>
                <a:rPr lang="en-US" sz="1050" dirty="0">
                  <a:latin typeface="Georgia Pro Light" panose="02040302050405020303" pitchFamily="18" charset="0"/>
                </a:rPr>
                <a:t>This slide is an editable slide with all your needs. 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2D0A9B-1699-486C-A4DA-1C684199A8C0}"/>
              </a:ext>
            </a:extLst>
          </p:cNvPr>
          <p:cNvGrpSpPr/>
          <p:nvPr/>
        </p:nvGrpSpPr>
        <p:grpSpPr>
          <a:xfrm>
            <a:off x="1" y="0"/>
            <a:ext cx="9142857" cy="2572790"/>
            <a:chOff x="1" y="857250"/>
            <a:chExt cx="9142857" cy="2572790"/>
          </a:xfrm>
        </p:grpSpPr>
        <p:pic>
          <p:nvPicPr>
            <p:cNvPr id="1030" name="Picture 6" descr="Penn State World Campus | Master of Geographic Information Systems">
              <a:extLst>
                <a:ext uri="{FF2B5EF4-FFF2-40B4-BE49-F238E27FC236}">
                  <a16:creationId xmlns:a16="http://schemas.microsoft.com/office/drawing/2014/main" id="{9A2EE672-5020-4197-A44C-2B0E059BF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857250"/>
              <a:ext cx="5875361" cy="2572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48191D-907C-4EC8-A50D-489CCA1A95DD}"/>
                </a:ext>
              </a:extLst>
            </p:cNvPr>
            <p:cNvSpPr/>
            <p:nvPr/>
          </p:nvSpPr>
          <p:spPr>
            <a:xfrm>
              <a:off x="6127668" y="857250"/>
              <a:ext cx="3015190" cy="2571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069B0D-F5FA-4FE3-AC0B-C60A6CA2B433}"/>
                </a:ext>
              </a:extLst>
            </p:cNvPr>
            <p:cNvSpPr txBox="1"/>
            <p:nvPr/>
          </p:nvSpPr>
          <p:spPr>
            <a:xfrm>
              <a:off x="6285928" y="1485253"/>
              <a:ext cx="269866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700" b="1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  <a:cs typeface="+mj-cs"/>
                </a:rPr>
                <a:t>GIS powerpoint slide</a:t>
              </a:r>
            </a:p>
          </p:txBody>
        </p:sp>
      </p:grpSp>
      <p:sp>
        <p:nvSpPr>
          <p:cNvPr id="8" name="Hexagon 7">
            <a:extLst>
              <a:ext uri="{FF2B5EF4-FFF2-40B4-BE49-F238E27FC236}">
                <a16:creationId xmlns:a16="http://schemas.microsoft.com/office/drawing/2014/main" id="{AA8BF053-4669-4692-9283-FC2AEDBBBA09}"/>
              </a:ext>
            </a:extLst>
          </p:cNvPr>
          <p:cNvSpPr/>
          <p:nvPr/>
        </p:nvSpPr>
        <p:spPr>
          <a:xfrm>
            <a:off x="751225" y="3858225"/>
            <a:ext cx="465988" cy="401714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latin typeface="Georgia Pro Cond" panose="02040506050405020303" pitchFamily="18" charset="0"/>
              </a:rPr>
              <a:t>01</a:t>
            </a:r>
            <a:endParaRPr lang="en-IN" sz="900" b="1" dirty="0">
              <a:latin typeface="Georgia Pro Cond" panose="02040506050405020303" pitchFamily="18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0A6EC85-8D6C-4C4E-AE5E-4C72173FDB74}"/>
              </a:ext>
            </a:extLst>
          </p:cNvPr>
          <p:cNvSpPr/>
          <p:nvPr/>
        </p:nvSpPr>
        <p:spPr>
          <a:xfrm>
            <a:off x="3705157" y="3858225"/>
            <a:ext cx="465988" cy="401714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latin typeface="Georgia Pro Cond" panose="02040506050405020303" pitchFamily="18" charset="0"/>
              </a:rPr>
              <a:t>02</a:t>
            </a:r>
            <a:endParaRPr lang="en-IN" sz="900" b="1" dirty="0">
              <a:latin typeface="Georgia Pro Cond" panose="02040506050405020303" pitchFamily="18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75A634F3-239D-49F9-9171-B71769E7E6D6}"/>
              </a:ext>
            </a:extLst>
          </p:cNvPr>
          <p:cNvSpPr/>
          <p:nvPr/>
        </p:nvSpPr>
        <p:spPr>
          <a:xfrm>
            <a:off x="6659089" y="3858225"/>
            <a:ext cx="465988" cy="401714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latin typeface="Georgia Pro Cond" panose="02040506050405020303" pitchFamily="18" charset="0"/>
              </a:rPr>
              <a:t>03</a:t>
            </a:r>
            <a:endParaRPr lang="en-IN" sz="900" b="1" dirty="0">
              <a:latin typeface="Georgia Pro Cond" panose="020405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4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Kavithalaya</cp:lastModifiedBy>
  <cp:revision>4</cp:revision>
  <dcterms:created xsi:type="dcterms:W3CDTF">2021-03-29T06:27:58Z</dcterms:created>
  <dcterms:modified xsi:type="dcterms:W3CDTF">2021-03-29T06:44:04Z</dcterms:modified>
</cp:coreProperties>
</file>