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840" y="-112"/>
      </p:cViewPr>
      <p:guideLst>
        <p:guide orient="horz" pos="21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AD7E-F025-3040-8A7D-3FEB424F757C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26EA-9E71-7A48-83FA-1BDBF0CB30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55452" y="919753"/>
            <a:ext cx="7109365" cy="4423574"/>
            <a:chOff x="1255452" y="919753"/>
            <a:chExt cx="7109365" cy="4423574"/>
          </a:xfrm>
        </p:grpSpPr>
        <p:sp>
          <p:nvSpPr>
            <p:cNvPr id="6" name="Oval 5"/>
            <p:cNvSpPr/>
            <p:nvPr/>
          </p:nvSpPr>
          <p:spPr>
            <a:xfrm>
              <a:off x="4047405" y="2182991"/>
              <a:ext cx="2507223" cy="237454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5452" y="1649716"/>
              <a:ext cx="7109365" cy="36936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586635" y="2182991"/>
              <a:ext cx="2351267" cy="237454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7354" y="2627866"/>
              <a:ext cx="1284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andwriting - Dakota"/>
                  <a:cs typeface="Handwriting - Dakota"/>
                </a:rPr>
                <a:t>Only N</a:t>
              </a:r>
              <a:endParaRPr lang="en-US" sz="2400" b="1" dirty="0">
                <a:latin typeface="Handwriting - Dakota"/>
                <a:cs typeface="Handwriting - Dakot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7902" y="2642465"/>
              <a:ext cx="1284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andwriting - Dakota"/>
                  <a:cs typeface="Handwriting - Dakota"/>
                </a:rPr>
                <a:t>Only D</a:t>
              </a:r>
              <a:endParaRPr lang="en-US" sz="2400" b="1" dirty="0">
                <a:latin typeface="Handwriting - Dakota"/>
                <a:cs typeface="Handwriting - Dakot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5562" y="919753"/>
              <a:ext cx="2292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andwriting - Dakota"/>
                  <a:cs typeface="Handwriting - Dakota"/>
                </a:rPr>
                <a:t>Both N and D</a:t>
              </a:r>
              <a:endParaRPr lang="en-US" sz="2400" b="1" dirty="0">
                <a:latin typeface="Handwriting - Dakota"/>
                <a:cs typeface="Handwriting - Dakot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H="1">
              <a:off x="3614387" y="2131917"/>
              <a:ext cx="1708113" cy="2071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52442" y="1767492"/>
              <a:ext cx="1793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andwriting - Dakota"/>
                  <a:cs typeface="Handwriting - Dakota"/>
                </a:rPr>
                <a:t>Neither N </a:t>
              </a:r>
            </a:p>
            <a:p>
              <a:r>
                <a:rPr lang="en-US" sz="2400" b="1" dirty="0" smtClean="0">
                  <a:latin typeface="Handwriting - Dakota"/>
                  <a:cs typeface="Handwriting - Dakota"/>
                </a:rPr>
                <a:t>Nor D</a:t>
              </a:r>
              <a:endParaRPr lang="en-US" sz="2400" b="1" dirty="0">
                <a:latin typeface="Handwriting - Dakota"/>
                <a:cs typeface="Handwriting - Dakot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2757" y="3139430"/>
              <a:ext cx="1047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Handwriting - Dakota"/>
                  <a:cs typeface="Handwriting - Dakota"/>
                </a:rPr>
                <a:t>0.05</a:t>
              </a:r>
              <a:endParaRPr lang="en-US" sz="2400" dirty="0">
                <a:solidFill>
                  <a:srgbClr val="FFFF00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084" y="3145840"/>
              <a:ext cx="1047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Handwriting - Dakota"/>
                  <a:cs typeface="Handwriting - Dakota"/>
                </a:rPr>
                <a:t>0.15</a:t>
              </a:r>
              <a:endParaRPr lang="en-US" sz="2400" dirty="0">
                <a:solidFill>
                  <a:srgbClr val="FFFF00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00666" y="3139430"/>
              <a:ext cx="1047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Handwriting - Dakota"/>
                  <a:cs typeface="Handwriting - Dakota"/>
                </a:rPr>
                <a:t>0.35</a:t>
              </a:r>
              <a:endParaRPr lang="en-US" sz="2400" dirty="0">
                <a:solidFill>
                  <a:srgbClr val="FFFF00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50819" y="2598489"/>
              <a:ext cx="1047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  <a:latin typeface="Handwriting - Dakota"/>
                  <a:cs typeface="Handwriting - Dakota"/>
                </a:rPr>
                <a:t>0.45</a:t>
              </a:r>
              <a:endParaRPr lang="en-US" sz="2400" dirty="0">
                <a:solidFill>
                  <a:srgbClr val="0000FF"/>
                </a:solidFill>
                <a:latin typeface="Handwriting - Dakota"/>
                <a:cs typeface="Handwriting - Dakot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Desautels Faculty of Management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Ramnath Vaidyanathan</dc:creator>
  <cp:lastModifiedBy>Ramnath Vaidyanathan</cp:lastModifiedBy>
  <cp:revision>1</cp:revision>
  <dcterms:created xsi:type="dcterms:W3CDTF">2012-10-12T15:24:41Z</dcterms:created>
  <dcterms:modified xsi:type="dcterms:W3CDTF">2012-10-12T17:11:14Z</dcterms:modified>
</cp:coreProperties>
</file>