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6461D44-CDD2-3645-9ADE-1A1F5D8792F8}" type="datetimeFigureOut">
              <a:rPr lang="en-US" smtClean="0"/>
              <a:t>9/14/12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24DDDC7-162D-5948-B26B-1748938CD691}"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61D44-CDD2-3645-9ADE-1A1F5D8792F8}" type="datetimeFigureOut">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61D44-CDD2-3645-9ADE-1A1F5D8792F8}" type="datetimeFigureOut">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461D44-CDD2-3645-9ADE-1A1F5D8792F8}" type="datetimeFigureOut">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61D44-CDD2-3645-9ADE-1A1F5D8792F8}" type="datetimeFigureOut">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6461D44-CDD2-3645-9ADE-1A1F5D8792F8}" type="datetimeFigureOut">
              <a:rPr lang="en-US" smtClean="0"/>
              <a:t>9/14/12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DDDC7-162D-5948-B26B-1748938CD691}"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461D44-CDD2-3645-9ADE-1A1F5D8792F8}" type="datetimeFigureOut">
              <a:rPr lang="en-US" smtClean="0"/>
              <a:t>9/14/12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61D44-CDD2-3645-9ADE-1A1F5D8792F8}" type="datetimeFigureOut">
              <a:rPr lang="en-US" smtClean="0"/>
              <a:t>9/14/12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61D44-CDD2-3645-9ADE-1A1F5D8792F8}" type="datetimeFigureOut">
              <a:rPr lang="en-US" smtClean="0"/>
              <a:t>9/14/12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6461D44-CDD2-3645-9ADE-1A1F5D8792F8}" type="datetimeFigureOut">
              <a:rPr lang="en-US" smtClean="0"/>
              <a:t>9/14/12</a:t>
            </a:fld>
            <a:endParaRPr lang="en-US"/>
          </a:p>
        </p:txBody>
      </p:sp>
      <p:sp>
        <p:nvSpPr>
          <p:cNvPr id="7" name="Slide Number Placeholder 6"/>
          <p:cNvSpPr>
            <a:spLocks noGrp="1"/>
          </p:cNvSpPr>
          <p:nvPr>
            <p:ph type="sldNum" sz="quarter" idx="12"/>
          </p:nvPr>
        </p:nvSpPr>
        <p:spPr/>
        <p:txBody>
          <a:bodyPr/>
          <a:lstStyle/>
          <a:p>
            <a:fld id="{A24DDDC7-162D-5948-B26B-1748938CD691}"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61D44-CDD2-3645-9ADE-1A1F5D8792F8}" type="datetimeFigureOut">
              <a:rPr lang="en-US" smtClean="0"/>
              <a:t>9/14/12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24DDDC7-162D-5948-B26B-1748938CD6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6461D44-CDD2-3645-9ADE-1A1F5D8792F8}" type="datetimeFigureOut">
              <a:rPr lang="en-US" smtClean="0"/>
              <a:t>9/14/12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24DDDC7-162D-5948-B26B-1748938CD6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Spandex Health monitor</a:t>
            </a:r>
            <a:endParaRPr lang="en-US" dirty="0"/>
          </a:p>
        </p:txBody>
      </p:sp>
      <p:sp>
        <p:nvSpPr>
          <p:cNvPr id="3" name="Subtitle 2"/>
          <p:cNvSpPr>
            <a:spLocks noGrp="1"/>
          </p:cNvSpPr>
          <p:nvPr>
            <p:ph type="subTitle" idx="1"/>
          </p:nvPr>
        </p:nvSpPr>
        <p:spPr/>
        <p:txBody>
          <a:bodyPr/>
          <a:lstStyle/>
          <a:p>
            <a:r>
              <a:rPr lang="en-US" dirty="0" smtClean="0"/>
              <a:t>Let’s continue to entertain, but allow ourselves to live a healthy life after we retire.</a:t>
            </a:r>
            <a:endParaRPr lang="en-US" dirty="0"/>
          </a:p>
        </p:txBody>
      </p:sp>
      <p:sp>
        <p:nvSpPr>
          <p:cNvPr id="4" name="TextBox 3"/>
          <p:cNvSpPr txBox="1"/>
          <p:nvPr/>
        </p:nvSpPr>
        <p:spPr>
          <a:xfrm>
            <a:off x="5354102" y="5681709"/>
            <a:ext cx="2689066" cy="369332"/>
          </a:xfrm>
          <a:prstGeom prst="rect">
            <a:avLst/>
          </a:prstGeom>
          <a:noFill/>
        </p:spPr>
        <p:txBody>
          <a:bodyPr wrap="square" rtlCol="0">
            <a:spAutoFit/>
          </a:bodyPr>
          <a:lstStyle/>
          <a:p>
            <a:r>
              <a:rPr lang="en-US" dirty="0" smtClean="0"/>
              <a:t>By: Dwayne Carolina</a:t>
            </a:r>
            <a:endParaRPr lang="en-US" dirty="0"/>
          </a:p>
        </p:txBody>
      </p:sp>
    </p:spTree>
    <p:extLst>
      <p:ext uri="{BB962C8B-B14F-4D97-AF65-F5344CB8AC3E}">
        <p14:creationId xmlns:p14="http://schemas.microsoft.com/office/powerpoint/2010/main" val="356112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Could utilize this?</a:t>
            </a:r>
            <a:endParaRPr lang="en-US" dirty="0"/>
          </a:p>
        </p:txBody>
      </p:sp>
      <p:sp>
        <p:nvSpPr>
          <p:cNvPr id="3" name="Content Placeholder 2"/>
          <p:cNvSpPr>
            <a:spLocks noGrp="1"/>
          </p:cNvSpPr>
          <p:nvPr>
            <p:ph idx="1"/>
          </p:nvPr>
        </p:nvSpPr>
        <p:spPr/>
        <p:txBody>
          <a:bodyPr/>
          <a:lstStyle/>
          <a:p>
            <a:r>
              <a:rPr lang="en-US" dirty="0" smtClean="0"/>
              <a:t>Football Players</a:t>
            </a:r>
          </a:p>
          <a:p>
            <a:r>
              <a:rPr lang="en-US" dirty="0" smtClean="0"/>
              <a:t>Basketball Players</a:t>
            </a:r>
          </a:p>
          <a:p>
            <a:r>
              <a:rPr lang="en-US" dirty="0" smtClean="0"/>
              <a:t>Wrestlers</a:t>
            </a:r>
          </a:p>
          <a:p>
            <a:r>
              <a:rPr lang="en-US" dirty="0" smtClean="0"/>
              <a:t>Hockey Players</a:t>
            </a:r>
          </a:p>
          <a:p>
            <a:r>
              <a:rPr lang="en-US" dirty="0" err="1" smtClean="0"/>
              <a:t>Nascar</a:t>
            </a:r>
            <a:r>
              <a:rPr lang="en-US" dirty="0" smtClean="0"/>
              <a:t> Drivers</a:t>
            </a:r>
            <a:endParaRPr lang="en-US" dirty="0"/>
          </a:p>
        </p:txBody>
      </p:sp>
    </p:spTree>
    <p:extLst>
      <p:ext uri="{BB962C8B-B14F-4D97-AF65-F5344CB8AC3E}">
        <p14:creationId xmlns:p14="http://schemas.microsoft.com/office/powerpoint/2010/main" val="109999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potential uses?</a:t>
            </a:r>
            <a:endParaRPr lang="en-US" dirty="0"/>
          </a:p>
        </p:txBody>
      </p:sp>
      <p:sp>
        <p:nvSpPr>
          <p:cNvPr id="3" name="Content Placeholder 2"/>
          <p:cNvSpPr>
            <a:spLocks noGrp="1"/>
          </p:cNvSpPr>
          <p:nvPr>
            <p:ph idx="1"/>
          </p:nvPr>
        </p:nvSpPr>
        <p:spPr/>
        <p:txBody>
          <a:bodyPr/>
          <a:lstStyle/>
          <a:p>
            <a:r>
              <a:rPr lang="en-US" dirty="0" smtClean="0"/>
              <a:t>This spandex Health Monitor, will be a full body suit and it will send feedback to a computer at the sideline of the court/field about the heart rate, foot pressure and other physical stats on each player.</a:t>
            </a:r>
            <a:endParaRPr lang="en-US" dirty="0"/>
          </a:p>
        </p:txBody>
      </p:sp>
    </p:spTree>
    <p:extLst>
      <p:ext uri="{BB962C8B-B14F-4D97-AF65-F5344CB8AC3E}">
        <p14:creationId xmlns:p14="http://schemas.microsoft.com/office/powerpoint/2010/main" val="228493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would this be used?</a:t>
            </a:r>
            <a:endParaRPr lang="en-US" dirty="0"/>
          </a:p>
        </p:txBody>
      </p:sp>
      <p:sp>
        <p:nvSpPr>
          <p:cNvPr id="3" name="Content Placeholder 2"/>
          <p:cNvSpPr>
            <a:spLocks noGrp="1"/>
          </p:cNvSpPr>
          <p:nvPr>
            <p:ph idx="1"/>
          </p:nvPr>
        </p:nvSpPr>
        <p:spPr/>
        <p:txBody>
          <a:bodyPr/>
          <a:lstStyle/>
          <a:p>
            <a:r>
              <a:rPr lang="en-US" dirty="0" smtClean="0"/>
              <a:t>This would be used in sports stadiums.</a:t>
            </a:r>
          </a:p>
          <a:p>
            <a:r>
              <a:rPr lang="en-US" dirty="0" smtClean="0"/>
              <a:t>This will be used as a full body suit.</a:t>
            </a:r>
          </a:p>
          <a:p>
            <a:endParaRPr lang="en-US" dirty="0"/>
          </a:p>
        </p:txBody>
      </p:sp>
    </p:spTree>
    <p:extLst>
      <p:ext uri="{BB962C8B-B14F-4D97-AF65-F5344CB8AC3E}">
        <p14:creationId xmlns:p14="http://schemas.microsoft.com/office/powerpoint/2010/main" val="154708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would this be used?</a:t>
            </a:r>
            <a:endParaRPr lang="en-US" dirty="0"/>
          </a:p>
        </p:txBody>
      </p:sp>
      <p:sp>
        <p:nvSpPr>
          <p:cNvPr id="3" name="Content Placeholder 2"/>
          <p:cNvSpPr>
            <a:spLocks noGrp="1"/>
          </p:cNvSpPr>
          <p:nvPr>
            <p:ph idx="1"/>
          </p:nvPr>
        </p:nvSpPr>
        <p:spPr/>
        <p:txBody>
          <a:bodyPr/>
          <a:lstStyle/>
          <a:p>
            <a:r>
              <a:rPr lang="en-US" dirty="0" smtClean="0"/>
              <a:t>During anytime of physical collisions sports or forms of entertainment.</a:t>
            </a:r>
            <a:endParaRPr lang="en-US" dirty="0"/>
          </a:p>
        </p:txBody>
      </p:sp>
    </p:spTree>
    <p:extLst>
      <p:ext uri="{BB962C8B-B14F-4D97-AF65-F5344CB8AC3E}">
        <p14:creationId xmlns:p14="http://schemas.microsoft.com/office/powerpoint/2010/main" val="104240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would this be useful?</a:t>
            </a:r>
            <a:endParaRPr lang="en-US" dirty="0"/>
          </a:p>
        </p:txBody>
      </p:sp>
      <p:sp>
        <p:nvSpPr>
          <p:cNvPr id="3" name="Content Placeholder 2"/>
          <p:cNvSpPr>
            <a:spLocks noGrp="1"/>
          </p:cNvSpPr>
          <p:nvPr>
            <p:ph idx="1"/>
          </p:nvPr>
        </p:nvSpPr>
        <p:spPr/>
        <p:txBody>
          <a:bodyPr/>
          <a:lstStyle/>
          <a:p>
            <a:r>
              <a:rPr lang="en-US" dirty="0" smtClean="0"/>
              <a:t>This is my project Proposal because there is a lot of passion in entertainment sports and sometimes players go out to entertain and they have a concussion or are dizzy and they won’t admit it because they feel like they have to go out there for the love of their sport and the entertainment of their fans.</a:t>
            </a:r>
            <a:endParaRPr lang="en-US" dirty="0"/>
          </a:p>
        </p:txBody>
      </p:sp>
    </p:spTree>
    <p:extLst>
      <p:ext uri="{BB962C8B-B14F-4D97-AF65-F5344CB8AC3E}">
        <p14:creationId xmlns:p14="http://schemas.microsoft.com/office/powerpoint/2010/main" val="136256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will this be used/useful?</a:t>
            </a:r>
            <a:endParaRPr lang="en-US" dirty="0"/>
          </a:p>
        </p:txBody>
      </p:sp>
      <p:sp>
        <p:nvSpPr>
          <p:cNvPr id="3" name="Content Placeholder 2"/>
          <p:cNvSpPr>
            <a:spLocks noGrp="1"/>
          </p:cNvSpPr>
          <p:nvPr>
            <p:ph idx="1"/>
          </p:nvPr>
        </p:nvSpPr>
        <p:spPr/>
        <p:txBody>
          <a:bodyPr/>
          <a:lstStyle/>
          <a:p>
            <a:r>
              <a:rPr lang="en-US" dirty="0" smtClean="0"/>
              <a:t>This will be used by a spandex suit fitted to each players body, the suit will have sensors inside and the sensors will send feed back to computers at the side of the court/field so people can know of any occurring physical stats on entertainers/players.</a:t>
            </a:r>
            <a:endParaRPr lang="en-US" dirty="0"/>
          </a:p>
        </p:txBody>
      </p:sp>
    </p:spTree>
    <p:extLst>
      <p:ext uri="{BB962C8B-B14F-4D97-AF65-F5344CB8AC3E}">
        <p14:creationId xmlns:p14="http://schemas.microsoft.com/office/powerpoint/2010/main" val="67840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Inspirations?</a:t>
            </a:r>
            <a:endParaRPr lang="en-US" dirty="0"/>
          </a:p>
        </p:txBody>
      </p:sp>
      <p:sp>
        <p:nvSpPr>
          <p:cNvPr id="3" name="Content Placeholder 2"/>
          <p:cNvSpPr>
            <a:spLocks noGrp="1"/>
          </p:cNvSpPr>
          <p:nvPr>
            <p:ph idx="1"/>
          </p:nvPr>
        </p:nvSpPr>
        <p:spPr/>
        <p:txBody>
          <a:bodyPr/>
          <a:lstStyle/>
          <a:p>
            <a:r>
              <a:rPr lang="en-US" dirty="0" smtClean="0"/>
              <a:t>I was inspired to do this after I read articles on how many young athletes die every year from concussions and other injuries that aren’t attended to with the proper response.</a:t>
            </a:r>
            <a:endParaRPr lang="en-US" dirty="0"/>
          </a:p>
        </p:txBody>
      </p:sp>
    </p:spTree>
    <p:extLst>
      <p:ext uri="{BB962C8B-B14F-4D97-AF65-F5344CB8AC3E}">
        <p14:creationId xmlns:p14="http://schemas.microsoft.com/office/powerpoint/2010/main" val="354601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Visual Aid</a:t>
            </a:r>
            <a:endParaRPr lang="en-US" dirty="0"/>
          </a:p>
        </p:txBody>
      </p:sp>
      <p:pic>
        <p:nvPicPr>
          <p:cNvPr id="8" name="Content Placeholder 7"/>
          <p:cNvPicPr>
            <a:picLocks noGrp="1" noChangeAspect="1"/>
          </p:cNvPicPr>
          <p:nvPr>
            <p:ph idx="1"/>
          </p:nvPr>
        </p:nvPicPr>
        <p:blipFill>
          <a:blip r:embed="rId2"/>
          <a:srcRect l="-82975" r="-82975"/>
          <a:stretch>
            <a:fillRect/>
          </a:stretch>
        </p:blipFill>
        <p:spPr>
          <a:xfrm>
            <a:off x="361090" y="2323652"/>
            <a:ext cx="3722970" cy="3508977"/>
          </a:xfrm>
        </p:spPr>
      </p:pic>
      <p:pic>
        <p:nvPicPr>
          <p:cNvPr id="10" name="Picture 9"/>
          <p:cNvPicPr>
            <a:picLocks noChangeAspect="1"/>
          </p:cNvPicPr>
          <p:nvPr/>
        </p:nvPicPr>
        <p:blipFill>
          <a:blip r:embed="rId3"/>
          <a:stretch>
            <a:fillRect/>
          </a:stretch>
        </p:blipFill>
        <p:spPr>
          <a:xfrm>
            <a:off x="3187559" y="2323652"/>
            <a:ext cx="2616200" cy="3111500"/>
          </a:xfrm>
          <a:prstGeom prst="rect">
            <a:avLst/>
          </a:prstGeom>
        </p:spPr>
      </p:pic>
      <p:pic>
        <p:nvPicPr>
          <p:cNvPr id="12" name="Picture 11"/>
          <p:cNvPicPr>
            <a:picLocks noChangeAspect="1"/>
          </p:cNvPicPr>
          <p:nvPr/>
        </p:nvPicPr>
        <p:blipFill>
          <a:blip r:embed="rId4"/>
          <a:stretch>
            <a:fillRect/>
          </a:stretch>
        </p:blipFill>
        <p:spPr>
          <a:xfrm>
            <a:off x="5803759" y="2577652"/>
            <a:ext cx="2857500" cy="2857500"/>
          </a:xfrm>
          <a:prstGeom prst="rect">
            <a:avLst/>
          </a:prstGeom>
        </p:spPr>
      </p:pic>
    </p:spTree>
    <p:extLst>
      <p:ext uri="{BB962C8B-B14F-4D97-AF65-F5344CB8AC3E}">
        <p14:creationId xmlns:p14="http://schemas.microsoft.com/office/powerpoint/2010/main" val="2312198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294</TotalTime>
  <Words>282</Words>
  <Application>Microsoft Macintosh PowerPoint</Application>
  <PresentationFormat>On-screen Show (4:3)</PresentationFormat>
  <Paragraphs>23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Austin</vt:lpstr>
      <vt:lpstr>Spandex Health monitor</vt:lpstr>
      <vt:lpstr>Who Could utilize this?</vt:lpstr>
      <vt:lpstr>What is the potential uses?</vt:lpstr>
      <vt:lpstr>Where would this be used?</vt:lpstr>
      <vt:lpstr>When would this be used?</vt:lpstr>
      <vt:lpstr>Why would this be useful?</vt:lpstr>
      <vt:lpstr>How will this be used/useful?</vt:lpstr>
      <vt:lpstr>  Inspirations?</vt:lpstr>
      <vt:lpstr>     Visual Aid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Spandex Health monitor</dc:title>
  <dc:creator>Dwayne Carolina</dc:creator>
  <cp:lastModifiedBy>Dwayne Carolina</cp:lastModifiedBy>
  <cp:revision>6</cp:revision>
  <dcterms:created xsi:type="dcterms:W3CDTF">2016-02-17T15:33:25Z</dcterms:created>
  <dcterms:modified xsi:type="dcterms:W3CDTF">2016-02-17T20:27:36Z</dcterms:modified>
</cp:coreProperties>
</file>