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3" r:id="rId6"/>
    <p:sldId id="261"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284"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BCF68-813E-4694-8711-55EA32593583}"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78BA9DFF-B18A-47D0-956C-18799E83FFF6}">
      <dgm:prSet/>
      <dgm:spPr/>
      <dgm:t>
        <a:bodyPr/>
        <a:lstStyle/>
        <a:p>
          <a:r>
            <a:rPr lang="en-US" b="1"/>
            <a:t>Pipeline Stages and Example Instructions:</a:t>
          </a:r>
          <a:endParaRPr lang="en-US"/>
        </a:p>
      </dgm:t>
    </dgm:pt>
    <dgm:pt modelId="{74018318-AF4E-401B-A122-6AF10B95C4F8}" type="parTrans" cxnId="{25B302CD-D861-4932-8B14-0E7FCC52EB6F}">
      <dgm:prSet/>
      <dgm:spPr/>
      <dgm:t>
        <a:bodyPr/>
        <a:lstStyle/>
        <a:p>
          <a:endParaRPr lang="en-US"/>
        </a:p>
      </dgm:t>
    </dgm:pt>
    <dgm:pt modelId="{E1C5E3AA-9D00-406D-BD75-A14BA26B62D6}" type="sibTrans" cxnId="{25B302CD-D861-4932-8B14-0E7FCC52EB6F}">
      <dgm:prSet/>
      <dgm:spPr/>
      <dgm:t>
        <a:bodyPr/>
        <a:lstStyle/>
        <a:p>
          <a:endParaRPr lang="en-US"/>
        </a:p>
      </dgm:t>
    </dgm:pt>
    <dgm:pt modelId="{C5C8C56C-CE61-4B8B-B7FC-F10E379D5DBF}">
      <dgm:prSet/>
      <dgm:spPr/>
      <dgm:t>
        <a:bodyPr/>
        <a:lstStyle/>
        <a:p>
          <a:r>
            <a:rPr lang="en-US"/>
            <a:t>Instruction Decode (ID):</a:t>
          </a:r>
        </a:p>
      </dgm:t>
    </dgm:pt>
    <dgm:pt modelId="{A5D2719C-EDFE-4153-9600-234EDC36F16A}" type="parTrans" cxnId="{981922A8-9F23-4513-9956-77B68F73C3B6}">
      <dgm:prSet/>
      <dgm:spPr/>
      <dgm:t>
        <a:bodyPr/>
        <a:lstStyle/>
        <a:p>
          <a:endParaRPr lang="en-US"/>
        </a:p>
      </dgm:t>
    </dgm:pt>
    <dgm:pt modelId="{35039C03-FE4F-4606-B859-0B038E13D788}" type="sibTrans" cxnId="{981922A8-9F23-4513-9956-77B68F73C3B6}">
      <dgm:prSet/>
      <dgm:spPr/>
      <dgm:t>
        <a:bodyPr/>
        <a:lstStyle/>
        <a:p>
          <a:endParaRPr lang="en-US"/>
        </a:p>
      </dgm:t>
    </dgm:pt>
    <dgm:pt modelId="{B2205864-53EC-4EEC-83E7-E3940EF7077A}">
      <dgm:prSet/>
      <dgm:spPr/>
      <dgm:t>
        <a:bodyPr/>
        <a:lstStyle/>
        <a:p>
          <a:r>
            <a:rPr lang="en-US"/>
            <a:t>Example Instructions: ADD, BNE, FFT</a:t>
          </a:r>
        </a:p>
      </dgm:t>
    </dgm:pt>
    <dgm:pt modelId="{8FCA9F12-BD34-4240-8D94-B572E5653BC9}" type="parTrans" cxnId="{9E3127B9-2AEE-4C59-B0A9-B7C28B3AE32D}">
      <dgm:prSet/>
      <dgm:spPr/>
      <dgm:t>
        <a:bodyPr/>
        <a:lstStyle/>
        <a:p>
          <a:endParaRPr lang="en-US"/>
        </a:p>
      </dgm:t>
    </dgm:pt>
    <dgm:pt modelId="{BF168295-A038-4A72-92D6-A26A2FFBD8A8}" type="sibTrans" cxnId="{9E3127B9-2AEE-4C59-B0A9-B7C28B3AE32D}">
      <dgm:prSet/>
      <dgm:spPr/>
      <dgm:t>
        <a:bodyPr/>
        <a:lstStyle/>
        <a:p>
          <a:endParaRPr lang="en-US"/>
        </a:p>
      </dgm:t>
    </dgm:pt>
    <dgm:pt modelId="{6D7E7E9D-A7EE-4ED3-963B-DC3789D96B0E}">
      <dgm:prSet/>
      <dgm:spPr/>
      <dgm:t>
        <a:bodyPr/>
        <a:lstStyle/>
        <a:p>
          <a:r>
            <a:rPr lang="en-US"/>
            <a:t>Execution (EX):</a:t>
          </a:r>
        </a:p>
      </dgm:t>
    </dgm:pt>
    <dgm:pt modelId="{616E0D2D-7FAD-4A98-B25D-C1AE17DBAD46}" type="parTrans" cxnId="{1216953C-3BCD-4137-8F11-252C6108CA98}">
      <dgm:prSet/>
      <dgm:spPr/>
      <dgm:t>
        <a:bodyPr/>
        <a:lstStyle/>
        <a:p>
          <a:endParaRPr lang="en-US"/>
        </a:p>
      </dgm:t>
    </dgm:pt>
    <dgm:pt modelId="{1CE32311-005F-4CD3-BC46-38F6A6D0680F}" type="sibTrans" cxnId="{1216953C-3BCD-4137-8F11-252C6108CA98}">
      <dgm:prSet/>
      <dgm:spPr/>
      <dgm:t>
        <a:bodyPr/>
        <a:lstStyle/>
        <a:p>
          <a:endParaRPr lang="en-US"/>
        </a:p>
      </dgm:t>
    </dgm:pt>
    <dgm:pt modelId="{AF769E36-3614-4130-84FD-1E467AEFD37E}">
      <dgm:prSet/>
      <dgm:spPr/>
      <dgm:t>
        <a:bodyPr/>
        <a:lstStyle/>
        <a:p>
          <a:r>
            <a:rPr lang="en-US"/>
            <a:t>Example Instructions: ADD, MUL, XOR</a:t>
          </a:r>
        </a:p>
      </dgm:t>
    </dgm:pt>
    <dgm:pt modelId="{2F94A9A6-6647-4E1B-8DBB-F61C2738ED8A}" type="parTrans" cxnId="{8ECCEAAD-6012-4293-8DD2-4898E88A0478}">
      <dgm:prSet/>
      <dgm:spPr/>
      <dgm:t>
        <a:bodyPr/>
        <a:lstStyle/>
        <a:p>
          <a:endParaRPr lang="en-US"/>
        </a:p>
      </dgm:t>
    </dgm:pt>
    <dgm:pt modelId="{51FF7F58-DD39-4B2F-A37C-7A928B1A9B3C}" type="sibTrans" cxnId="{8ECCEAAD-6012-4293-8DD2-4898E88A0478}">
      <dgm:prSet/>
      <dgm:spPr/>
      <dgm:t>
        <a:bodyPr/>
        <a:lstStyle/>
        <a:p>
          <a:endParaRPr lang="en-US"/>
        </a:p>
      </dgm:t>
    </dgm:pt>
    <dgm:pt modelId="{999300BE-56C8-4D3E-AFFA-4DA1D8995F65}">
      <dgm:prSet/>
      <dgm:spPr/>
      <dgm:t>
        <a:bodyPr/>
        <a:lstStyle/>
        <a:p>
          <a:r>
            <a:rPr lang="en-US"/>
            <a:t>Memory Access (MEM):</a:t>
          </a:r>
        </a:p>
      </dgm:t>
    </dgm:pt>
    <dgm:pt modelId="{CE29B640-11A7-430B-97D5-35E8E4094B28}" type="parTrans" cxnId="{868044EB-88FC-49EF-A528-F9D55974A89D}">
      <dgm:prSet/>
      <dgm:spPr/>
      <dgm:t>
        <a:bodyPr/>
        <a:lstStyle/>
        <a:p>
          <a:endParaRPr lang="en-US"/>
        </a:p>
      </dgm:t>
    </dgm:pt>
    <dgm:pt modelId="{135281A5-6F0C-4F76-9A8E-FC7184F94AF8}" type="sibTrans" cxnId="{868044EB-88FC-49EF-A528-F9D55974A89D}">
      <dgm:prSet/>
      <dgm:spPr/>
      <dgm:t>
        <a:bodyPr/>
        <a:lstStyle/>
        <a:p>
          <a:endParaRPr lang="en-US"/>
        </a:p>
      </dgm:t>
    </dgm:pt>
    <dgm:pt modelId="{74F0815F-891C-459E-8827-0C1E4981FAA2}">
      <dgm:prSet/>
      <dgm:spPr/>
      <dgm:t>
        <a:bodyPr/>
        <a:lstStyle/>
        <a:p>
          <a:r>
            <a:rPr lang="en-US"/>
            <a:t>Example Instructions: LOAD, STORE, MOVE</a:t>
          </a:r>
        </a:p>
      </dgm:t>
    </dgm:pt>
    <dgm:pt modelId="{A4E70E08-0B16-4C22-B03C-266119BC310E}" type="parTrans" cxnId="{FCD14B84-FE64-4097-B70B-7D066B424268}">
      <dgm:prSet/>
      <dgm:spPr/>
      <dgm:t>
        <a:bodyPr/>
        <a:lstStyle/>
        <a:p>
          <a:endParaRPr lang="en-US"/>
        </a:p>
      </dgm:t>
    </dgm:pt>
    <dgm:pt modelId="{92733605-B51E-4AEB-B02F-CF78466C85BA}" type="sibTrans" cxnId="{FCD14B84-FE64-4097-B70B-7D066B424268}">
      <dgm:prSet/>
      <dgm:spPr/>
      <dgm:t>
        <a:bodyPr/>
        <a:lstStyle/>
        <a:p>
          <a:endParaRPr lang="en-US"/>
        </a:p>
      </dgm:t>
    </dgm:pt>
    <dgm:pt modelId="{2E24E61B-9595-46FD-AAB5-0336094BD0CE}">
      <dgm:prSet/>
      <dgm:spPr/>
      <dgm:t>
        <a:bodyPr/>
        <a:lstStyle/>
        <a:p>
          <a:r>
            <a:rPr lang="en-US"/>
            <a:t>Write-Back (WB):</a:t>
          </a:r>
        </a:p>
      </dgm:t>
    </dgm:pt>
    <dgm:pt modelId="{C02CDD8E-9E78-4B9C-9D25-92806B3CE66E}" type="parTrans" cxnId="{1447FCBB-9D8C-4B13-AB31-1ECB52924DCB}">
      <dgm:prSet/>
      <dgm:spPr/>
      <dgm:t>
        <a:bodyPr/>
        <a:lstStyle/>
        <a:p>
          <a:endParaRPr lang="en-US"/>
        </a:p>
      </dgm:t>
    </dgm:pt>
    <dgm:pt modelId="{9B5E5BE8-8F7F-480C-A041-0DFB68473D95}" type="sibTrans" cxnId="{1447FCBB-9D8C-4B13-AB31-1ECB52924DCB}">
      <dgm:prSet/>
      <dgm:spPr/>
      <dgm:t>
        <a:bodyPr/>
        <a:lstStyle/>
        <a:p>
          <a:endParaRPr lang="en-US"/>
        </a:p>
      </dgm:t>
    </dgm:pt>
    <dgm:pt modelId="{9B365933-85FB-4D21-B448-B3D4F985C49D}">
      <dgm:prSet/>
      <dgm:spPr/>
      <dgm:t>
        <a:bodyPr/>
        <a:lstStyle/>
        <a:p>
          <a:r>
            <a:rPr lang="en-US"/>
            <a:t>Example Instructions: ADD, LOAD, FFT</a:t>
          </a:r>
        </a:p>
      </dgm:t>
    </dgm:pt>
    <dgm:pt modelId="{F5011329-3F14-4A45-8548-EB1917B614E3}" type="parTrans" cxnId="{1E047AB4-2F0E-48BD-BE2A-DDA209CDC1AE}">
      <dgm:prSet/>
      <dgm:spPr/>
      <dgm:t>
        <a:bodyPr/>
        <a:lstStyle/>
        <a:p>
          <a:endParaRPr lang="en-US"/>
        </a:p>
      </dgm:t>
    </dgm:pt>
    <dgm:pt modelId="{98EDC081-1714-45AB-88F7-E4C255E9AD27}" type="sibTrans" cxnId="{1E047AB4-2F0E-48BD-BE2A-DDA209CDC1AE}">
      <dgm:prSet/>
      <dgm:spPr/>
      <dgm:t>
        <a:bodyPr/>
        <a:lstStyle/>
        <a:p>
          <a:endParaRPr lang="en-US"/>
        </a:p>
      </dgm:t>
    </dgm:pt>
    <dgm:pt modelId="{02AFB484-139C-4F4A-92A2-2652D750AF69}" type="pres">
      <dgm:prSet presAssocID="{FA9BCF68-813E-4694-8711-55EA32593583}" presName="diagram" presStyleCnt="0">
        <dgm:presLayoutVars>
          <dgm:chPref val="1"/>
          <dgm:dir/>
          <dgm:animOne val="branch"/>
          <dgm:animLvl val="lvl"/>
          <dgm:resizeHandles/>
        </dgm:presLayoutVars>
      </dgm:prSet>
      <dgm:spPr/>
    </dgm:pt>
    <dgm:pt modelId="{77497580-2895-48E6-B995-0CE1DC7B3C97}" type="pres">
      <dgm:prSet presAssocID="{78BA9DFF-B18A-47D0-956C-18799E83FFF6}" presName="root" presStyleCnt="0"/>
      <dgm:spPr/>
    </dgm:pt>
    <dgm:pt modelId="{6D8676F3-2F66-4F4A-BC6F-E8976FAEEC67}" type="pres">
      <dgm:prSet presAssocID="{78BA9DFF-B18A-47D0-956C-18799E83FFF6}" presName="rootComposite" presStyleCnt="0"/>
      <dgm:spPr/>
    </dgm:pt>
    <dgm:pt modelId="{5A540769-2F34-41D1-A9F2-813E5E73ACE3}" type="pres">
      <dgm:prSet presAssocID="{78BA9DFF-B18A-47D0-956C-18799E83FFF6}" presName="rootText" presStyleLbl="node1" presStyleIdx="0" presStyleCnt="5"/>
      <dgm:spPr/>
    </dgm:pt>
    <dgm:pt modelId="{B84B0F60-2491-4858-AF23-E33D56E1AC8B}" type="pres">
      <dgm:prSet presAssocID="{78BA9DFF-B18A-47D0-956C-18799E83FFF6}" presName="rootConnector" presStyleLbl="node1" presStyleIdx="0" presStyleCnt="5"/>
      <dgm:spPr/>
    </dgm:pt>
    <dgm:pt modelId="{4D3E0004-1BCD-46A8-9625-5E93804BFA06}" type="pres">
      <dgm:prSet presAssocID="{78BA9DFF-B18A-47D0-956C-18799E83FFF6}" presName="childShape" presStyleCnt="0"/>
      <dgm:spPr/>
    </dgm:pt>
    <dgm:pt modelId="{3ADDFB7C-A4F3-4F04-839B-752486D98AA0}" type="pres">
      <dgm:prSet presAssocID="{C5C8C56C-CE61-4B8B-B7FC-F10E379D5DBF}" presName="root" presStyleCnt="0"/>
      <dgm:spPr/>
    </dgm:pt>
    <dgm:pt modelId="{48BC92B6-F607-406D-AFA6-670DCA168EDB}" type="pres">
      <dgm:prSet presAssocID="{C5C8C56C-CE61-4B8B-B7FC-F10E379D5DBF}" presName="rootComposite" presStyleCnt="0"/>
      <dgm:spPr/>
    </dgm:pt>
    <dgm:pt modelId="{A1513D42-FD83-4113-AA33-5A71BE47851A}" type="pres">
      <dgm:prSet presAssocID="{C5C8C56C-CE61-4B8B-B7FC-F10E379D5DBF}" presName="rootText" presStyleLbl="node1" presStyleIdx="1" presStyleCnt="5"/>
      <dgm:spPr/>
    </dgm:pt>
    <dgm:pt modelId="{A82F42DE-0217-467D-AFE5-89B015FEFDC5}" type="pres">
      <dgm:prSet presAssocID="{C5C8C56C-CE61-4B8B-B7FC-F10E379D5DBF}" presName="rootConnector" presStyleLbl="node1" presStyleIdx="1" presStyleCnt="5"/>
      <dgm:spPr/>
    </dgm:pt>
    <dgm:pt modelId="{381307C6-C516-445A-9C7C-DE54F00EF50B}" type="pres">
      <dgm:prSet presAssocID="{C5C8C56C-CE61-4B8B-B7FC-F10E379D5DBF}" presName="childShape" presStyleCnt="0"/>
      <dgm:spPr/>
    </dgm:pt>
    <dgm:pt modelId="{76D219FC-51E9-47A4-90AE-0869B4FC00FF}" type="pres">
      <dgm:prSet presAssocID="{8FCA9F12-BD34-4240-8D94-B572E5653BC9}" presName="Name13" presStyleLbl="parChTrans1D2" presStyleIdx="0" presStyleCnt="4"/>
      <dgm:spPr/>
    </dgm:pt>
    <dgm:pt modelId="{329012BB-8651-4F45-89CF-99F733338177}" type="pres">
      <dgm:prSet presAssocID="{B2205864-53EC-4EEC-83E7-E3940EF7077A}" presName="childText" presStyleLbl="bgAcc1" presStyleIdx="0" presStyleCnt="4">
        <dgm:presLayoutVars>
          <dgm:bulletEnabled val="1"/>
        </dgm:presLayoutVars>
      </dgm:prSet>
      <dgm:spPr/>
    </dgm:pt>
    <dgm:pt modelId="{2CEB9484-C55B-4130-B0AC-9E37DD6AB22D}" type="pres">
      <dgm:prSet presAssocID="{6D7E7E9D-A7EE-4ED3-963B-DC3789D96B0E}" presName="root" presStyleCnt="0"/>
      <dgm:spPr/>
    </dgm:pt>
    <dgm:pt modelId="{BDFB5FCE-3933-4307-AC52-3B20F1B5F9C4}" type="pres">
      <dgm:prSet presAssocID="{6D7E7E9D-A7EE-4ED3-963B-DC3789D96B0E}" presName="rootComposite" presStyleCnt="0"/>
      <dgm:spPr/>
    </dgm:pt>
    <dgm:pt modelId="{DBD916C9-0938-49A1-B1CE-1EE6F3ABB317}" type="pres">
      <dgm:prSet presAssocID="{6D7E7E9D-A7EE-4ED3-963B-DC3789D96B0E}" presName="rootText" presStyleLbl="node1" presStyleIdx="2" presStyleCnt="5"/>
      <dgm:spPr/>
    </dgm:pt>
    <dgm:pt modelId="{96E3EDBA-9EEB-490C-A85F-D2AEBF98D5F7}" type="pres">
      <dgm:prSet presAssocID="{6D7E7E9D-A7EE-4ED3-963B-DC3789D96B0E}" presName="rootConnector" presStyleLbl="node1" presStyleIdx="2" presStyleCnt="5"/>
      <dgm:spPr/>
    </dgm:pt>
    <dgm:pt modelId="{5AADAED6-C604-4E61-8361-9D4C6695E042}" type="pres">
      <dgm:prSet presAssocID="{6D7E7E9D-A7EE-4ED3-963B-DC3789D96B0E}" presName="childShape" presStyleCnt="0"/>
      <dgm:spPr/>
    </dgm:pt>
    <dgm:pt modelId="{C443E7B6-1490-401D-B995-E7C01D94BF69}" type="pres">
      <dgm:prSet presAssocID="{2F94A9A6-6647-4E1B-8DBB-F61C2738ED8A}" presName="Name13" presStyleLbl="parChTrans1D2" presStyleIdx="1" presStyleCnt="4"/>
      <dgm:spPr/>
    </dgm:pt>
    <dgm:pt modelId="{1E8D6FFC-DA8B-4C5D-BAA3-26BACDE4523A}" type="pres">
      <dgm:prSet presAssocID="{AF769E36-3614-4130-84FD-1E467AEFD37E}" presName="childText" presStyleLbl="bgAcc1" presStyleIdx="1" presStyleCnt="4">
        <dgm:presLayoutVars>
          <dgm:bulletEnabled val="1"/>
        </dgm:presLayoutVars>
      </dgm:prSet>
      <dgm:spPr/>
    </dgm:pt>
    <dgm:pt modelId="{B4118E5C-21D9-43BF-9057-9B561443B5BF}" type="pres">
      <dgm:prSet presAssocID="{999300BE-56C8-4D3E-AFFA-4DA1D8995F65}" presName="root" presStyleCnt="0"/>
      <dgm:spPr/>
    </dgm:pt>
    <dgm:pt modelId="{293E1EA6-1E7B-44C5-9436-D5C1BCC49762}" type="pres">
      <dgm:prSet presAssocID="{999300BE-56C8-4D3E-AFFA-4DA1D8995F65}" presName="rootComposite" presStyleCnt="0"/>
      <dgm:spPr/>
    </dgm:pt>
    <dgm:pt modelId="{5CDCF4BD-339E-45F2-8349-FA15D379CE89}" type="pres">
      <dgm:prSet presAssocID="{999300BE-56C8-4D3E-AFFA-4DA1D8995F65}" presName="rootText" presStyleLbl="node1" presStyleIdx="3" presStyleCnt="5"/>
      <dgm:spPr/>
    </dgm:pt>
    <dgm:pt modelId="{D6AA99C9-4545-4085-A11E-01259C53FF63}" type="pres">
      <dgm:prSet presAssocID="{999300BE-56C8-4D3E-AFFA-4DA1D8995F65}" presName="rootConnector" presStyleLbl="node1" presStyleIdx="3" presStyleCnt="5"/>
      <dgm:spPr/>
    </dgm:pt>
    <dgm:pt modelId="{241737B2-EF17-4E37-9166-D7FCE3C55A8C}" type="pres">
      <dgm:prSet presAssocID="{999300BE-56C8-4D3E-AFFA-4DA1D8995F65}" presName="childShape" presStyleCnt="0"/>
      <dgm:spPr/>
    </dgm:pt>
    <dgm:pt modelId="{25FFAC83-D062-41DF-B5B4-701B9BA120EA}" type="pres">
      <dgm:prSet presAssocID="{A4E70E08-0B16-4C22-B03C-266119BC310E}" presName="Name13" presStyleLbl="parChTrans1D2" presStyleIdx="2" presStyleCnt="4"/>
      <dgm:spPr/>
    </dgm:pt>
    <dgm:pt modelId="{F254CAC0-03DB-4597-ABCE-DB4C29E96C34}" type="pres">
      <dgm:prSet presAssocID="{74F0815F-891C-459E-8827-0C1E4981FAA2}" presName="childText" presStyleLbl="bgAcc1" presStyleIdx="2" presStyleCnt="4">
        <dgm:presLayoutVars>
          <dgm:bulletEnabled val="1"/>
        </dgm:presLayoutVars>
      </dgm:prSet>
      <dgm:spPr/>
    </dgm:pt>
    <dgm:pt modelId="{AAF186A0-8A85-418B-ACCB-AE0C321FEF6E}" type="pres">
      <dgm:prSet presAssocID="{2E24E61B-9595-46FD-AAB5-0336094BD0CE}" presName="root" presStyleCnt="0"/>
      <dgm:spPr/>
    </dgm:pt>
    <dgm:pt modelId="{2D370D6F-2186-4697-9D88-63696DD32AC4}" type="pres">
      <dgm:prSet presAssocID="{2E24E61B-9595-46FD-AAB5-0336094BD0CE}" presName="rootComposite" presStyleCnt="0"/>
      <dgm:spPr/>
    </dgm:pt>
    <dgm:pt modelId="{B1028F27-365F-4B8F-A357-E0C8AE928DC4}" type="pres">
      <dgm:prSet presAssocID="{2E24E61B-9595-46FD-AAB5-0336094BD0CE}" presName="rootText" presStyleLbl="node1" presStyleIdx="4" presStyleCnt="5"/>
      <dgm:spPr/>
    </dgm:pt>
    <dgm:pt modelId="{FCD0E8AD-412C-4945-9FD4-4B4AF39AF05D}" type="pres">
      <dgm:prSet presAssocID="{2E24E61B-9595-46FD-AAB5-0336094BD0CE}" presName="rootConnector" presStyleLbl="node1" presStyleIdx="4" presStyleCnt="5"/>
      <dgm:spPr/>
    </dgm:pt>
    <dgm:pt modelId="{F37D22A1-E120-461D-B2D3-986AE4E5986E}" type="pres">
      <dgm:prSet presAssocID="{2E24E61B-9595-46FD-AAB5-0336094BD0CE}" presName="childShape" presStyleCnt="0"/>
      <dgm:spPr/>
    </dgm:pt>
    <dgm:pt modelId="{8F0A2C43-8120-4E77-97C9-633EEF8CCDA6}" type="pres">
      <dgm:prSet presAssocID="{F5011329-3F14-4A45-8548-EB1917B614E3}" presName="Name13" presStyleLbl="parChTrans1D2" presStyleIdx="3" presStyleCnt="4"/>
      <dgm:spPr/>
    </dgm:pt>
    <dgm:pt modelId="{D7A48DAC-140F-4F8F-A3A2-FC4D22342A64}" type="pres">
      <dgm:prSet presAssocID="{9B365933-85FB-4D21-B448-B3D4F985C49D}" presName="childText" presStyleLbl="bgAcc1" presStyleIdx="3" presStyleCnt="4">
        <dgm:presLayoutVars>
          <dgm:bulletEnabled val="1"/>
        </dgm:presLayoutVars>
      </dgm:prSet>
      <dgm:spPr/>
    </dgm:pt>
  </dgm:ptLst>
  <dgm:cxnLst>
    <dgm:cxn modelId="{106CD615-F013-4629-A3CB-D9BDC30C1614}" type="presOf" srcId="{999300BE-56C8-4D3E-AFFA-4DA1D8995F65}" destId="{D6AA99C9-4545-4085-A11E-01259C53FF63}" srcOrd="1" destOrd="0" presId="urn:microsoft.com/office/officeart/2005/8/layout/hierarchy3"/>
    <dgm:cxn modelId="{58F92F18-E615-4AB3-99D5-0D61012C2761}" type="presOf" srcId="{2E24E61B-9595-46FD-AAB5-0336094BD0CE}" destId="{B1028F27-365F-4B8F-A357-E0C8AE928DC4}" srcOrd="0" destOrd="0" presId="urn:microsoft.com/office/officeart/2005/8/layout/hierarchy3"/>
    <dgm:cxn modelId="{0767861F-AEA8-439D-8B27-F9BD1F080804}" type="presOf" srcId="{2F94A9A6-6647-4E1B-8DBB-F61C2738ED8A}" destId="{C443E7B6-1490-401D-B995-E7C01D94BF69}" srcOrd="0" destOrd="0" presId="urn:microsoft.com/office/officeart/2005/8/layout/hierarchy3"/>
    <dgm:cxn modelId="{4F1F3625-5CA3-44E3-B082-7E4C4B151D6D}" type="presOf" srcId="{A4E70E08-0B16-4C22-B03C-266119BC310E}" destId="{25FFAC83-D062-41DF-B5B4-701B9BA120EA}" srcOrd="0" destOrd="0" presId="urn:microsoft.com/office/officeart/2005/8/layout/hierarchy3"/>
    <dgm:cxn modelId="{B4499F2B-987F-44B6-A4E2-821176D99357}" type="presOf" srcId="{B2205864-53EC-4EEC-83E7-E3940EF7077A}" destId="{329012BB-8651-4F45-89CF-99F733338177}" srcOrd="0" destOrd="0" presId="urn:microsoft.com/office/officeart/2005/8/layout/hierarchy3"/>
    <dgm:cxn modelId="{92036230-5284-4E61-BB4D-723287B98A0F}" type="presOf" srcId="{8FCA9F12-BD34-4240-8D94-B572E5653BC9}" destId="{76D219FC-51E9-47A4-90AE-0869B4FC00FF}" srcOrd="0" destOrd="0" presId="urn:microsoft.com/office/officeart/2005/8/layout/hierarchy3"/>
    <dgm:cxn modelId="{1216953C-3BCD-4137-8F11-252C6108CA98}" srcId="{FA9BCF68-813E-4694-8711-55EA32593583}" destId="{6D7E7E9D-A7EE-4ED3-963B-DC3789D96B0E}" srcOrd="2" destOrd="0" parTransId="{616E0D2D-7FAD-4A98-B25D-C1AE17DBAD46}" sibTransId="{1CE32311-005F-4CD3-BC46-38F6A6D0680F}"/>
    <dgm:cxn modelId="{225AD13E-AFC2-4A05-B22B-D02ACFD820F2}" type="presOf" srcId="{74F0815F-891C-459E-8827-0C1E4981FAA2}" destId="{F254CAC0-03DB-4597-ABCE-DB4C29E96C34}" srcOrd="0" destOrd="0" presId="urn:microsoft.com/office/officeart/2005/8/layout/hierarchy3"/>
    <dgm:cxn modelId="{BDA2466E-46EF-43D5-957E-60414BCD7456}" type="presOf" srcId="{78BA9DFF-B18A-47D0-956C-18799E83FFF6}" destId="{B84B0F60-2491-4858-AF23-E33D56E1AC8B}" srcOrd="1" destOrd="0" presId="urn:microsoft.com/office/officeart/2005/8/layout/hierarchy3"/>
    <dgm:cxn modelId="{C4286D52-A426-49A7-A010-56A66B4F0FC6}" type="presOf" srcId="{2E24E61B-9595-46FD-AAB5-0336094BD0CE}" destId="{FCD0E8AD-412C-4945-9FD4-4B4AF39AF05D}" srcOrd="1" destOrd="0" presId="urn:microsoft.com/office/officeart/2005/8/layout/hierarchy3"/>
    <dgm:cxn modelId="{C7E95577-1181-4EF3-AF83-B2BBB5CF84E4}" type="presOf" srcId="{9B365933-85FB-4D21-B448-B3D4F985C49D}" destId="{D7A48DAC-140F-4F8F-A3A2-FC4D22342A64}" srcOrd="0" destOrd="0" presId="urn:microsoft.com/office/officeart/2005/8/layout/hierarchy3"/>
    <dgm:cxn modelId="{8E76347A-09E9-484C-B74C-C9CD2488CD0C}" type="presOf" srcId="{FA9BCF68-813E-4694-8711-55EA32593583}" destId="{02AFB484-139C-4F4A-92A2-2652D750AF69}" srcOrd="0" destOrd="0" presId="urn:microsoft.com/office/officeart/2005/8/layout/hierarchy3"/>
    <dgm:cxn modelId="{B2956E7A-7E78-4F9B-B1BE-002B62E9BB56}" type="presOf" srcId="{AF769E36-3614-4130-84FD-1E467AEFD37E}" destId="{1E8D6FFC-DA8B-4C5D-BAA3-26BACDE4523A}" srcOrd="0" destOrd="0" presId="urn:microsoft.com/office/officeart/2005/8/layout/hierarchy3"/>
    <dgm:cxn modelId="{FCD14B84-FE64-4097-B70B-7D066B424268}" srcId="{999300BE-56C8-4D3E-AFFA-4DA1D8995F65}" destId="{74F0815F-891C-459E-8827-0C1E4981FAA2}" srcOrd="0" destOrd="0" parTransId="{A4E70E08-0B16-4C22-B03C-266119BC310E}" sibTransId="{92733605-B51E-4AEB-B02F-CF78466C85BA}"/>
    <dgm:cxn modelId="{9ABE0B91-81A9-478C-A3C1-71771CD003A4}" type="presOf" srcId="{6D7E7E9D-A7EE-4ED3-963B-DC3789D96B0E}" destId="{DBD916C9-0938-49A1-B1CE-1EE6F3ABB317}" srcOrd="0" destOrd="0" presId="urn:microsoft.com/office/officeart/2005/8/layout/hierarchy3"/>
    <dgm:cxn modelId="{A725A1A1-9DB8-472B-9CB1-D8FAEA83C017}" type="presOf" srcId="{F5011329-3F14-4A45-8548-EB1917B614E3}" destId="{8F0A2C43-8120-4E77-97C9-633EEF8CCDA6}" srcOrd="0" destOrd="0" presId="urn:microsoft.com/office/officeart/2005/8/layout/hierarchy3"/>
    <dgm:cxn modelId="{981922A8-9F23-4513-9956-77B68F73C3B6}" srcId="{FA9BCF68-813E-4694-8711-55EA32593583}" destId="{C5C8C56C-CE61-4B8B-B7FC-F10E379D5DBF}" srcOrd="1" destOrd="0" parTransId="{A5D2719C-EDFE-4153-9600-234EDC36F16A}" sibTransId="{35039C03-FE4F-4606-B859-0B038E13D788}"/>
    <dgm:cxn modelId="{8ECCEAAD-6012-4293-8DD2-4898E88A0478}" srcId="{6D7E7E9D-A7EE-4ED3-963B-DC3789D96B0E}" destId="{AF769E36-3614-4130-84FD-1E467AEFD37E}" srcOrd="0" destOrd="0" parTransId="{2F94A9A6-6647-4E1B-8DBB-F61C2738ED8A}" sibTransId="{51FF7F58-DD39-4B2F-A37C-7A928B1A9B3C}"/>
    <dgm:cxn modelId="{1E047AB4-2F0E-48BD-BE2A-DDA209CDC1AE}" srcId="{2E24E61B-9595-46FD-AAB5-0336094BD0CE}" destId="{9B365933-85FB-4D21-B448-B3D4F985C49D}" srcOrd="0" destOrd="0" parTransId="{F5011329-3F14-4A45-8548-EB1917B614E3}" sibTransId="{98EDC081-1714-45AB-88F7-E4C255E9AD27}"/>
    <dgm:cxn modelId="{6F277FB5-254F-479D-9AFB-81DAE87029D8}" type="presOf" srcId="{6D7E7E9D-A7EE-4ED3-963B-DC3789D96B0E}" destId="{96E3EDBA-9EEB-490C-A85F-D2AEBF98D5F7}" srcOrd="1" destOrd="0" presId="urn:microsoft.com/office/officeart/2005/8/layout/hierarchy3"/>
    <dgm:cxn modelId="{9E3127B9-2AEE-4C59-B0A9-B7C28B3AE32D}" srcId="{C5C8C56C-CE61-4B8B-B7FC-F10E379D5DBF}" destId="{B2205864-53EC-4EEC-83E7-E3940EF7077A}" srcOrd="0" destOrd="0" parTransId="{8FCA9F12-BD34-4240-8D94-B572E5653BC9}" sibTransId="{BF168295-A038-4A72-92D6-A26A2FFBD8A8}"/>
    <dgm:cxn modelId="{1447FCBB-9D8C-4B13-AB31-1ECB52924DCB}" srcId="{FA9BCF68-813E-4694-8711-55EA32593583}" destId="{2E24E61B-9595-46FD-AAB5-0336094BD0CE}" srcOrd="4" destOrd="0" parTransId="{C02CDD8E-9E78-4B9C-9D25-92806B3CE66E}" sibTransId="{9B5E5BE8-8F7F-480C-A041-0DFB68473D95}"/>
    <dgm:cxn modelId="{25B302CD-D861-4932-8B14-0E7FCC52EB6F}" srcId="{FA9BCF68-813E-4694-8711-55EA32593583}" destId="{78BA9DFF-B18A-47D0-956C-18799E83FFF6}" srcOrd="0" destOrd="0" parTransId="{74018318-AF4E-401B-A122-6AF10B95C4F8}" sibTransId="{E1C5E3AA-9D00-406D-BD75-A14BA26B62D6}"/>
    <dgm:cxn modelId="{8323FBDF-0A76-4DFF-A3A2-24B2340444B1}" type="presOf" srcId="{C5C8C56C-CE61-4B8B-B7FC-F10E379D5DBF}" destId="{A1513D42-FD83-4113-AA33-5A71BE47851A}" srcOrd="0" destOrd="0" presId="urn:microsoft.com/office/officeart/2005/8/layout/hierarchy3"/>
    <dgm:cxn modelId="{868044EB-88FC-49EF-A528-F9D55974A89D}" srcId="{FA9BCF68-813E-4694-8711-55EA32593583}" destId="{999300BE-56C8-4D3E-AFFA-4DA1D8995F65}" srcOrd="3" destOrd="0" parTransId="{CE29B640-11A7-430B-97D5-35E8E4094B28}" sibTransId="{135281A5-6F0C-4F76-9A8E-FC7184F94AF8}"/>
    <dgm:cxn modelId="{211D24F2-7807-442F-985B-CB5E943F3DC6}" type="presOf" srcId="{999300BE-56C8-4D3E-AFFA-4DA1D8995F65}" destId="{5CDCF4BD-339E-45F2-8349-FA15D379CE89}" srcOrd="0" destOrd="0" presId="urn:microsoft.com/office/officeart/2005/8/layout/hierarchy3"/>
    <dgm:cxn modelId="{CFEDD9F8-DFA2-4501-AB86-0BAC30EBB024}" type="presOf" srcId="{78BA9DFF-B18A-47D0-956C-18799E83FFF6}" destId="{5A540769-2F34-41D1-A9F2-813E5E73ACE3}" srcOrd="0" destOrd="0" presId="urn:microsoft.com/office/officeart/2005/8/layout/hierarchy3"/>
    <dgm:cxn modelId="{2B38F1FB-9AAA-4158-AF72-42481DFC3CB4}" type="presOf" srcId="{C5C8C56C-CE61-4B8B-B7FC-F10E379D5DBF}" destId="{A82F42DE-0217-467D-AFE5-89B015FEFDC5}" srcOrd="1" destOrd="0" presId="urn:microsoft.com/office/officeart/2005/8/layout/hierarchy3"/>
    <dgm:cxn modelId="{F487A41B-B7D3-4CC8-BD0D-10F6D109BC81}" type="presParOf" srcId="{02AFB484-139C-4F4A-92A2-2652D750AF69}" destId="{77497580-2895-48E6-B995-0CE1DC7B3C97}" srcOrd="0" destOrd="0" presId="urn:microsoft.com/office/officeart/2005/8/layout/hierarchy3"/>
    <dgm:cxn modelId="{144F4D0B-BC9E-4985-9912-47F8BAACC75F}" type="presParOf" srcId="{77497580-2895-48E6-B995-0CE1DC7B3C97}" destId="{6D8676F3-2F66-4F4A-BC6F-E8976FAEEC67}" srcOrd="0" destOrd="0" presId="urn:microsoft.com/office/officeart/2005/8/layout/hierarchy3"/>
    <dgm:cxn modelId="{963F8D0C-654E-4E60-B1C4-F268D90C9E7C}" type="presParOf" srcId="{6D8676F3-2F66-4F4A-BC6F-E8976FAEEC67}" destId="{5A540769-2F34-41D1-A9F2-813E5E73ACE3}" srcOrd="0" destOrd="0" presId="urn:microsoft.com/office/officeart/2005/8/layout/hierarchy3"/>
    <dgm:cxn modelId="{0CF19131-467C-4418-9097-C79B2355937C}" type="presParOf" srcId="{6D8676F3-2F66-4F4A-BC6F-E8976FAEEC67}" destId="{B84B0F60-2491-4858-AF23-E33D56E1AC8B}" srcOrd="1" destOrd="0" presId="urn:microsoft.com/office/officeart/2005/8/layout/hierarchy3"/>
    <dgm:cxn modelId="{0231F9D7-3B41-4370-A2D0-284E0A8C99CB}" type="presParOf" srcId="{77497580-2895-48E6-B995-0CE1DC7B3C97}" destId="{4D3E0004-1BCD-46A8-9625-5E93804BFA06}" srcOrd="1" destOrd="0" presId="urn:microsoft.com/office/officeart/2005/8/layout/hierarchy3"/>
    <dgm:cxn modelId="{EB435C03-3030-41D3-AC06-6E0AEE85E59F}" type="presParOf" srcId="{02AFB484-139C-4F4A-92A2-2652D750AF69}" destId="{3ADDFB7C-A4F3-4F04-839B-752486D98AA0}" srcOrd="1" destOrd="0" presId="urn:microsoft.com/office/officeart/2005/8/layout/hierarchy3"/>
    <dgm:cxn modelId="{13AD7868-74D7-4DB6-81BD-C372B1B9DFDC}" type="presParOf" srcId="{3ADDFB7C-A4F3-4F04-839B-752486D98AA0}" destId="{48BC92B6-F607-406D-AFA6-670DCA168EDB}" srcOrd="0" destOrd="0" presId="urn:microsoft.com/office/officeart/2005/8/layout/hierarchy3"/>
    <dgm:cxn modelId="{EE8D584F-AE45-40BB-B0A1-F5DA2C73B5AE}" type="presParOf" srcId="{48BC92B6-F607-406D-AFA6-670DCA168EDB}" destId="{A1513D42-FD83-4113-AA33-5A71BE47851A}" srcOrd="0" destOrd="0" presId="urn:microsoft.com/office/officeart/2005/8/layout/hierarchy3"/>
    <dgm:cxn modelId="{0E41DBC3-7DF8-4A12-BB14-FF14ADE06693}" type="presParOf" srcId="{48BC92B6-F607-406D-AFA6-670DCA168EDB}" destId="{A82F42DE-0217-467D-AFE5-89B015FEFDC5}" srcOrd="1" destOrd="0" presId="urn:microsoft.com/office/officeart/2005/8/layout/hierarchy3"/>
    <dgm:cxn modelId="{D9D2FD4C-1114-4553-A8C1-F613FA2566AD}" type="presParOf" srcId="{3ADDFB7C-A4F3-4F04-839B-752486D98AA0}" destId="{381307C6-C516-445A-9C7C-DE54F00EF50B}" srcOrd="1" destOrd="0" presId="urn:microsoft.com/office/officeart/2005/8/layout/hierarchy3"/>
    <dgm:cxn modelId="{816CBF34-4F99-409D-9E74-781684E84F75}" type="presParOf" srcId="{381307C6-C516-445A-9C7C-DE54F00EF50B}" destId="{76D219FC-51E9-47A4-90AE-0869B4FC00FF}" srcOrd="0" destOrd="0" presId="urn:microsoft.com/office/officeart/2005/8/layout/hierarchy3"/>
    <dgm:cxn modelId="{1AC680EC-378B-4248-9897-23CAF3801922}" type="presParOf" srcId="{381307C6-C516-445A-9C7C-DE54F00EF50B}" destId="{329012BB-8651-4F45-89CF-99F733338177}" srcOrd="1" destOrd="0" presId="urn:microsoft.com/office/officeart/2005/8/layout/hierarchy3"/>
    <dgm:cxn modelId="{32A95A21-0D91-4731-863A-F2123FA2C6FA}" type="presParOf" srcId="{02AFB484-139C-4F4A-92A2-2652D750AF69}" destId="{2CEB9484-C55B-4130-B0AC-9E37DD6AB22D}" srcOrd="2" destOrd="0" presId="urn:microsoft.com/office/officeart/2005/8/layout/hierarchy3"/>
    <dgm:cxn modelId="{99FE9377-0E61-433A-9F73-C75B944A1750}" type="presParOf" srcId="{2CEB9484-C55B-4130-B0AC-9E37DD6AB22D}" destId="{BDFB5FCE-3933-4307-AC52-3B20F1B5F9C4}" srcOrd="0" destOrd="0" presId="urn:microsoft.com/office/officeart/2005/8/layout/hierarchy3"/>
    <dgm:cxn modelId="{781A5D98-C495-4B8F-9F1C-74AF0F5CDE40}" type="presParOf" srcId="{BDFB5FCE-3933-4307-AC52-3B20F1B5F9C4}" destId="{DBD916C9-0938-49A1-B1CE-1EE6F3ABB317}" srcOrd="0" destOrd="0" presId="urn:microsoft.com/office/officeart/2005/8/layout/hierarchy3"/>
    <dgm:cxn modelId="{F117E3B5-2CCA-4111-A8FA-6247A14FEBF3}" type="presParOf" srcId="{BDFB5FCE-3933-4307-AC52-3B20F1B5F9C4}" destId="{96E3EDBA-9EEB-490C-A85F-D2AEBF98D5F7}" srcOrd="1" destOrd="0" presId="urn:microsoft.com/office/officeart/2005/8/layout/hierarchy3"/>
    <dgm:cxn modelId="{0695838B-C26A-4DA6-BE0F-44605AF9C36C}" type="presParOf" srcId="{2CEB9484-C55B-4130-B0AC-9E37DD6AB22D}" destId="{5AADAED6-C604-4E61-8361-9D4C6695E042}" srcOrd="1" destOrd="0" presId="urn:microsoft.com/office/officeart/2005/8/layout/hierarchy3"/>
    <dgm:cxn modelId="{B66B1B24-14C8-42E5-9189-C88B0DB3CF55}" type="presParOf" srcId="{5AADAED6-C604-4E61-8361-9D4C6695E042}" destId="{C443E7B6-1490-401D-B995-E7C01D94BF69}" srcOrd="0" destOrd="0" presId="urn:microsoft.com/office/officeart/2005/8/layout/hierarchy3"/>
    <dgm:cxn modelId="{CE42B5FD-0AF6-4EEF-9732-1154BC2936FE}" type="presParOf" srcId="{5AADAED6-C604-4E61-8361-9D4C6695E042}" destId="{1E8D6FFC-DA8B-4C5D-BAA3-26BACDE4523A}" srcOrd="1" destOrd="0" presId="urn:microsoft.com/office/officeart/2005/8/layout/hierarchy3"/>
    <dgm:cxn modelId="{0C5CD2BF-2B6A-4AF6-846B-ED663A6D3A68}" type="presParOf" srcId="{02AFB484-139C-4F4A-92A2-2652D750AF69}" destId="{B4118E5C-21D9-43BF-9057-9B561443B5BF}" srcOrd="3" destOrd="0" presId="urn:microsoft.com/office/officeart/2005/8/layout/hierarchy3"/>
    <dgm:cxn modelId="{5DB2865C-2EC9-41DA-837A-3DBC74E8E378}" type="presParOf" srcId="{B4118E5C-21D9-43BF-9057-9B561443B5BF}" destId="{293E1EA6-1E7B-44C5-9436-D5C1BCC49762}" srcOrd="0" destOrd="0" presId="urn:microsoft.com/office/officeart/2005/8/layout/hierarchy3"/>
    <dgm:cxn modelId="{16EE3DB6-72A1-4BBE-946E-D0DBA20CC4EE}" type="presParOf" srcId="{293E1EA6-1E7B-44C5-9436-D5C1BCC49762}" destId="{5CDCF4BD-339E-45F2-8349-FA15D379CE89}" srcOrd="0" destOrd="0" presId="urn:microsoft.com/office/officeart/2005/8/layout/hierarchy3"/>
    <dgm:cxn modelId="{03D06587-6719-48D6-8131-8D6139373AEA}" type="presParOf" srcId="{293E1EA6-1E7B-44C5-9436-D5C1BCC49762}" destId="{D6AA99C9-4545-4085-A11E-01259C53FF63}" srcOrd="1" destOrd="0" presId="urn:microsoft.com/office/officeart/2005/8/layout/hierarchy3"/>
    <dgm:cxn modelId="{51922591-55A0-4FB0-BB4F-E189DBEE599F}" type="presParOf" srcId="{B4118E5C-21D9-43BF-9057-9B561443B5BF}" destId="{241737B2-EF17-4E37-9166-D7FCE3C55A8C}" srcOrd="1" destOrd="0" presId="urn:microsoft.com/office/officeart/2005/8/layout/hierarchy3"/>
    <dgm:cxn modelId="{79CE44AF-84BE-445C-9C46-D058092A2856}" type="presParOf" srcId="{241737B2-EF17-4E37-9166-D7FCE3C55A8C}" destId="{25FFAC83-D062-41DF-B5B4-701B9BA120EA}" srcOrd="0" destOrd="0" presId="urn:microsoft.com/office/officeart/2005/8/layout/hierarchy3"/>
    <dgm:cxn modelId="{6FF18D5E-87F9-4B17-9589-B1558B811D5F}" type="presParOf" srcId="{241737B2-EF17-4E37-9166-D7FCE3C55A8C}" destId="{F254CAC0-03DB-4597-ABCE-DB4C29E96C34}" srcOrd="1" destOrd="0" presId="urn:microsoft.com/office/officeart/2005/8/layout/hierarchy3"/>
    <dgm:cxn modelId="{2FECE433-51CA-4AEB-A372-D0E5E7F5DE16}" type="presParOf" srcId="{02AFB484-139C-4F4A-92A2-2652D750AF69}" destId="{AAF186A0-8A85-418B-ACCB-AE0C321FEF6E}" srcOrd="4" destOrd="0" presId="urn:microsoft.com/office/officeart/2005/8/layout/hierarchy3"/>
    <dgm:cxn modelId="{CB0949B6-C2F6-4B2C-A331-AA7FFB1F67D2}" type="presParOf" srcId="{AAF186A0-8A85-418B-ACCB-AE0C321FEF6E}" destId="{2D370D6F-2186-4697-9D88-63696DD32AC4}" srcOrd="0" destOrd="0" presId="urn:microsoft.com/office/officeart/2005/8/layout/hierarchy3"/>
    <dgm:cxn modelId="{5E20912E-19F3-4723-B5E7-FBD9B2B7511B}" type="presParOf" srcId="{2D370D6F-2186-4697-9D88-63696DD32AC4}" destId="{B1028F27-365F-4B8F-A357-E0C8AE928DC4}" srcOrd="0" destOrd="0" presId="urn:microsoft.com/office/officeart/2005/8/layout/hierarchy3"/>
    <dgm:cxn modelId="{454478FC-8971-4E40-BB1A-6312663C542C}" type="presParOf" srcId="{2D370D6F-2186-4697-9D88-63696DD32AC4}" destId="{FCD0E8AD-412C-4945-9FD4-4B4AF39AF05D}" srcOrd="1" destOrd="0" presId="urn:microsoft.com/office/officeart/2005/8/layout/hierarchy3"/>
    <dgm:cxn modelId="{B6F24DD4-CA2F-4B91-B19A-02C0EADCE6C7}" type="presParOf" srcId="{AAF186A0-8A85-418B-ACCB-AE0C321FEF6E}" destId="{F37D22A1-E120-461D-B2D3-986AE4E5986E}" srcOrd="1" destOrd="0" presId="urn:microsoft.com/office/officeart/2005/8/layout/hierarchy3"/>
    <dgm:cxn modelId="{1C39263A-127F-438F-BEF0-40276258E256}" type="presParOf" srcId="{F37D22A1-E120-461D-B2D3-986AE4E5986E}" destId="{8F0A2C43-8120-4E77-97C9-633EEF8CCDA6}" srcOrd="0" destOrd="0" presId="urn:microsoft.com/office/officeart/2005/8/layout/hierarchy3"/>
    <dgm:cxn modelId="{087230F4-296D-4011-ACF5-783D9B6A0A9C}" type="presParOf" srcId="{F37D22A1-E120-461D-B2D3-986AE4E5986E}" destId="{D7A48DAC-140F-4F8F-A3A2-FC4D22342A64}"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40769-2F34-41D1-A9F2-813E5E73ACE3}">
      <dsp:nvSpPr>
        <dsp:cNvPr id="0" name=""/>
        <dsp:cNvSpPr/>
      </dsp:nvSpPr>
      <dsp:spPr>
        <a:xfrm>
          <a:off x="5335" y="1072919"/>
          <a:ext cx="1819526" cy="90976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b="1" kern="1200"/>
            <a:t>Pipeline Stages and Example Instructions:</a:t>
          </a:r>
          <a:endParaRPr lang="en-US" sz="1900" kern="1200"/>
        </a:p>
      </dsp:txBody>
      <dsp:txXfrm>
        <a:off x="31981" y="1099565"/>
        <a:ext cx="1766234" cy="856471"/>
      </dsp:txXfrm>
    </dsp:sp>
    <dsp:sp modelId="{A1513D42-FD83-4113-AA33-5A71BE47851A}">
      <dsp:nvSpPr>
        <dsp:cNvPr id="0" name=""/>
        <dsp:cNvSpPr/>
      </dsp:nvSpPr>
      <dsp:spPr>
        <a:xfrm>
          <a:off x="2279743" y="1072919"/>
          <a:ext cx="1819526" cy="909763"/>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Instruction Decode (ID):</a:t>
          </a:r>
        </a:p>
      </dsp:txBody>
      <dsp:txXfrm>
        <a:off x="2306389" y="1099565"/>
        <a:ext cx="1766234" cy="856471"/>
      </dsp:txXfrm>
    </dsp:sp>
    <dsp:sp modelId="{76D219FC-51E9-47A4-90AE-0869B4FC00FF}">
      <dsp:nvSpPr>
        <dsp:cNvPr id="0" name=""/>
        <dsp:cNvSpPr/>
      </dsp:nvSpPr>
      <dsp:spPr>
        <a:xfrm>
          <a:off x="2461696" y="1982682"/>
          <a:ext cx="181952" cy="682322"/>
        </a:xfrm>
        <a:custGeom>
          <a:avLst/>
          <a:gdLst/>
          <a:ahLst/>
          <a:cxnLst/>
          <a:rect l="0" t="0" r="0" b="0"/>
          <a:pathLst>
            <a:path>
              <a:moveTo>
                <a:pt x="0" y="0"/>
              </a:moveTo>
              <a:lnTo>
                <a:pt x="0" y="682322"/>
              </a:lnTo>
              <a:lnTo>
                <a:pt x="181952" y="682322"/>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9012BB-8651-4F45-89CF-99F733338177}">
      <dsp:nvSpPr>
        <dsp:cNvPr id="0" name=""/>
        <dsp:cNvSpPr/>
      </dsp:nvSpPr>
      <dsp:spPr>
        <a:xfrm>
          <a:off x="2643648" y="2210122"/>
          <a:ext cx="1455620" cy="909763"/>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Example Instructions: ADD, BNE, FFT</a:t>
          </a:r>
        </a:p>
      </dsp:txBody>
      <dsp:txXfrm>
        <a:off x="2670294" y="2236768"/>
        <a:ext cx="1402328" cy="856471"/>
      </dsp:txXfrm>
    </dsp:sp>
    <dsp:sp modelId="{DBD916C9-0938-49A1-B1CE-1EE6F3ABB317}">
      <dsp:nvSpPr>
        <dsp:cNvPr id="0" name=""/>
        <dsp:cNvSpPr/>
      </dsp:nvSpPr>
      <dsp:spPr>
        <a:xfrm>
          <a:off x="4554151" y="1072919"/>
          <a:ext cx="1819526" cy="909763"/>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Execution (EX):</a:t>
          </a:r>
        </a:p>
      </dsp:txBody>
      <dsp:txXfrm>
        <a:off x="4580797" y="1099565"/>
        <a:ext cx="1766234" cy="856471"/>
      </dsp:txXfrm>
    </dsp:sp>
    <dsp:sp modelId="{C443E7B6-1490-401D-B995-E7C01D94BF69}">
      <dsp:nvSpPr>
        <dsp:cNvPr id="0" name=""/>
        <dsp:cNvSpPr/>
      </dsp:nvSpPr>
      <dsp:spPr>
        <a:xfrm>
          <a:off x="4736104" y="1982682"/>
          <a:ext cx="181952" cy="682322"/>
        </a:xfrm>
        <a:custGeom>
          <a:avLst/>
          <a:gdLst/>
          <a:ahLst/>
          <a:cxnLst/>
          <a:rect l="0" t="0" r="0" b="0"/>
          <a:pathLst>
            <a:path>
              <a:moveTo>
                <a:pt x="0" y="0"/>
              </a:moveTo>
              <a:lnTo>
                <a:pt x="0" y="682322"/>
              </a:lnTo>
              <a:lnTo>
                <a:pt x="181952" y="682322"/>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E8D6FFC-DA8B-4C5D-BAA3-26BACDE4523A}">
      <dsp:nvSpPr>
        <dsp:cNvPr id="0" name=""/>
        <dsp:cNvSpPr/>
      </dsp:nvSpPr>
      <dsp:spPr>
        <a:xfrm>
          <a:off x="4918056" y="2210122"/>
          <a:ext cx="1455620" cy="909763"/>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Example Instructions: ADD, MUL, XOR</a:t>
          </a:r>
        </a:p>
      </dsp:txBody>
      <dsp:txXfrm>
        <a:off x="4944702" y="2236768"/>
        <a:ext cx="1402328" cy="856471"/>
      </dsp:txXfrm>
    </dsp:sp>
    <dsp:sp modelId="{5CDCF4BD-339E-45F2-8349-FA15D379CE89}">
      <dsp:nvSpPr>
        <dsp:cNvPr id="0" name=""/>
        <dsp:cNvSpPr/>
      </dsp:nvSpPr>
      <dsp:spPr>
        <a:xfrm>
          <a:off x="6828559" y="1072919"/>
          <a:ext cx="1819526" cy="909763"/>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Memory Access (MEM):</a:t>
          </a:r>
        </a:p>
      </dsp:txBody>
      <dsp:txXfrm>
        <a:off x="6855205" y="1099565"/>
        <a:ext cx="1766234" cy="856471"/>
      </dsp:txXfrm>
    </dsp:sp>
    <dsp:sp modelId="{25FFAC83-D062-41DF-B5B4-701B9BA120EA}">
      <dsp:nvSpPr>
        <dsp:cNvPr id="0" name=""/>
        <dsp:cNvSpPr/>
      </dsp:nvSpPr>
      <dsp:spPr>
        <a:xfrm>
          <a:off x="7010511" y="1982682"/>
          <a:ext cx="181952" cy="682322"/>
        </a:xfrm>
        <a:custGeom>
          <a:avLst/>
          <a:gdLst/>
          <a:ahLst/>
          <a:cxnLst/>
          <a:rect l="0" t="0" r="0" b="0"/>
          <a:pathLst>
            <a:path>
              <a:moveTo>
                <a:pt x="0" y="0"/>
              </a:moveTo>
              <a:lnTo>
                <a:pt x="0" y="682322"/>
              </a:lnTo>
              <a:lnTo>
                <a:pt x="181952" y="682322"/>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54CAC0-03DB-4597-ABCE-DB4C29E96C34}">
      <dsp:nvSpPr>
        <dsp:cNvPr id="0" name=""/>
        <dsp:cNvSpPr/>
      </dsp:nvSpPr>
      <dsp:spPr>
        <a:xfrm>
          <a:off x="7192464" y="2210122"/>
          <a:ext cx="1455620" cy="909763"/>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Example Instructions: LOAD, STORE, MOVE</a:t>
          </a:r>
        </a:p>
      </dsp:txBody>
      <dsp:txXfrm>
        <a:off x="7219110" y="2236768"/>
        <a:ext cx="1402328" cy="856471"/>
      </dsp:txXfrm>
    </dsp:sp>
    <dsp:sp modelId="{B1028F27-365F-4B8F-A357-E0C8AE928DC4}">
      <dsp:nvSpPr>
        <dsp:cNvPr id="0" name=""/>
        <dsp:cNvSpPr/>
      </dsp:nvSpPr>
      <dsp:spPr>
        <a:xfrm>
          <a:off x="9102966" y="1072919"/>
          <a:ext cx="1819526" cy="909763"/>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Write-Back (WB):</a:t>
          </a:r>
        </a:p>
      </dsp:txBody>
      <dsp:txXfrm>
        <a:off x="9129612" y="1099565"/>
        <a:ext cx="1766234" cy="856471"/>
      </dsp:txXfrm>
    </dsp:sp>
    <dsp:sp modelId="{8F0A2C43-8120-4E77-97C9-633EEF8CCDA6}">
      <dsp:nvSpPr>
        <dsp:cNvPr id="0" name=""/>
        <dsp:cNvSpPr/>
      </dsp:nvSpPr>
      <dsp:spPr>
        <a:xfrm>
          <a:off x="9284919" y="1982682"/>
          <a:ext cx="181952" cy="682322"/>
        </a:xfrm>
        <a:custGeom>
          <a:avLst/>
          <a:gdLst/>
          <a:ahLst/>
          <a:cxnLst/>
          <a:rect l="0" t="0" r="0" b="0"/>
          <a:pathLst>
            <a:path>
              <a:moveTo>
                <a:pt x="0" y="0"/>
              </a:moveTo>
              <a:lnTo>
                <a:pt x="0" y="682322"/>
              </a:lnTo>
              <a:lnTo>
                <a:pt x="181952" y="682322"/>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7A48DAC-140F-4F8F-A3A2-FC4D22342A64}">
      <dsp:nvSpPr>
        <dsp:cNvPr id="0" name=""/>
        <dsp:cNvSpPr/>
      </dsp:nvSpPr>
      <dsp:spPr>
        <a:xfrm>
          <a:off x="9466872" y="2210122"/>
          <a:ext cx="1455620" cy="909763"/>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a:t>Example Instructions: ADD, LOAD, FFT</a:t>
          </a:r>
        </a:p>
      </dsp:txBody>
      <dsp:txXfrm>
        <a:off x="9493518" y="2236768"/>
        <a:ext cx="1402328" cy="85647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A4C31-0ACB-9984-5380-551C77421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2E7BC5-89AD-121F-6136-648FA36A5D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4B542C9-59A2-611D-AE93-6D9ED2C21111}"/>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5" name="Footer Placeholder 4">
            <a:extLst>
              <a:ext uri="{FF2B5EF4-FFF2-40B4-BE49-F238E27FC236}">
                <a16:creationId xmlns:a16="http://schemas.microsoft.com/office/drawing/2014/main" id="{728B0594-E29C-0926-FCE0-8F54F4885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75108-7E8B-CDC3-9B07-A0990596E415}"/>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295176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EB4CE-78E4-5236-188C-9DBAE09E38D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FF5BA5-7AE2-A06F-5B07-3BD30D504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7274C8-9D04-0DC5-DB71-66812004DB71}"/>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5" name="Footer Placeholder 4">
            <a:extLst>
              <a:ext uri="{FF2B5EF4-FFF2-40B4-BE49-F238E27FC236}">
                <a16:creationId xmlns:a16="http://schemas.microsoft.com/office/drawing/2014/main" id="{A09D8071-6A2B-4EA0-29CA-CBA0B54FF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DE94BD-D39F-2FAB-17F4-36F8FC936E3F}"/>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195926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2AA548-8730-5562-D752-DE9C754094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8AE55B-16FD-E300-DAD7-299B3E6245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2940DA-61D9-7278-FA78-6DD4AE89BBFB}"/>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5" name="Footer Placeholder 4">
            <a:extLst>
              <a:ext uri="{FF2B5EF4-FFF2-40B4-BE49-F238E27FC236}">
                <a16:creationId xmlns:a16="http://schemas.microsoft.com/office/drawing/2014/main" id="{02E43677-6B61-041B-C090-1DAEC57578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32E9CE-94F4-EDE2-B595-002724A87AA4}"/>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354846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1542-AA95-B9C4-01F1-77BABD5385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F9B344-1524-49F0-EFC0-7F7DF30812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FBBD6B-BE70-41CA-DEBB-3F97177F7A05}"/>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5" name="Footer Placeholder 4">
            <a:extLst>
              <a:ext uri="{FF2B5EF4-FFF2-40B4-BE49-F238E27FC236}">
                <a16:creationId xmlns:a16="http://schemas.microsoft.com/office/drawing/2014/main" id="{0C6919AC-A062-69F8-D103-2BB75786E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D9DBD-74C2-C453-B520-E52BA89DCAAA}"/>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3004703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8CDFF-0D1E-8F02-60D2-C646CCC98F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3263D5-39EA-CA82-4085-27A05048B0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55B34-2B1B-EED5-009C-3BC1CA568730}"/>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5" name="Footer Placeholder 4">
            <a:extLst>
              <a:ext uri="{FF2B5EF4-FFF2-40B4-BE49-F238E27FC236}">
                <a16:creationId xmlns:a16="http://schemas.microsoft.com/office/drawing/2014/main" id="{19C7B0AE-0D86-1401-7800-E47FD2ABAA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095F25-CDA6-7199-C5A1-3D93DB96A5BF}"/>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591497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0583-31B9-3CE3-B9DA-BC977B1E5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D15A1-9706-135E-3A3A-20D6728AB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3AE3CA-54F1-B424-4EAC-EFDC251F6B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8D1416-F54C-0B6B-CFEB-266654382305}"/>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6" name="Footer Placeholder 5">
            <a:extLst>
              <a:ext uri="{FF2B5EF4-FFF2-40B4-BE49-F238E27FC236}">
                <a16:creationId xmlns:a16="http://schemas.microsoft.com/office/drawing/2014/main" id="{4BF3E1E7-F4B6-7FC8-3CC5-DD632E1168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C75E45-104B-70F4-4DB9-FD538BCA5D6F}"/>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93434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112D9-D8C0-698B-C252-E8172BEAE5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45FC4E-4C25-ED3D-57B4-3B4D1FD9C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1BB66-EFA1-7CF5-A8ED-9E8868D1EA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4746C6F-6E29-CECC-E03B-F89435165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A2FEDD-3871-E468-E237-5E57AB8D6D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4290E3-3EB1-8439-93E0-CDE5B9E0193E}"/>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8" name="Footer Placeholder 7">
            <a:extLst>
              <a:ext uri="{FF2B5EF4-FFF2-40B4-BE49-F238E27FC236}">
                <a16:creationId xmlns:a16="http://schemas.microsoft.com/office/drawing/2014/main" id="{CB422C9F-EDB2-08BB-39C8-0E0A76BE86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35BFB2-060A-1168-4FDC-3FE02278C049}"/>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222637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C0979-C065-C7CD-36CF-270A05439A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FE414-AB24-D279-E32E-40B2A51626F5}"/>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4" name="Footer Placeholder 3">
            <a:extLst>
              <a:ext uri="{FF2B5EF4-FFF2-40B4-BE49-F238E27FC236}">
                <a16:creationId xmlns:a16="http://schemas.microsoft.com/office/drawing/2014/main" id="{22A248EF-A829-80ED-7716-17DE009E96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B6072A0-2A7E-9C4F-B6A9-7649CFF2FB49}"/>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2795972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B1570B-DEF3-B3F2-69AC-32D2433488C1}"/>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3" name="Footer Placeholder 2">
            <a:extLst>
              <a:ext uri="{FF2B5EF4-FFF2-40B4-BE49-F238E27FC236}">
                <a16:creationId xmlns:a16="http://schemas.microsoft.com/office/drawing/2014/main" id="{E6E4C848-E4DB-B668-0D19-827D98DB8FB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E3309A1-18BF-B8F5-D0C3-3EFAFCE46774}"/>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351153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4612-5276-B338-2B9D-715617A80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9BA68C-2714-BC4E-A997-1B345167BFC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56CA4B-C2A5-79E5-016D-9D8BC7D6BA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789659-BBFB-6908-D25E-E452D5F15E3F}"/>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6" name="Footer Placeholder 5">
            <a:extLst>
              <a:ext uri="{FF2B5EF4-FFF2-40B4-BE49-F238E27FC236}">
                <a16:creationId xmlns:a16="http://schemas.microsoft.com/office/drawing/2014/main" id="{3072AD03-B889-8903-8EE8-BF7E8D571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F6FCF-2574-A230-1A9D-324808497927}"/>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2546063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5B030-6DB6-2ABB-6C7C-5B082E8D85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EF6DFA9-1F6E-DFF7-9523-1545323B53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2D0670-F703-DF2C-49DB-797A1FFFB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5CBD38-47C4-E7E6-8775-32F33301C283}"/>
              </a:ext>
            </a:extLst>
          </p:cNvPr>
          <p:cNvSpPr>
            <a:spLocks noGrp="1"/>
          </p:cNvSpPr>
          <p:nvPr>
            <p:ph type="dt" sz="half" idx="10"/>
          </p:nvPr>
        </p:nvSpPr>
        <p:spPr/>
        <p:txBody>
          <a:bodyPr/>
          <a:lstStyle/>
          <a:p>
            <a:fld id="{6D24F8AF-040C-40C4-807B-11EE07D5FD3F}" type="datetimeFigureOut">
              <a:rPr lang="en-IN" smtClean="0"/>
              <a:t>22-08-2024</a:t>
            </a:fld>
            <a:endParaRPr lang="en-IN"/>
          </a:p>
        </p:txBody>
      </p:sp>
      <p:sp>
        <p:nvSpPr>
          <p:cNvPr id="6" name="Footer Placeholder 5">
            <a:extLst>
              <a:ext uri="{FF2B5EF4-FFF2-40B4-BE49-F238E27FC236}">
                <a16:creationId xmlns:a16="http://schemas.microsoft.com/office/drawing/2014/main" id="{3284B5F6-4BB0-ACFB-096E-A2B8F7AAE3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004B59-70AB-2D1D-F2B2-C859B7637DE3}"/>
              </a:ext>
            </a:extLst>
          </p:cNvPr>
          <p:cNvSpPr>
            <a:spLocks noGrp="1"/>
          </p:cNvSpPr>
          <p:nvPr>
            <p:ph type="sldNum" sz="quarter" idx="12"/>
          </p:nvPr>
        </p:nvSpPr>
        <p:spPr/>
        <p:txBody>
          <a:bodyPr/>
          <a:lstStyle/>
          <a:p>
            <a:fld id="{A8D569AA-FFB9-4A13-A300-52C57E52AAB4}" type="slidenum">
              <a:rPr lang="en-IN" smtClean="0"/>
              <a:t>‹#›</a:t>
            </a:fld>
            <a:endParaRPr lang="en-IN"/>
          </a:p>
        </p:txBody>
      </p:sp>
    </p:spTree>
    <p:extLst>
      <p:ext uri="{BB962C8B-B14F-4D97-AF65-F5344CB8AC3E}">
        <p14:creationId xmlns:p14="http://schemas.microsoft.com/office/powerpoint/2010/main" val="362485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25CDC0-451F-56D2-007F-DDD7BB532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B5FFE2-D98D-6192-3243-D0B06E47A0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B5A1E-FEAD-5509-3A19-ED25CD80D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24F8AF-040C-40C4-807B-11EE07D5FD3F}" type="datetimeFigureOut">
              <a:rPr lang="en-IN" smtClean="0"/>
              <a:t>22-08-2024</a:t>
            </a:fld>
            <a:endParaRPr lang="en-IN"/>
          </a:p>
        </p:txBody>
      </p:sp>
      <p:sp>
        <p:nvSpPr>
          <p:cNvPr id="5" name="Footer Placeholder 4">
            <a:extLst>
              <a:ext uri="{FF2B5EF4-FFF2-40B4-BE49-F238E27FC236}">
                <a16:creationId xmlns:a16="http://schemas.microsoft.com/office/drawing/2014/main" id="{B61FC0FE-5F26-CBF6-3242-2929E44DC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3663A8A-2110-84FC-E732-FBD31FD84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D569AA-FFB9-4A13-A300-52C57E52AAB4}" type="slidenum">
              <a:rPr lang="en-IN" smtClean="0"/>
              <a:t>‹#›</a:t>
            </a:fld>
            <a:endParaRPr lang="en-IN"/>
          </a:p>
        </p:txBody>
      </p:sp>
    </p:spTree>
    <p:extLst>
      <p:ext uri="{BB962C8B-B14F-4D97-AF65-F5344CB8AC3E}">
        <p14:creationId xmlns:p14="http://schemas.microsoft.com/office/powerpoint/2010/main" val="4121972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hyperlink" Target="https://private-user-images.githubusercontent.com/130784457/360008704-0c77e6d5-92fb-46fd-bd53-1a96e0addbbb.png?jwt=eyJhbGciOiJIUzI1NiIsInR5cCI6IkpXVCJ9.eyJpc3MiOiJnaXRodWIuY29tIiwiYXVkIjoicmF3LmdpdGh1YnVzZXJjb250ZW50LmNvbSIsImtleSI6ImtleTUiLCJleHAiOjE3MjQzMjgwMzUsIm5iZiI6MTcyNDMyNzczNSwicGF0aCI6Ii8xMzA3ODQ0NTcvMzYwMDA4NzA0LTBjNzdlNmQ1LTkyZmItNDZmZC1iZDUzLTFhOTZlMGFkZGJiYi5wbmc_WC1BbXotQWxnb3JpdGhtPUFXUzQtSE1BQy1TSEEyNTYmWC1BbXotQ3JlZGVudGlhbD1BS0lBVkNPRFlMU0E1M1BRSzRaQSUyRjIwMjQwODIyJTJGdXMtZWFzdC0xJTJGczMlMkZhd3M0X3JlcXVlc3QmWC1BbXotRGF0ZT0yMDI0MDgyMlQxMTU1MzVaJlgtQW16LUV4cGlyZXM9MzAwJlgtQW16LVNpZ25hdHVyZT03MTY0NjAwOGQwZDA1NDBjZTc0NmQ0NzQzNjRjYjYyY2IzZTU1YTI4ZDlkMzU0YzJjOGNjZmU1ZDJhNzAwNjAwJlgtQW16LVNpZ25lZEhlYWRlcnM9aG9zdCZhY3Rvcl9pZD0wJmtleV9pZD0wJnJlcG9faWQ9MCJ9.T53H0bJXPSm_ngIhFAYFEAo664zSLtmGj0zPXiV6ZzQ" TargetMode="Externa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reddy-balaji-m" TargetMode="External"/><Relationship Id="rId2" Type="http://schemas.openxmlformats.org/officeDocument/2006/relationships/hyperlink" Target="mailto:m.Reddybalaji01@gmail.com" TargetMode="External"/><Relationship Id="rId1" Type="http://schemas.openxmlformats.org/officeDocument/2006/relationships/slideLayout" Target="../slideLayouts/slideLayout6.xml"/><Relationship Id="rId5" Type="http://schemas.openxmlformats.org/officeDocument/2006/relationships/image" Target="../media/image8.png"/><Relationship Id="rId4" Type="http://schemas.openxmlformats.org/officeDocument/2006/relationships/hyperlink" Target="https://github.com/mreddybalaji"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F40F3D0A-A76A-2075-623B-B222A9CABF1B}"/>
              </a:ext>
            </a:extLst>
          </p:cNvPr>
          <p:cNvSpPr>
            <a:spLocks noGrp="1"/>
          </p:cNvSpPr>
          <p:nvPr>
            <p:ph type="ctrTitle"/>
          </p:nvPr>
        </p:nvSpPr>
        <p:spPr>
          <a:xfrm>
            <a:off x="1069115" y="699924"/>
            <a:ext cx="10053763" cy="2928470"/>
          </a:xfrm>
        </p:spPr>
        <p:txBody>
          <a:bodyPr anchor="b">
            <a:normAutofit/>
          </a:bodyPr>
          <a:lstStyle/>
          <a:p>
            <a:pPr algn="l"/>
            <a:r>
              <a:rPr lang="en-IN" sz="7200" b="1" dirty="0">
                <a:solidFill>
                  <a:srgbClr val="FFFFFF"/>
                </a:solidFill>
                <a:latin typeface="Arial Black" panose="020B0A04020102020204" pitchFamily="34" charset="0"/>
                <a:cs typeface="Arial" panose="020B0604020202020204" pitchFamily="34" charset="0"/>
              </a:rPr>
              <a:t>VICHARAK </a:t>
            </a:r>
            <a:br>
              <a:rPr lang="en-IN" sz="7200" b="1" dirty="0">
                <a:solidFill>
                  <a:srgbClr val="FFFFFF"/>
                </a:solidFill>
                <a:latin typeface="Arial Black" panose="020B0A04020102020204" pitchFamily="34" charset="0"/>
                <a:cs typeface="Arial" panose="020B0604020202020204" pitchFamily="34" charset="0"/>
              </a:rPr>
            </a:br>
            <a:r>
              <a:rPr lang="en-IN" sz="7200" b="1" dirty="0">
                <a:solidFill>
                  <a:srgbClr val="FFFFFF"/>
                </a:solidFill>
                <a:latin typeface="Arial Black" panose="020B0A04020102020204" pitchFamily="34" charset="0"/>
                <a:cs typeface="Arial" panose="020B0604020202020204" pitchFamily="34" charset="0"/>
              </a:rPr>
              <a:t>		</a:t>
            </a:r>
          </a:p>
        </p:txBody>
      </p:sp>
      <p:sp>
        <p:nvSpPr>
          <p:cNvPr id="3" name="Subtitle 2">
            <a:extLst>
              <a:ext uri="{FF2B5EF4-FFF2-40B4-BE49-F238E27FC236}">
                <a16:creationId xmlns:a16="http://schemas.microsoft.com/office/drawing/2014/main" id="{F6336810-15F0-DF01-D52F-AE21FD0D0A91}"/>
              </a:ext>
            </a:extLst>
          </p:cNvPr>
          <p:cNvSpPr>
            <a:spLocks noGrp="1"/>
          </p:cNvSpPr>
          <p:nvPr>
            <p:ph type="subTitle" idx="1"/>
          </p:nvPr>
        </p:nvSpPr>
        <p:spPr>
          <a:xfrm>
            <a:off x="1069114" y="4823347"/>
            <a:ext cx="7473366" cy="1458258"/>
          </a:xfrm>
        </p:spPr>
        <p:txBody>
          <a:bodyPr anchor="ctr">
            <a:noAutofit/>
          </a:bodyPr>
          <a:lstStyle/>
          <a:p>
            <a:pPr algn="l"/>
            <a:r>
              <a:rPr lang="en-IN" sz="4000" b="1" i="0" dirty="0">
                <a:effectLst/>
                <a:highlight>
                  <a:srgbClr val="FFFFFF"/>
                </a:highlight>
                <a:latin typeface="Arial" panose="020B0604020202020204" pitchFamily="34" charset="0"/>
                <a:cs typeface="Arial" panose="020B0604020202020204" pitchFamily="34" charset="0"/>
              </a:rPr>
              <a:t>FPGA Developer</a:t>
            </a:r>
            <a:br>
              <a:rPr lang="en-IN" sz="4000" b="1" i="0" dirty="0">
                <a:effectLst/>
                <a:highlight>
                  <a:srgbClr val="FFFFFF"/>
                </a:highlight>
                <a:latin typeface="Arial" panose="020B0604020202020204" pitchFamily="34" charset="0"/>
                <a:cs typeface="Arial" panose="020B0604020202020204" pitchFamily="34" charset="0"/>
              </a:rPr>
            </a:br>
            <a:r>
              <a:rPr lang="en-IN" sz="4000" b="1" i="0" dirty="0">
                <a:effectLst/>
                <a:highlight>
                  <a:srgbClr val="FFFFFF"/>
                </a:highlight>
                <a:latin typeface="Arial" panose="020B0604020202020204" pitchFamily="34" charset="0"/>
                <a:cs typeface="Arial" panose="020B0604020202020204" pitchFamily="34" charset="0"/>
              </a:rPr>
              <a:t>Task</a:t>
            </a:r>
            <a:endParaRPr lang="en-IN" sz="4000"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8DD4B84-1C62-CDEF-E294-20AB813BFC2B}"/>
              </a:ext>
            </a:extLst>
          </p:cNvPr>
          <p:cNvSpPr txBox="1"/>
          <p:nvPr/>
        </p:nvSpPr>
        <p:spPr>
          <a:xfrm>
            <a:off x="7696822" y="4982295"/>
            <a:ext cx="4494338" cy="830997"/>
          </a:xfrm>
          <a:prstGeom prst="rect">
            <a:avLst/>
          </a:prstGeom>
          <a:noFill/>
        </p:spPr>
        <p:txBody>
          <a:bodyPr wrap="square">
            <a:sp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4754427"/>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4A7854-2FD4-D3EF-945E-9659AB84F035}"/>
              </a:ext>
            </a:extLst>
          </p:cNvPr>
          <p:cNvSpPr>
            <a:spLocks noGrp="1"/>
          </p:cNvSpPr>
          <p:nvPr>
            <p:ph type="title"/>
          </p:nvPr>
        </p:nvSpPr>
        <p:spPr>
          <a:xfrm>
            <a:off x="1022097" y="654122"/>
            <a:ext cx="5323715" cy="656119"/>
          </a:xfrm>
        </p:spPr>
        <p:txBody>
          <a:bodyPr anchor="b">
            <a:normAutofit/>
          </a:bodyPr>
          <a:lstStyle/>
          <a:p>
            <a:r>
              <a:rPr lang="en-IN" sz="4000" b="1" dirty="0">
                <a:latin typeface="Times New Roman" panose="02020603050405020304" pitchFamily="18" charset="0"/>
                <a:cs typeface="Times New Roman" panose="02020603050405020304" pitchFamily="18" charset="0"/>
              </a:rPr>
              <a:t>Control Unit</a:t>
            </a:r>
          </a:p>
        </p:txBody>
      </p:sp>
      <p:sp>
        <p:nvSpPr>
          <p:cNvPr id="3" name="Content Placeholder 2">
            <a:extLst>
              <a:ext uri="{FF2B5EF4-FFF2-40B4-BE49-F238E27FC236}">
                <a16:creationId xmlns:a16="http://schemas.microsoft.com/office/drawing/2014/main" id="{0D782EF6-1082-2980-2157-ABEE335F0AFE}"/>
              </a:ext>
            </a:extLst>
          </p:cNvPr>
          <p:cNvSpPr>
            <a:spLocks noGrp="1"/>
          </p:cNvSpPr>
          <p:nvPr>
            <p:ph idx="1"/>
          </p:nvPr>
        </p:nvSpPr>
        <p:spPr>
          <a:xfrm>
            <a:off x="1144923" y="2405894"/>
            <a:ext cx="5315189" cy="3535083"/>
          </a:xfrm>
        </p:spPr>
        <p:txBody>
          <a:bodyPr anchor="t">
            <a:normAutofit/>
          </a:bodyPr>
          <a:lstStyle/>
          <a:p>
            <a:pPr marL="0" indent="0" algn="just">
              <a:buNone/>
            </a:pPr>
            <a:r>
              <a:rPr lang="en-US" sz="2400" b="0" i="0" dirty="0">
                <a:effectLst/>
                <a:latin typeface="Times New Roman" panose="02020603050405020304" pitchFamily="18" charset="0"/>
                <a:cs typeface="Times New Roman" panose="02020603050405020304" pitchFamily="18" charset="0"/>
              </a:rPr>
              <a:t>CPU (Central Processing Unit), the Control Unit (CU) is a critical component responsible for directing the operations of the processor. It acts as the brain of the CPU, managing the execution of instructions and coordinating the activities of other components like the Arithmetic Logic Unit (ALU), registers, and memory.</a:t>
            </a:r>
            <a:endParaRPr lang="en-IN" sz="24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03F9C13B-C6D9-1F9D-1C55-09D139188725}"/>
              </a:ext>
            </a:extLst>
          </p:cNvPr>
          <p:cNvPicPr>
            <a:picLocks noChangeAspect="1"/>
          </p:cNvPicPr>
          <p:nvPr/>
        </p:nvPicPr>
        <p:blipFill>
          <a:blip r:embed="rId2"/>
          <a:stretch>
            <a:fillRect/>
          </a:stretch>
        </p:blipFill>
        <p:spPr>
          <a:xfrm>
            <a:off x="7075967" y="1599487"/>
            <a:ext cx="4170530" cy="3690919"/>
          </a:xfrm>
          <a:prstGeom prst="rect">
            <a:avLst/>
          </a:prstGeom>
        </p:spPr>
      </p:pic>
      <p:sp>
        <p:nvSpPr>
          <p:cNvPr id="4" name="AutoShape 2" descr="Embedded - RISC-V based CPU supports automotive functional safety">
            <a:extLst>
              <a:ext uri="{FF2B5EF4-FFF2-40B4-BE49-F238E27FC236}">
                <a16:creationId xmlns:a16="http://schemas.microsoft.com/office/drawing/2014/main" id="{A19333F9-6F02-3BA0-1A26-9AC2B8653BCF}"/>
              </a:ext>
            </a:extLst>
          </p:cNvPr>
          <p:cNvSpPr>
            <a:spLocks noChangeAspect="1" noChangeArrowheads="1"/>
          </p:cNvSpPr>
          <p:nvPr/>
        </p:nvSpPr>
        <p:spPr bwMode="auto">
          <a:xfrm>
            <a:off x="5943600" y="3276600"/>
            <a:ext cx="2374900" cy="2374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08993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C5847-182C-3EF6-E94D-EB094F0246EA}"/>
              </a:ext>
            </a:extLst>
          </p:cNvPr>
          <p:cNvSpPr>
            <a:spLocks noGrp="1"/>
          </p:cNvSpPr>
          <p:nvPr>
            <p:ph type="title"/>
          </p:nvPr>
        </p:nvSpPr>
        <p:spPr>
          <a:xfrm>
            <a:off x="1136397" y="524981"/>
            <a:ext cx="5323715" cy="963890"/>
          </a:xfrm>
        </p:spPr>
        <p:txBody>
          <a:bodyPr vert="horz" lIns="91440" tIns="45720" rIns="91440" bIns="45720" rtlCol="0" anchor="b">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Memory Interface Unit</a:t>
            </a:r>
          </a:p>
        </p:txBody>
      </p:sp>
      <p:sp>
        <p:nvSpPr>
          <p:cNvPr id="4" name="TextBox 3">
            <a:extLst>
              <a:ext uri="{FF2B5EF4-FFF2-40B4-BE49-F238E27FC236}">
                <a16:creationId xmlns:a16="http://schemas.microsoft.com/office/drawing/2014/main" id="{E0FF83B6-F5A9-FEAB-57D7-581D60BE2D14}"/>
              </a:ext>
            </a:extLst>
          </p:cNvPr>
          <p:cNvSpPr txBox="1"/>
          <p:nvPr/>
        </p:nvSpPr>
        <p:spPr>
          <a:xfrm>
            <a:off x="998778" y="1818283"/>
            <a:ext cx="5315189" cy="4696817"/>
          </a:xfrm>
          <a:prstGeom prst="rect">
            <a:avLst/>
          </a:prstGeom>
        </p:spPr>
        <p:txBody>
          <a:bodyPr vert="horz" lIns="91440" tIns="45720" rIns="91440" bIns="45720" rtlCol="0" anchor="t">
            <a:noAutofit/>
          </a:bodyPr>
          <a:lstStyle/>
          <a:p>
            <a:pPr algn="just">
              <a:lnSpc>
                <a:spcPct val="90000"/>
              </a:lnSpc>
              <a:spcAft>
                <a:spcPts val="600"/>
              </a:spcAft>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Memory Interface Unit (MIU)</a:t>
            </a:r>
            <a:r>
              <a:rPr lang="en-US" sz="2400" b="0" i="0" dirty="0">
                <a:effectLst/>
                <a:latin typeface="Times New Roman" panose="02020603050405020304" pitchFamily="18" charset="0"/>
                <a:cs typeface="Times New Roman" panose="02020603050405020304" pitchFamily="18" charset="0"/>
              </a:rPr>
              <a:t> is essential in handling </a:t>
            </a:r>
            <a:r>
              <a:rPr lang="en-US" sz="2400" b="1" i="0" dirty="0">
                <a:effectLst/>
                <a:latin typeface="Times New Roman" panose="02020603050405020304" pitchFamily="18" charset="0"/>
                <a:cs typeface="Times New Roman" panose="02020603050405020304" pitchFamily="18" charset="0"/>
              </a:rPr>
              <a:t>Store (ST)</a:t>
            </a:r>
            <a:r>
              <a:rPr lang="en-US" sz="2400" b="0" i="0" dirty="0">
                <a:effectLst/>
                <a:latin typeface="Times New Roman" panose="02020603050405020304" pitchFamily="18" charset="0"/>
                <a:cs typeface="Times New Roman" panose="02020603050405020304" pitchFamily="18" charset="0"/>
              </a:rPr>
              <a:t> and </a:t>
            </a:r>
            <a:r>
              <a:rPr lang="en-US" sz="2400" b="1" i="0" dirty="0">
                <a:effectLst/>
                <a:latin typeface="Times New Roman" panose="02020603050405020304" pitchFamily="18" charset="0"/>
                <a:cs typeface="Times New Roman" panose="02020603050405020304" pitchFamily="18" charset="0"/>
              </a:rPr>
              <a:t>Load (LD)</a:t>
            </a:r>
            <a:r>
              <a:rPr lang="en-US" sz="2400" b="0" i="0" dirty="0">
                <a:effectLst/>
                <a:latin typeface="Times New Roman" panose="02020603050405020304" pitchFamily="18" charset="0"/>
                <a:cs typeface="Times New Roman" panose="02020603050405020304" pitchFamily="18" charset="0"/>
              </a:rPr>
              <a:t> operations in a processor. It ensures that data is accurately and efficiently transferred between the CPU and memory during these operations. For a </a:t>
            </a:r>
            <a:r>
              <a:rPr lang="en-US" sz="2400" b="1" i="0" dirty="0">
                <a:effectLst/>
                <a:latin typeface="Times New Roman" panose="02020603050405020304" pitchFamily="18" charset="0"/>
                <a:cs typeface="Times New Roman" panose="02020603050405020304" pitchFamily="18" charset="0"/>
              </a:rPr>
              <a:t>Load (LD)</a:t>
            </a:r>
            <a:r>
              <a:rPr lang="en-US" sz="2400" b="0" i="0" dirty="0">
                <a:effectLst/>
                <a:latin typeface="Times New Roman" panose="02020603050405020304" pitchFamily="18" charset="0"/>
                <a:cs typeface="Times New Roman" panose="02020603050405020304" pitchFamily="18" charset="0"/>
              </a:rPr>
              <a:t> operation, the MIU retrieves data from a specified memory address and delivers it to the CPU. In a </a:t>
            </a:r>
            <a:r>
              <a:rPr lang="en-US" sz="2400" b="1" i="0" dirty="0">
                <a:effectLst/>
                <a:latin typeface="Times New Roman" panose="02020603050405020304" pitchFamily="18" charset="0"/>
                <a:cs typeface="Times New Roman" panose="02020603050405020304" pitchFamily="18" charset="0"/>
              </a:rPr>
              <a:t>Store (ST)</a:t>
            </a:r>
            <a:r>
              <a:rPr lang="en-US" sz="2400" b="0" i="0" dirty="0">
                <a:effectLst/>
                <a:latin typeface="Times New Roman" panose="02020603050405020304" pitchFamily="18" charset="0"/>
                <a:cs typeface="Times New Roman" panose="02020603050405020304" pitchFamily="18" charset="0"/>
              </a:rPr>
              <a:t> operation, the MIU takes data from the CPU and writes it to a specified memory address</a:t>
            </a:r>
          </a:p>
          <a:p>
            <a:pPr algn="just">
              <a:lnSpc>
                <a:spcPct val="90000"/>
              </a:lnSpc>
              <a:spcAft>
                <a:spcPts val="600"/>
              </a:spcAft>
            </a:pPr>
            <a:br>
              <a:rPr lang="en-US" sz="24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endParaRPr lang="en-US" sz="2400" dirty="0">
              <a:latin typeface="Times New Roman" panose="02020603050405020304" pitchFamily="18" charset="0"/>
              <a:cs typeface="Times New Roman" panose="02020603050405020304" pitchFamily="18" charset="0"/>
            </a:endParaRPr>
          </a:p>
        </p:txBody>
      </p:sp>
      <p:sp>
        <p:nvSpPr>
          <p:cNvPr id="8201" name="Rectangle 820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3" name="Rectangle 820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5" name="Rectangle 820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07" name="Rectangle 820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194" name="Picture 2" descr="Memory Interface Unit (MIU)">
            <a:extLst>
              <a:ext uri="{FF2B5EF4-FFF2-40B4-BE49-F238E27FC236}">
                <a16:creationId xmlns:a16="http://schemas.microsoft.com/office/drawing/2014/main" id="{EBD749A9-8904-CE82-5338-6B265312B86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771167" y="2064149"/>
            <a:ext cx="5053114" cy="3043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679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0566E3-18F7-7A64-2DEB-BFCC5777223D}"/>
              </a:ext>
            </a:extLst>
          </p:cNvPr>
          <p:cNvSpPr>
            <a:spLocks noGrp="1"/>
          </p:cNvSpPr>
          <p:nvPr>
            <p:ph type="title"/>
          </p:nvPr>
        </p:nvSpPr>
        <p:spPr>
          <a:xfrm>
            <a:off x="1136398" y="839759"/>
            <a:ext cx="5323715" cy="656119"/>
          </a:xfrm>
        </p:spPr>
        <p:txBody>
          <a:bodyPr vert="horz" lIns="91440" tIns="45720" rIns="91440" bIns="45720" rtlCol="0" anchor="b">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Register File</a:t>
            </a:r>
          </a:p>
        </p:txBody>
      </p:sp>
      <p:sp>
        <p:nvSpPr>
          <p:cNvPr id="4" name="TextBox 3">
            <a:extLst>
              <a:ext uri="{FF2B5EF4-FFF2-40B4-BE49-F238E27FC236}">
                <a16:creationId xmlns:a16="http://schemas.microsoft.com/office/drawing/2014/main" id="{6F9D86FA-A9E8-3436-CF7D-5A5603769A00}"/>
              </a:ext>
            </a:extLst>
          </p:cNvPr>
          <p:cNvSpPr txBox="1"/>
          <p:nvPr/>
        </p:nvSpPr>
        <p:spPr>
          <a:xfrm>
            <a:off x="609601" y="2405894"/>
            <a:ext cx="5850512" cy="3535083"/>
          </a:xfrm>
          <a:prstGeom prst="rect">
            <a:avLst/>
          </a:prstGeom>
        </p:spPr>
        <p:txBody>
          <a:bodyPr vert="horz" lIns="91440" tIns="45720" rIns="91440" bIns="45720" rtlCol="0" anchor="t">
            <a:noAutofit/>
          </a:bodyPr>
          <a:lstStyle/>
          <a:p>
            <a:pPr algn="just">
              <a:lnSpc>
                <a:spcPct val="90000"/>
              </a:lnSpc>
              <a:spcAft>
                <a:spcPts val="600"/>
              </a:spcAft>
            </a:pPr>
            <a:r>
              <a:rPr lang="en-US" sz="2400" dirty="0">
                <a:latin typeface="Times New Roman" panose="02020603050405020304" pitchFamily="18" charset="0"/>
                <a:cs typeface="Times New Roman" panose="02020603050405020304" pitchFamily="18" charset="0"/>
              </a:rPr>
              <a:t>In a typical CPU design, the clock signal (clk) synchronizes all operations, ensuring that data moves through the system at a consistent pace. The reset signal (</a:t>
            </a:r>
            <a:r>
              <a:rPr lang="en-US" sz="2400" dirty="0" err="1">
                <a:latin typeface="Times New Roman" panose="02020603050405020304" pitchFamily="18" charset="0"/>
                <a:cs typeface="Times New Roman" panose="02020603050405020304" pitchFamily="18" charset="0"/>
              </a:rPr>
              <a:t>rst</a:t>
            </a:r>
            <a:r>
              <a:rPr lang="en-US" sz="2400" dirty="0">
                <a:latin typeface="Times New Roman" panose="02020603050405020304" pitchFamily="18" charset="0"/>
                <a:cs typeface="Times New Roman" panose="02020603050405020304" pitchFamily="18" charset="0"/>
              </a:rPr>
              <a:t>) is used to reset the register values to a known state, often during startup or when a system reset is required. The read_addr1and read_addr2 signals are 5-bit addresses that specify which two registers to read data from, allowing the CPU to fetch the required operands. </a:t>
            </a:r>
          </a:p>
        </p:txBody>
      </p:sp>
      <p:sp>
        <p:nvSpPr>
          <p:cNvPr id="9225" name="Rectangle 92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7" name="Rectangle 9226">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9" name="Rectangle 9228">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1" name="Rectangle 9230">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218" name="Picture 2" descr="An Overview of Computer Architecture">
            <a:extLst>
              <a:ext uri="{FF2B5EF4-FFF2-40B4-BE49-F238E27FC236}">
                <a16:creationId xmlns:a16="http://schemas.microsoft.com/office/drawing/2014/main" id="{BF6F4D18-BFBB-0268-CB32-7D6136F8E3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5967" y="2021272"/>
            <a:ext cx="4170530" cy="2847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6180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F1DA06-9D41-6679-C049-75ACF792C488}"/>
              </a:ext>
            </a:extLst>
          </p:cNvPr>
          <p:cNvSpPr>
            <a:spLocks noGrp="1"/>
          </p:cNvSpPr>
          <p:nvPr>
            <p:ph idx="1"/>
          </p:nvPr>
        </p:nvSpPr>
        <p:spPr>
          <a:xfrm>
            <a:off x="558799" y="2051497"/>
            <a:ext cx="11099801" cy="3683358"/>
          </a:xfrm>
        </p:spPr>
        <p:txBody>
          <a:bodyPr anchor="ctr">
            <a:normAutofit/>
          </a:bodyPr>
          <a:lstStyle/>
          <a:p>
            <a:pPr marL="0" indent="0" algn="just">
              <a:buNone/>
            </a:pPr>
            <a:r>
              <a:rPr lang="en-IN" sz="2400" dirty="0">
                <a:latin typeface="Times New Roman" panose="02020603050405020304" pitchFamily="18" charset="0"/>
                <a:cs typeface="Times New Roman" panose="02020603050405020304" pitchFamily="18" charset="0"/>
              </a:rPr>
              <a:t>The write_addr is a 5-bit address that indicates the specific register where data should be written. The actual data to be written is carried by the write_data signal, which is 19 bits wide, matching the architecture’s data width The write_enable signal is a control signal that, when set high (1), permits the data on the write_data bus to be written into the register specified by write_addr. If write_enable is low (0), no data is written, preserving the current register contents.</a:t>
            </a:r>
          </a:p>
        </p:txBody>
      </p:sp>
    </p:spTree>
    <p:extLst>
      <p:ext uri="{BB962C8B-B14F-4D97-AF65-F5344CB8AC3E}">
        <p14:creationId xmlns:p14="http://schemas.microsoft.com/office/powerpoint/2010/main" val="3605810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D0BC5-5097-D99F-8124-D179014EFF00}"/>
              </a:ext>
            </a:extLst>
          </p:cNvPr>
          <p:cNvSpPr>
            <a:spLocks noGrp="1"/>
          </p:cNvSpPr>
          <p:nvPr>
            <p:ph type="title"/>
          </p:nvPr>
        </p:nvSpPr>
        <p:spPr>
          <a:xfrm>
            <a:off x="1371599" y="294538"/>
            <a:ext cx="9895951" cy="1033669"/>
          </a:xfrm>
        </p:spPr>
        <p:txBody>
          <a:bodyPr>
            <a:normAutofit/>
          </a:bodyPr>
          <a:lstStyle/>
          <a:p>
            <a:r>
              <a:rPr lang="en-IN" sz="4000" dirty="0">
                <a:solidFill>
                  <a:srgbClr val="FFFFFF"/>
                </a:solidFill>
                <a:latin typeface="Times New Roman" panose="02020603050405020304" pitchFamily="18" charset="0"/>
                <a:cs typeface="Times New Roman" panose="02020603050405020304" pitchFamily="18" charset="0"/>
              </a:rPr>
              <a:t>Extension	</a:t>
            </a:r>
          </a:p>
        </p:txBody>
      </p:sp>
      <p:sp>
        <p:nvSpPr>
          <p:cNvPr id="3" name="Content Placeholder 2">
            <a:extLst>
              <a:ext uri="{FF2B5EF4-FFF2-40B4-BE49-F238E27FC236}">
                <a16:creationId xmlns:a16="http://schemas.microsoft.com/office/drawing/2014/main" id="{A228C190-CC9B-E3D9-130E-C7FD7C835F23}"/>
              </a:ext>
            </a:extLst>
          </p:cNvPr>
          <p:cNvSpPr>
            <a:spLocks noGrp="1"/>
          </p:cNvSpPr>
          <p:nvPr>
            <p:ph idx="1"/>
          </p:nvPr>
        </p:nvSpPr>
        <p:spPr>
          <a:xfrm>
            <a:off x="1371599" y="2229297"/>
            <a:ext cx="9724031" cy="3683358"/>
          </a:xfrm>
        </p:spPr>
        <p:txBody>
          <a:bodyPr anchor="ctr">
            <a:normAutofit/>
          </a:bodyPr>
          <a:lstStyle/>
          <a:p>
            <a:pPr marL="0" indent="0" algn="just">
              <a:buNone/>
            </a:pPr>
            <a:r>
              <a:rPr lang="en-US" sz="2400" dirty="0">
                <a:latin typeface="Times New Roman" panose="02020603050405020304" pitchFamily="18" charset="0"/>
                <a:cs typeface="Times New Roman" panose="02020603050405020304" pitchFamily="18" charset="0"/>
              </a:rPr>
              <a:t>In future developments of the 19-bit CPU architecture, we can enhance the system by incorporating advanced hazard detection and mitigation techniques, expand the instruction set to include specialized operations for more complex signal processing algorithms, optimize the architecture for power efficiency, implement dynamic voltage and frequency scaling (DVFS), and broaden its applicability in various fields such as telecommunications, consumer electronics, and embedded systems in the Internet of Things (IoT).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37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E7F7FC-7A86-FBBF-32E6-41CBF0C4A1BD}"/>
              </a:ext>
            </a:extLst>
          </p:cNvPr>
          <p:cNvSpPr>
            <a:spLocks noGrp="1"/>
          </p:cNvSpPr>
          <p:nvPr>
            <p:ph type="title"/>
          </p:nvPr>
        </p:nvSpPr>
        <p:spPr>
          <a:xfrm>
            <a:off x="4183247" y="2494826"/>
            <a:ext cx="4147875" cy="879942"/>
          </a:xfrm>
        </p:spPr>
        <p:txBody>
          <a:bodyPr vert="horz" lIns="91440" tIns="45720" rIns="91440" bIns="45720" rtlCol="0" anchor="b">
            <a:normAutofit fontScale="90000"/>
          </a:bodyPr>
          <a:lstStyle/>
          <a:p>
            <a:r>
              <a:rPr lang="en-US" sz="6000" dirty="0">
                <a:latin typeface="Times New Roman" panose="02020603050405020304" pitchFamily="18" charset="0"/>
                <a:cs typeface="Times New Roman" panose="02020603050405020304" pitchFamily="18" charset="0"/>
              </a:rPr>
              <a:t>THANKYOU</a:t>
            </a:r>
          </a:p>
        </p:txBody>
      </p:sp>
      <p:sp>
        <p:nvSpPr>
          <p:cNvPr id="5" name="Rectangle 4">
            <a:extLst>
              <a:ext uri="{FF2B5EF4-FFF2-40B4-BE49-F238E27FC236}">
                <a16:creationId xmlns:a16="http://schemas.microsoft.com/office/drawing/2014/main" id="{828FB2F2-32CF-6038-13CA-98502D401E80}"/>
              </a:ext>
            </a:extLst>
          </p:cNvPr>
          <p:cNvSpPr/>
          <p:nvPr/>
        </p:nvSpPr>
        <p:spPr>
          <a:xfrm>
            <a:off x="479794" y="4418375"/>
            <a:ext cx="4562106" cy="1493433"/>
          </a:xfrm>
          <a:prstGeom prst="rect">
            <a:avLst/>
          </a:prstGeom>
        </p:spPr>
        <p:txBody>
          <a:bodyPr vert="horz" lIns="91440" tIns="45720" rIns="91440" bIns="45720" rtlCol="0" anchor="t">
            <a:normAutofit/>
            <a:scene3d>
              <a:camera prst="orthographicFront"/>
              <a:lightRig rig="soft" dir="t">
                <a:rot lat="0" lon="0" rev="15600000"/>
              </a:lightRig>
            </a:scene3d>
            <a:sp3d extrusionH="57150" prstMaterial="softEdge">
              <a:bevelT w="25400" h="38100"/>
            </a:sp3d>
          </a:bodyPr>
          <a:lstStyle/>
          <a:p>
            <a:pPr>
              <a:lnSpc>
                <a:spcPct val="90000"/>
              </a:lnSpc>
              <a:spcAft>
                <a:spcPts val="600"/>
              </a:spcAft>
            </a:pPr>
            <a:r>
              <a:rPr lang="en-US" sz="2000" b="1" cap="none" spc="0" dirty="0">
                <a:ln/>
                <a:effectLst/>
              </a:rPr>
              <a:t>M Reddy Balaji</a:t>
            </a:r>
          </a:p>
          <a:p>
            <a:pPr>
              <a:lnSpc>
                <a:spcPct val="90000"/>
              </a:lnSpc>
              <a:spcAft>
                <a:spcPts val="600"/>
              </a:spcAft>
            </a:pPr>
            <a:r>
              <a:rPr lang="en-US" sz="2000" b="1" cap="none" spc="0" dirty="0">
                <a:ln/>
                <a:effectLst/>
                <a:hlinkClick r:id="rId2">
                  <a:extLst>
                    <a:ext uri="{A12FA001-AC4F-418D-AE19-62706E023703}">
                      <ahyp:hlinkClr xmlns:ahyp="http://schemas.microsoft.com/office/drawing/2018/hyperlinkcolor" val="tx"/>
                    </a:ext>
                  </a:extLst>
                </a:hlinkClick>
              </a:rPr>
              <a:t>m.Reddybalaji01@gmail.com</a:t>
            </a:r>
            <a:endParaRPr lang="en-US" sz="2000" b="1" cap="none" spc="0" dirty="0">
              <a:ln/>
              <a:effectLst/>
            </a:endParaRPr>
          </a:p>
          <a:p>
            <a:pPr>
              <a:lnSpc>
                <a:spcPct val="90000"/>
              </a:lnSpc>
              <a:spcAft>
                <a:spcPts val="600"/>
              </a:spcAft>
            </a:pPr>
            <a:r>
              <a:rPr lang="en-US" sz="2000" b="1" cap="none" spc="0" dirty="0">
                <a:ln/>
                <a:effectLst/>
                <a:hlinkClick r:id="rId3">
                  <a:extLst>
                    <a:ext uri="{A12FA001-AC4F-418D-AE19-62706E023703}">
                      <ahyp:hlinkClr xmlns:ahyp="http://schemas.microsoft.com/office/drawing/2018/hyperlinkcolor" val="tx"/>
                    </a:ext>
                  </a:extLst>
                </a:hlinkClick>
              </a:rPr>
              <a:t>LinkedIn</a:t>
            </a:r>
            <a:br>
              <a:rPr lang="en-US" sz="2000" b="1" cap="none" spc="0" dirty="0">
                <a:ln/>
                <a:effectLst/>
              </a:rPr>
            </a:br>
            <a:r>
              <a:rPr lang="en-US" sz="2000" b="1" cap="none" spc="0" dirty="0">
                <a:ln/>
                <a:effectLst/>
                <a:hlinkClick r:id="rId4">
                  <a:extLst>
                    <a:ext uri="{A12FA001-AC4F-418D-AE19-62706E023703}">
                      <ahyp:hlinkClr xmlns:ahyp="http://schemas.microsoft.com/office/drawing/2018/hyperlinkcolor" val="tx"/>
                    </a:ext>
                  </a:extLst>
                </a:hlinkClick>
              </a:rPr>
              <a:t>GitHub</a:t>
            </a:r>
            <a:endParaRPr lang="en-US" sz="2000" b="1" cap="none" spc="0" dirty="0">
              <a:ln/>
              <a:effectLst/>
            </a:endParaRPr>
          </a:p>
        </p:txBody>
      </p:sp>
      <p:pic>
        <p:nvPicPr>
          <p:cNvPr id="11266" name="Picture 2" descr="Businessman Having Idea 3D Illustration - Free Download People 3D  Illustrations | IconScout">
            <a:extLst>
              <a:ext uri="{FF2B5EF4-FFF2-40B4-BE49-F238E27FC236}">
                <a16:creationId xmlns:a16="http://schemas.microsoft.com/office/drawing/2014/main" id="{1F158C55-10F0-A726-7E2B-A32938AC97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3" b="-3"/>
          <a:stretch/>
        </p:blipFill>
        <p:spPr bwMode="auto">
          <a:xfrm>
            <a:off x="8331123" y="1207275"/>
            <a:ext cx="3505278"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a:extLst>
            <a:ext uri="{909E8E84-426E-40DD-AFC4-6F175D3DCCD1}">
              <a14:hiddenFill xmlns:a14="http://schemas.microsoft.com/office/drawing/2010/main">
                <a:solidFill>
                  <a:srgbClr val="FFFFFF"/>
                </a:solidFill>
              </a14:hiddenFill>
            </a:ext>
          </a:extLst>
        </p:spPr>
      </p:pic>
      <p:sp>
        <p:nvSpPr>
          <p:cNvPr id="11273" name="Rectangle 1127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558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2B9AB-8CD1-C37E-9143-6E1BFFA60A96}"/>
              </a:ext>
            </a:extLst>
          </p:cNvPr>
          <p:cNvSpPr>
            <a:spLocks noGrp="1"/>
          </p:cNvSpPr>
          <p:nvPr>
            <p:ph type="title"/>
          </p:nvPr>
        </p:nvSpPr>
        <p:spPr>
          <a:xfrm>
            <a:off x="1371599" y="294538"/>
            <a:ext cx="9895951" cy="1033669"/>
          </a:xfrm>
        </p:spPr>
        <p:txBody>
          <a:bodyPr>
            <a:normAutofit/>
          </a:bodyPr>
          <a:lstStyle/>
          <a:p>
            <a:r>
              <a:rPr lang="en-IN" sz="4000" b="1" dirty="0">
                <a:solidFill>
                  <a:srgbClr val="FFFFFF"/>
                </a:solidFill>
                <a:latin typeface="Times New Roman" panose="02020603050405020304" pitchFamily="18" charset="0"/>
                <a:cs typeface="Times New Roman" panose="02020603050405020304" pitchFamily="18" charset="0"/>
              </a:rPr>
              <a:t>CPU Designing </a:t>
            </a:r>
          </a:p>
        </p:txBody>
      </p:sp>
      <p:sp>
        <p:nvSpPr>
          <p:cNvPr id="3" name="Content Placeholder 2">
            <a:extLst>
              <a:ext uri="{FF2B5EF4-FFF2-40B4-BE49-F238E27FC236}">
                <a16:creationId xmlns:a16="http://schemas.microsoft.com/office/drawing/2014/main" id="{46CB0AF1-7D19-B9A9-8E3E-1FB7C7A65591}"/>
              </a:ext>
            </a:extLst>
          </p:cNvPr>
          <p:cNvSpPr>
            <a:spLocks noGrp="1"/>
          </p:cNvSpPr>
          <p:nvPr>
            <p:ph idx="1"/>
          </p:nvPr>
        </p:nvSpPr>
        <p:spPr>
          <a:xfrm>
            <a:off x="1371599" y="2318197"/>
            <a:ext cx="9724031" cy="3683358"/>
          </a:xfrm>
        </p:spPr>
        <p:txBody>
          <a:bodyPr anchor="ctr">
            <a:normAutofit/>
          </a:bodyPr>
          <a:lstStyle/>
          <a:p>
            <a:pPr marL="0" indent="0">
              <a:buNone/>
            </a:pPr>
            <a:r>
              <a:rPr lang="en-IN" sz="4000" b="1" dirty="0">
                <a:latin typeface="Times New Roman" panose="02020603050405020304" pitchFamily="18" charset="0"/>
                <a:cs typeface="Times New Roman" panose="02020603050405020304" pitchFamily="18" charset="0"/>
              </a:rPr>
              <a:t>19-Bit CPU Architecture</a:t>
            </a:r>
          </a:p>
          <a:p>
            <a:pPr marL="0" indent="0">
              <a:buNone/>
            </a:pPr>
            <a:endParaRPr lang="en-IN" sz="2400" b="1" dirty="0">
              <a:latin typeface="Times New Roman" panose="02020603050405020304" pitchFamily="18" charset="0"/>
              <a:cs typeface="Times New Roman" panose="02020603050405020304" pitchFamily="18" charset="0"/>
            </a:endParaRPr>
          </a:p>
          <a:p>
            <a:pPr marL="0" indent="0">
              <a:buNone/>
            </a:pPr>
            <a:r>
              <a:rPr lang="en-IN" sz="2400" b="1" dirty="0">
                <a:latin typeface="Times New Roman" panose="02020603050405020304" pitchFamily="18" charset="0"/>
                <a:cs typeface="Times New Roman" panose="02020603050405020304" pitchFamily="18" charset="0"/>
              </a:rPr>
              <a:t>Instruction Set Architecture (ISA):</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The instruction size is 19 bits.</a:t>
            </a:r>
          </a:p>
          <a:p>
            <a:r>
              <a:rPr lang="en-US" sz="2400" dirty="0">
                <a:latin typeface="Times New Roman" panose="02020603050405020304" pitchFamily="18" charset="0"/>
                <a:cs typeface="Times New Roman" panose="02020603050405020304" pitchFamily="18" charset="0"/>
              </a:rPr>
              <a:t>The instruction set architecture (ISA) is described </a:t>
            </a:r>
            <a:r>
              <a:rPr lang="en-US" sz="2400" dirty="0" err="1">
                <a:latin typeface="Times New Roman" panose="02020603050405020304" pitchFamily="18" charset="0"/>
                <a:cs typeface="Times New Roman" panose="02020603050405020304" pitchFamily="18" charset="0"/>
              </a:rPr>
              <a:t>fo</a:t>
            </a:r>
            <a:r>
              <a:rPr lang="en-US" sz="2400" dirty="0">
                <a:latin typeface="Times New Roman" panose="02020603050405020304" pitchFamily="18" charset="0"/>
                <a:cs typeface="Times New Roman" panose="02020603050405020304" pitchFamily="18" charset="0"/>
              </a:rPr>
              <a:t> the 19-bit format</a:t>
            </a:r>
            <a:r>
              <a:rPr lang="en-IN" sz="2400" dirty="0">
                <a:latin typeface="Times New Roman" panose="02020603050405020304" pitchFamily="18" charset="0"/>
                <a:cs typeface="Times New Roman" panose="02020603050405020304" pitchFamily="18" charset="0"/>
              </a:rPr>
              <a:t>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465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048AF7D-1528-C751-F55D-8F87726D7396}"/>
              </a:ext>
            </a:extLst>
          </p:cNvPr>
          <p:cNvSpPr>
            <a:spLocks noGrp="1"/>
          </p:cNvSpPr>
          <p:nvPr>
            <p:ph idx="1"/>
          </p:nvPr>
        </p:nvSpPr>
        <p:spPr>
          <a:xfrm>
            <a:off x="1463657" y="1866900"/>
            <a:ext cx="9724031" cy="4876800"/>
          </a:xfrm>
        </p:spPr>
        <p:txBody>
          <a:bodyPr anchor="ctr">
            <a:normAutofit/>
          </a:bodyPr>
          <a:lstStyle/>
          <a:p>
            <a:pPr marL="0" indent="0">
              <a:buNone/>
            </a:pPr>
            <a:r>
              <a:rPr lang="en-IN" sz="4000" b="1" dirty="0">
                <a:latin typeface="Times New Roman" panose="02020603050405020304" pitchFamily="18" charset="0"/>
                <a:cs typeface="Times New Roman" panose="02020603050405020304" pitchFamily="18" charset="0"/>
              </a:rPr>
              <a:t>The CPU Supported Operations:</a:t>
            </a:r>
          </a:p>
          <a:p>
            <a:pPr marL="0" indent="0">
              <a:buNone/>
            </a:pPr>
            <a:endParaRPr lang="en-US" sz="2400" dirty="0">
              <a:latin typeface="Times New Roman" panose="02020603050405020304" pitchFamily="18" charset="0"/>
              <a:cs typeface="Times New Roman" panose="02020603050405020304" pitchFamily="18" charset="0"/>
            </a:endParaRPr>
          </a:p>
          <a:p>
            <a:pPr>
              <a:lnSpc>
                <a:spcPct val="110000"/>
              </a:lnSpc>
            </a:pPr>
            <a:r>
              <a:rPr lang="en-US" sz="2400" dirty="0">
                <a:latin typeface="Times New Roman" panose="02020603050405020304" pitchFamily="18" charset="0"/>
                <a:cs typeface="Times New Roman" panose="02020603050405020304" pitchFamily="18" charset="0"/>
              </a:rPr>
              <a:t> Arithmetic Instructions</a:t>
            </a:r>
          </a:p>
          <a:p>
            <a:pPr>
              <a:lnSpc>
                <a:spcPct val="110000"/>
              </a:lnSpc>
            </a:pPr>
            <a:r>
              <a:rPr lang="en-US" sz="2400" dirty="0">
                <a:latin typeface="Times New Roman" panose="02020603050405020304" pitchFamily="18" charset="0"/>
                <a:cs typeface="Times New Roman" panose="02020603050405020304" pitchFamily="18" charset="0"/>
              </a:rPr>
              <a:t>Logical Instructions</a:t>
            </a:r>
          </a:p>
          <a:p>
            <a:pPr>
              <a:lnSpc>
                <a:spcPct val="110000"/>
              </a:lnSpc>
            </a:pPr>
            <a:r>
              <a:rPr lang="en-US" sz="2400" dirty="0">
                <a:latin typeface="Times New Roman" panose="02020603050405020304" pitchFamily="18" charset="0"/>
                <a:cs typeface="Times New Roman" panose="02020603050405020304" pitchFamily="18" charset="0"/>
              </a:rPr>
              <a:t>Control Flow Instructions</a:t>
            </a:r>
          </a:p>
          <a:p>
            <a:pPr>
              <a:lnSpc>
                <a:spcPct val="110000"/>
              </a:lnSpc>
            </a:pPr>
            <a:r>
              <a:rPr lang="en-US" sz="2400" dirty="0">
                <a:latin typeface="Times New Roman" panose="02020603050405020304" pitchFamily="18" charset="0"/>
                <a:cs typeface="Times New Roman" panose="02020603050405020304" pitchFamily="18" charset="0"/>
              </a:rPr>
              <a:t>Memory Access Instructions</a:t>
            </a:r>
          </a:p>
          <a:p>
            <a:pPr>
              <a:lnSpc>
                <a:spcPct val="110000"/>
              </a:lnSpc>
            </a:pPr>
            <a:r>
              <a:rPr lang="en-US" sz="2400" dirty="0">
                <a:latin typeface="Times New Roman" panose="02020603050405020304" pitchFamily="18" charset="0"/>
                <a:cs typeface="Times New Roman" panose="02020603050405020304" pitchFamily="18" charset="0"/>
              </a:rPr>
              <a:t>Custom Instructions (for Specialized Applications)</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475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451471-96CF-57BD-7384-9397CA3B7A07}"/>
              </a:ext>
            </a:extLst>
          </p:cNvPr>
          <p:cNvSpPr>
            <a:spLocks noGrp="1"/>
          </p:cNvSpPr>
          <p:nvPr>
            <p:ph idx="1"/>
          </p:nvPr>
        </p:nvSpPr>
        <p:spPr>
          <a:xfrm>
            <a:off x="1371599" y="2318197"/>
            <a:ext cx="9724031" cy="3683358"/>
          </a:xfrm>
        </p:spPr>
        <p:txBody>
          <a:bodyPr anchor="ctr">
            <a:normAutofit/>
          </a:bodyPr>
          <a:lstStyle/>
          <a:p>
            <a:pPr marL="0" indent="0">
              <a:buNone/>
            </a:pPr>
            <a:r>
              <a:rPr lang="en-IN" sz="4000" b="1" dirty="0">
                <a:latin typeface="Times New Roman" panose="02020603050405020304" pitchFamily="18" charset="0"/>
                <a:cs typeface="Times New Roman" panose="02020603050405020304" pitchFamily="18" charset="0"/>
              </a:rPr>
              <a:t>Detailed Architecture:</a:t>
            </a:r>
          </a:p>
          <a:p>
            <a:r>
              <a:rPr lang="en-IN" sz="2400" dirty="0">
                <a:latin typeface="Times New Roman" panose="02020603050405020304" pitchFamily="18" charset="0"/>
                <a:cs typeface="Times New Roman" panose="02020603050405020304" pitchFamily="18" charset="0"/>
              </a:rPr>
              <a:t>Pipeline Stages</a:t>
            </a:r>
          </a:p>
          <a:p>
            <a:r>
              <a:rPr lang="en-IN" sz="2400" dirty="0">
                <a:latin typeface="Times New Roman" panose="02020603050405020304" pitchFamily="18" charset="0"/>
                <a:cs typeface="Times New Roman" panose="02020603050405020304" pitchFamily="18" charset="0"/>
              </a:rPr>
              <a:t>ALU (Arithmetic Logic Unit)</a:t>
            </a:r>
          </a:p>
          <a:p>
            <a:r>
              <a:rPr lang="en-IN" sz="2400" dirty="0">
                <a:latin typeface="Times New Roman" panose="02020603050405020304" pitchFamily="18" charset="0"/>
                <a:cs typeface="Times New Roman" panose="02020603050405020304" pitchFamily="18" charset="0"/>
              </a:rPr>
              <a:t>Memory Interface</a:t>
            </a:r>
          </a:p>
          <a:p>
            <a:r>
              <a:rPr lang="en-IN" sz="2400" dirty="0">
                <a:latin typeface="Times New Roman" panose="02020603050405020304" pitchFamily="18" charset="0"/>
                <a:cs typeface="Times New Roman" panose="02020603050405020304" pitchFamily="18" charset="0"/>
              </a:rPr>
              <a:t>Register Files</a:t>
            </a:r>
          </a:p>
          <a:p>
            <a:r>
              <a:rPr lang="en-IN" sz="2400" dirty="0">
                <a:latin typeface="Times New Roman" panose="02020603050405020304" pitchFamily="18" charset="0"/>
                <a:cs typeface="Times New Roman" panose="02020603050405020304" pitchFamily="18" charset="0"/>
              </a:rPr>
              <a:t>Control Unit</a:t>
            </a:r>
          </a:p>
          <a:p>
            <a:endParaRPr lang="en-IN" sz="2400" dirty="0"/>
          </a:p>
        </p:txBody>
      </p:sp>
    </p:spTree>
    <p:extLst>
      <p:ext uri="{BB962C8B-B14F-4D97-AF65-F5344CB8AC3E}">
        <p14:creationId xmlns:p14="http://schemas.microsoft.com/office/powerpoint/2010/main" val="3918178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A3F82-E5A1-5EB0-5A65-E9A5C4A79A47}"/>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kern="1200" dirty="0">
                <a:solidFill>
                  <a:schemeClr val="tx1"/>
                </a:solidFill>
                <a:latin typeface="Times New Roman" panose="02020603050405020304" pitchFamily="18" charset="0"/>
                <a:cs typeface="Times New Roman" panose="02020603050405020304" pitchFamily="18" charset="0"/>
              </a:rPr>
              <a:t>19 Bit Architecture</a:t>
            </a:r>
          </a:p>
        </p:txBody>
      </p:sp>
      <p:sp>
        <p:nvSpPr>
          <p:cNvPr id="7" name="TextBox 6">
            <a:extLst>
              <a:ext uri="{FF2B5EF4-FFF2-40B4-BE49-F238E27FC236}">
                <a16:creationId xmlns:a16="http://schemas.microsoft.com/office/drawing/2014/main" id="{E437D4FC-2928-453E-576D-BB92BD3E180F}"/>
              </a:ext>
            </a:extLst>
          </p:cNvPr>
          <p:cNvSpPr txBox="1"/>
          <p:nvPr/>
        </p:nvSpPr>
        <p:spPr>
          <a:xfrm>
            <a:off x="1144923" y="2405894"/>
            <a:ext cx="5315189" cy="3535083"/>
          </a:xfrm>
          <a:prstGeom prst="rect">
            <a:avLst/>
          </a:prstGeom>
        </p:spPr>
        <p:txBody>
          <a:bodyPr vert="horz" lIns="91440" tIns="45720" rIns="91440" bIns="45720" rtlCol="0" anchor="t">
            <a:normAutofit/>
          </a:bodyPr>
          <a:lstStyle/>
          <a:p>
            <a:pPr algn="just">
              <a:lnSpc>
                <a:spcPct val="90000"/>
              </a:lnSpc>
              <a:spcAft>
                <a:spcPts val="600"/>
              </a:spcAft>
            </a:pPr>
            <a:r>
              <a:rPr lang="en-US" sz="2400" dirty="0">
                <a:latin typeface="Times New Roman" panose="02020603050405020304" pitchFamily="18" charset="0"/>
                <a:cs typeface="Times New Roman" panose="02020603050405020304" pitchFamily="18" charset="0"/>
              </a:rPr>
              <a:t>A 19-bit CPU architecture is an unconventional design that deviates from more standard bit-widths such as 8, 16, 32, or 64 bits, typically seen in most modern processors. This custom architecture addresses specific computational needs or experiments with unique instruction sets, memory management, or data processing capabilities.</a:t>
            </a:r>
          </a:p>
          <a:p>
            <a:pPr algn="just">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algn="just">
              <a:lnSpc>
                <a:spcPct val="90000"/>
              </a:lnSpc>
              <a:spcAft>
                <a:spcPts val="600"/>
              </a:spcAft>
            </a:pPr>
            <a:endParaRPr lang="en-US"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8" descr="Illustration of ALU">
            <a:extLst>
              <a:ext uri="{FF2B5EF4-FFF2-40B4-BE49-F238E27FC236}">
                <a16:creationId xmlns:a16="http://schemas.microsoft.com/office/drawing/2014/main" id="{A3A36285-74F9-9E3E-262B-E66078063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489" r="9990" b="-2"/>
          <a:stretch/>
        </p:blipFill>
        <p:spPr bwMode="auto">
          <a:xfrm>
            <a:off x="7075967" y="1908782"/>
            <a:ext cx="4170530" cy="307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844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E1B623-5BBA-C8BE-1EC3-AFF31ED1669F}"/>
              </a:ext>
            </a:extLst>
          </p:cNvPr>
          <p:cNvPicPr>
            <a:picLocks noChangeAspect="1"/>
          </p:cNvPicPr>
          <p:nvPr/>
        </p:nvPicPr>
        <p:blipFill>
          <a:blip r:embed="rId2"/>
          <a:stretch>
            <a:fillRect/>
          </a:stretch>
        </p:blipFill>
        <p:spPr>
          <a:xfrm>
            <a:off x="564705" y="792288"/>
            <a:ext cx="11284395" cy="744848"/>
          </a:xfrm>
          <a:prstGeom prst="rect">
            <a:avLst/>
          </a:prstGeom>
        </p:spPr>
      </p:pic>
      <p:sp>
        <p:nvSpPr>
          <p:cNvPr id="10" name="TextBox 9">
            <a:extLst>
              <a:ext uri="{FF2B5EF4-FFF2-40B4-BE49-F238E27FC236}">
                <a16:creationId xmlns:a16="http://schemas.microsoft.com/office/drawing/2014/main" id="{72E9A298-3F11-6278-A5F2-6229684234C0}"/>
              </a:ext>
            </a:extLst>
          </p:cNvPr>
          <p:cNvSpPr txBox="1"/>
          <p:nvPr/>
        </p:nvSpPr>
        <p:spPr>
          <a:xfrm>
            <a:off x="847502" y="2484904"/>
            <a:ext cx="10718800" cy="1569660"/>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In a 19-bit CPU instruction format, the Opcode (4 bits) specifies the primary operation to be executed, such as arithmetic or memory access. The rs1 and rs2 fields (4 bits each) identify the source registers containing the operands for the operation, while the </a:t>
            </a:r>
            <a:r>
              <a:rPr lang="en-IN" sz="2400" dirty="0" err="1">
                <a:latin typeface="Times New Roman" panose="02020603050405020304" pitchFamily="18" charset="0"/>
                <a:cs typeface="Times New Roman" panose="02020603050405020304" pitchFamily="18" charset="0"/>
              </a:rPr>
              <a:t>rd</a:t>
            </a:r>
            <a:r>
              <a:rPr lang="en-IN" sz="2400" dirty="0">
                <a:latin typeface="Times New Roman" panose="02020603050405020304" pitchFamily="18" charset="0"/>
                <a:cs typeface="Times New Roman" panose="02020603050405020304" pitchFamily="18" charset="0"/>
              </a:rPr>
              <a:t> field (4 bits) designates the register where the result will be stored. </a:t>
            </a:r>
          </a:p>
        </p:txBody>
      </p:sp>
      <p:sp>
        <p:nvSpPr>
          <p:cNvPr id="16" name="Content Placeholder 2">
            <a:extLst>
              <a:ext uri="{FF2B5EF4-FFF2-40B4-BE49-F238E27FC236}">
                <a16:creationId xmlns:a16="http://schemas.microsoft.com/office/drawing/2014/main" id="{2607191F-8C4B-5C07-049F-3EC6B9D90AE2}"/>
              </a:ext>
            </a:extLst>
          </p:cNvPr>
          <p:cNvSpPr>
            <a:spLocks noGrp="1"/>
          </p:cNvSpPr>
          <p:nvPr>
            <p:ph idx="1"/>
          </p:nvPr>
        </p:nvSpPr>
        <p:spPr>
          <a:xfrm>
            <a:off x="847502" y="4568825"/>
            <a:ext cx="10833100" cy="1806575"/>
          </a:xfrm>
        </p:spPr>
        <p:txBody>
          <a:bodyPr>
            <a:normAutofit/>
          </a:bodyPr>
          <a:lstStyle/>
          <a:p>
            <a:pPr marL="0" indent="0" algn="just">
              <a:buNone/>
            </a:pPr>
            <a:r>
              <a:rPr lang="en-IN" sz="2400" dirty="0">
                <a:latin typeface="Times New Roman" panose="02020603050405020304" pitchFamily="18" charset="0"/>
                <a:cs typeface="Times New Roman" panose="02020603050405020304" pitchFamily="18" charset="0"/>
              </a:rPr>
              <a:t>Immediate field (7 bits) provides a constant value directly embedded in the instruction, used for operations requiring a fixed value. Lastly, the Function Code (4 bits) refines the operation specified by the Opcode, detailing the exact type of operation (e.g., addition or subtraction). Together, these fields encode a variety of instructions for the CPU to process efficiently.</a:t>
            </a:r>
          </a:p>
          <a:p>
            <a:pPr marL="0" indent="0" algn="just">
              <a:buNone/>
            </a:pPr>
            <a:endParaRPr lang="en-IN" sz="2400" dirty="0"/>
          </a:p>
        </p:txBody>
      </p:sp>
    </p:spTree>
    <p:extLst>
      <p:ext uri="{BB962C8B-B14F-4D97-AF65-F5344CB8AC3E}">
        <p14:creationId xmlns:p14="http://schemas.microsoft.com/office/powerpoint/2010/main" val="1636147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EB419C-6375-3B24-76B0-755339272A46}"/>
              </a:ext>
            </a:extLst>
          </p:cNvPr>
          <p:cNvSpPr>
            <a:spLocks noGrp="1"/>
          </p:cNvSpPr>
          <p:nvPr>
            <p:ph type="title"/>
          </p:nvPr>
        </p:nvSpPr>
        <p:spPr>
          <a:xfrm>
            <a:off x="1136397" y="502020"/>
            <a:ext cx="5323715" cy="1642970"/>
          </a:xfrm>
        </p:spPr>
        <p:txBody>
          <a:bodyPr vert="horz" lIns="91440" tIns="45720" rIns="91440" bIns="45720" rtlCol="0" anchor="b">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Pipelining </a:t>
            </a:r>
          </a:p>
        </p:txBody>
      </p:sp>
      <p:sp>
        <p:nvSpPr>
          <p:cNvPr id="4" name="TextBox 3">
            <a:extLst>
              <a:ext uri="{FF2B5EF4-FFF2-40B4-BE49-F238E27FC236}">
                <a16:creationId xmlns:a16="http://schemas.microsoft.com/office/drawing/2014/main" id="{ACFDD35B-0DC9-822F-A1F6-B738CBEBC9BE}"/>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In this CPU design, we are using a 5-stage pipeline. The five stages are:</a:t>
            </a:r>
          </a:p>
          <a:p>
            <a:pPr marL="342900" indent="-228600">
              <a:lnSpc>
                <a:spcPct val="90000"/>
              </a:lnSpc>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Instruction Fetch (IF)</a:t>
            </a:r>
          </a:p>
          <a:p>
            <a:pPr marL="342900" indent="-228600">
              <a:lnSpc>
                <a:spcPct val="90000"/>
              </a:lnSpc>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Instruction Decode (ID)</a:t>
            </a:r>
          </a:p>
          <a:p>
            <a:pPr marL="342900" indent="-228600">
              <a:lnSpc>
                <a:spcPct val="90000"/>
              </a:lnSpc>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Execution (EX)</a:t>
            </a:r>
          </a:p>
          <a:p>
            <a:pPr marL="342900" indent="-228600">
              <a:lnSpc>
                <a:spcPct val="90000"/>
              </a:lnSpc>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Memory Access (MEM)</a:t>
            </a:r>
          </a:p>
          <a:p>
            <a:pPr marL="342900" indent="-228600">
              <a:lnSpc>
                <a:spcPct val="90000"/>
              </a:lnSpc>
              <a:spcAft>
                <a:spcPts val="600"/>
              </a:spcAft>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Write-Back (WB)</a:t>
            </a:r>
          </a:p>
          <a:p>
            <a:pPr indent="-228600">
              <a:lnSpc>
                <a:spcPct val="90000"/>
              </a:lnSpc>
              <a:spcAft>
                <a:spcPts val="600"/>
              </a:spcAft>
              <a:buFont typeface="Arial" panose="020B0604020202020204" pitchFamily="34" charset="0"/>
              <a:buChar char="•"/>
            </a:pPr>
            <a:endParaRPr lang="en-US" sz="2400" b="0" i="0" dirty="0">
              <a:effectLst/>
              <a:latin typeface="Times New Roman" panose="02020603050405020304" pitchFamily="18" charset="0"/>
              <a:cs typeface="Times New Roman" panose="02020603050405020304" pitchFamily="18" charset="0"/>
            </a:endParaRPr>
          </a:p>
        </p:txBody>
      </p:sp>
      <p:sp>
        <p:nvSpPr>
          <p:cNvPr id="6153" name="Rectangle 615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7" name="Rectangle 615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9" name="Rectangle 615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146" name="Picture 2" descr="Execution, Stages and Throughput in Pipeline - javatpoint">
            <a:extLst>
              <a:ext uri="{FF2B5EF4-FFF2-40B4-BE49-F238E27FC236}">
                <a16:creationId xmlns:a16="http://schemas.microsoft.com/office/drawing/2014/main" id="{624CCFC7-EFC3-A683-924A-28805D1865C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2313" y="1643348"/>
            <a:ext cx="5668388" cy="3258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901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Content Placeholder 2">
            <a:extLst>
              <a:ext uri="{FF2B5EF4-FFF2-40B4-BE49-F238E27FC236}">
                <a16:creationId xmlns:a16="http://schemas.microsoft.com/office/drawing/2014/main" id="{A5185605-6DFA-DDA6-D351-C2F01D5C924D}"/>
              </a:ext>
            </a:extLst>
          </p:cNvPr>
          <p:cNvGraphicFramePr>
            <a:graphicFrameLocks noGrp="1"/>
          </p:cNvGraphicFramePr>
          <p:nvPr>
            <p:ph idx="1"/>
            <p:extLst>
              <p:ext uri="{D42A27DB-BD31-4B8C-83A1-F6EECF244321}">
                <p14:modId xmlns:p14="http://schemas.microsoft.com/office/powerpoint/2010/main" val="190039645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4601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30D16-93CB-F8E8-6872-C5BE7A2EA8B9}"/>
              </a:ext>
            </a:extLst>
          </p:cNvPr>
          <p:cNvSpPr>
            <a:spLocks noGrp="1"/>
          </p:cNvSpPr>
          <p:nvPr>
            <p:ph type="title"/>
          </p:nvPr>
        </p:nvSpPr>
        <p:spPr>
          <a:xfrm>
            <a:off x="1144923" y="363144"/>
            <a:ext cx="5323715" cy="1642970"/>
          </a:xfrm>
        </p:spPr>
        <p:txBody>
          <a:bodyPr vert="horz" lIns="91440" tIns="45720" rIns="91440" bIns="45720" rtlCol="0" anchor="b">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Arithmetic Logic Unit (ALU)</a:t>
            </a:r>
          </a:p>
        </p:txBody>
      </p:sp>
      <p:sp>
        <p:nvSpPr>
          <p:cNvPr id="7" name="TextBox 6">
            <a:extLst>
              <a:ext uri="{FF2B5EF4-FFF2-40B4-BE49-F238E27FC236}">
                <a16:creationId xmlns:a16="http://schemas.microsoft.com/office/drawing/2014/main" id="{B8D04290-8D0D-85C0-70AC-44922273F42C}"/>
              </a:ext>
            </a:extLst>
          </p:cNvPr>
          <p:cNvSpPr txBox="1"/>
          <p:nvPr/>
        </p:nvSpPr>
        <p:spPr>
          <a:xfrm>
            <a:off x="1144923" y="2405894"/>
            <a:ext cx="5315189" cy="3535083"/>
          </a:xfrm>
          <a:prstGeom prst="rect">
            <a:avLst/>
          </a:prstGeom>
        </p:spPr>
        <p:txBody>
          <a:bodyPr vert="horz" lIns="91440" tIns="45720" rIns="91440" bIns="45720" rtlCol="0" anchor="t">
            <a:normAutofit/>
          </a:bodyPr>
          <a:lstStyle/>
          <a:p>
            <a:pPr algn="just">
              <a:lnSpc>
                <a:spcPct val="90000"/>
              </a:lnSpc>
              <a:spcAft>
                <a:spcPts val="600"/>
              </a:spcAft>
            </a:pPr>
            <a:endParaRPr lang="en-US" sz="2400"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2400" dirty="0">
                <a:latin typeface="Times New Roman" panose="02020603050405020304" pitchFamily="18" charset="0"/>
                <a:cs typeface="Times New Roman" panose="02020603050405020304" pitchFamily="18" charset="0"/>
              </a:rPr>
              <a:t>An Arithmetic Logic Unit (ALU) is a critical component of a CPU that performs arithmetic and logical operations on binary data. It takes input operands, processes them based on control signals, and produces a result.</a:t>
            </a:r>
          </a:p>
        </p:txBody>
      </p:sp>
      <p:sp>
        <p:nvSpPr>
          <p:cNvPr id="2057" name="Rectangle 2056">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1" name="Rectangle 2060">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A B n Consider an n-bit ALU with the input/output | Chegg.com">
            <a:extLst>
              <a:ext uri="{FF2B5EF4-FFF2-40B4-BE49-F238E27FC236}">
                <a16:creationId xmlns:a16="http://schemas.microsoft.com/office/drawing/2014/main" id="{5A1083A7-42D9-46ED-7CD5-468C0B980DF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75967" y="2006114"/>
            <a:ext cx="4170530" cy="287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96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863</Words>
  <Application>Microsoft Office PowerPoint</Application>
  <PresentationFormat>Widescreen</PresentationFormat>
  <Paragraphs>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Arial Black</vt:lpstr>
      <vt:lpstr>Times New Roman</vt:lpstr>
      <vt:lpstr>Office Theme</vt:lpstr>
      <vt:lpstr>VICHARAK    </vt:lpstr>
      <vt:lpstr>CPU Designing </vt:lpstr>
      <vt:lpstr>PowerPoint Presentation</vt:lpstr>
      <vt:lpstr>PowerPoint Presentation</vt:lpstr>
      <vt:lpstr>19 Bit Architecture</vt:lpstr>
      <vt:lpstr>PowerPoint Presentation</vt:lpstr>
      <vt:lpstr>Pipelining </vt:lpstr>
      <vt:lpstr>PowerPoint Presentation</vt:lpstr>
      <vt:lpstr>Arithmetic Logic Unit (ALU)</vt:lpstr>
      <vt:lpstr>Control Unit</vt:lpstr>
      <vt:lpstr>Memory Interface Unit</vt:lpstr>
      <vt:lpstr>Register File</vt:lpstr>
      <vt:lpstr>PowerPoint Presentation</vt:lpstr>
      <vt:lpstr>Extension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REDDY BALAJI</dc:creator>
  <cp:lastModifiedBy>REDDY BALAJI</cp:lastModifiedBy>
  <cp:revision>1</cp:revision>
  <dcterms:created xsi:type="dcterms:W3CDTF">2024-08-22T11:32:56Z</dcterms:created>
  <dcterms:modified xsi:type="dcterms:W3CDTF">2024-08-22T13:43:05Z</dcterms:modified>
</cp:coreProperties>
</file>