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D7509EB-965E-4895-8254-12A70802EB36}"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EF4696-A7E5-4A20-BF19-715787E20FC5}" type="slidenum">
              <a:rPr lang="en-IN" smtClean="0"/>
              <a:t>‹#›</a:t>
            </a:fld>
            <a:endParaRPr lang="en-IN"/>
          </a:p>
        </p:txBody>
      </p:sp>
    </p:spTree>
    <p:extLst>
      <p:ext uri="{BB962C8B-B14F-4D97-AF65-F5344CB8AC3E}">
        <p14:creationId xmlns:p14="http://schemas.microsoft.com/office/powerpoint/2010/main" val="3942598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D7509EB-965E-4895-8254-12A70802EB36}"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EF4696-A7E5-4A20-BF19-715787E20FC5}" type="slidenum">
              <a:rPr lang="en-IN" smtClean="0"/>
              <a:t>‹#›</a:t>
            </a:fld>
            <a:endParaRPr lang="en-IN"/>
          </a:p>
        </p:txBody>
      </p:sp>
    </p:spTree>
    <p:extLst>
      <p:ext uri="{BB962C8B-B14F-4D97-AF65-F5344CB8AC3E}">
        <p14:creationId xmlns:p14="http://schemas.microsoft.com/office/powerpoint/2010/main" val="3967720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D7509EB-965E-4895-8254-12A70802EB36}"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EF4696-A7E5-4A20-BF19-715787E20FC5}" type="slidenum">
              <a:rPr lang="en-IN" smtClean="0"/>
              <a:t>‹#›</a:t>
            </a:fld>
            <a:endParaRPr lang="en-IN"/>
          </a:p>
        </p:txBody>
      </p:sp>
    </p:spTree>
    <p:extLst>
      <p:ext uri="{BB962C8B-B14F-4D97-AF65-F5344CB8AC3E}">
        <p14:creationId xmlns:p14="http://schemas.microsoft.com/office/powerpoint/2010/main" val="1948012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D7509EB-965E-4895-8254-12A70802EB36}"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EF4696-A7E5-4A20-BF19-715787E20FC5}" type="slidenum">
              <a:rPr lang="en-IN" smtClean="0"/>
              <a:t>‹#›</a:t>
            </a:fld>
            <a:endParaRPr lang="en-IN"/>
          </a:p>
        </p:txBody>
      </p:sp>
    </p:spTree>
    <p:extLst>
      <p:ext uri="{BB962C8B-B14F-4D97-AF65-F5344CB8AC3E}">
        <p14:creationId xmlns:p14="http://schemas.microsoft.com/office/powerpoint/2010/main" val="3341864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7509EB-965E-4895-8254-12A70802EB36}"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EF4696-A7E5-4A20-BF19-715787E20FC5}" type="slidenum">
              <a:rPr lang="en-IN" smtClean="0"/>
              <a:t>‹#›</a:t>
            </a:fld>
            <a:endParaRPr lang="en-IN"/>
          </a:p>
        </p:txBody>
      </p:sp>
    </p:spTree>
    <p:extLst>
      <p:ext uri="{BB962C8B-B14F-4D97-AF65-F5344CB8AC3E}">
        <p14:creationId xmlns:p14="http://schemas.microsoft.com/office/powerpoint/2010/main" val="266318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D7509EB-965E-4895-8254-12A70802EB36}" type="datetimeFigureOut">
              <a:rPr lang="en-IN" smtClean="0"/>
              <a:t>06-07-2022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EF4696-A7E5-4A20-BF19-715787E20FC5}" type="slidenum">
              <a:rPr lang="en-IN" smtClean="0"/>
              <a:t>‹#›</a:t>
            </a:fld>
            <a:endParaRPr lang="en-IN"/>
          </a:p>
        </p:txBody>
      </p:sp>
    </p:spTree>
    <p:extLst>
      <p:ext uri="{BB962C8B-B14F-4D97-AF65-F5344CB8AC3E}">
        <p14:creationId xmlns:p14="http://schemas.microsoft.com/office/powerpoint/2010/main" val="3875081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D7509EB-965E-4895-8254-12A70802EB36}" type="datetimeFigureOut">
              <a:rPr lang="en-IN" smtClean="0"/>
              <a:t>06-07-2022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DEF4696-A7E5-4A20-BF19-715787E20FC5}" type="slidenum">
              <a:rPr lang="en-IN" smtClean="0"/>
              <a:t>‹#›</a:t>
            </a:fld>
            <a:endParaRPr lang="en-IN"/>
          </a:p>
        </p:txBody>
      </p:sp>
    </p:spTree>
    <p:extLst>
      <p:ext uri="{BB962C8B-B14F-4D97-AF65-F5344CB8AC3E}">
        <p14:creationId xmlns:p14="http://schemas.microsoft.com/office/powerpoint/2010/main" val="196200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D7509EB-965E-4895-8254-12A70802EB36}" type="datetimeFigureOut">
              <a:rPr lang="en-IN" smtClean="0"/>
              <a:t>06-07-2022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EF4696-A7E5-4A20-BF19-715787E20FC5}" type="slidenum">
              <a:rPr lang="en-IN" smtClean="0"/>
              <a:t>‹#›</a:t>
            </a:fld>
            <a:endParaRPr lang="en-IN"/>
          </a:p>
        </p:txBody>
      </p:sp>
    </p:spTree>
    <p:extLst>
      <p:ext uri="{BB962C8B-B14F-4D97-AF65-F5344CB8AC3E}">
        <p14:creationId xmlns:p14="http://schemas.microsoft.com/office/powerpoint/2010/main" val="1738901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7509EB-965E-4895-8254-12A70802EB36}" type="datetimeFigureOut">
              <a:rPr lang="en-IN" smtClean="0"/>
              <a:t>06-07-2022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DEF4696-A7E5-4A20-BF19-715787E20FC5}" type="slidenum">
              <a:rPr lang="en-IN" smtClean="0"/>
              <a:t>‹#›</a:t>
            </a:fld>
            <a:endParaRPr lang="en-IN"/>
          </a:p>
        </p:txBody>
      </p:sp>
    </p:spTree>
    <p:extLst>
      <p:ext uri="{BB962C8B-B14F-4D97-AF65-F5344CB8AC3E}">
        <p14:creationId xmlns:p14="http://schemas.microsoft.com/office/powerpoint/2010/main" val="3251721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7509EB-965E-4895-8254-12A70802EB36}" type="datetimeFigureOut">
              <a:rPr lang="en-IN" smtClean="0"/>
              <a:t>06-07-2022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EF4696-A7E5-4A20-BF19-715787E20FC5}" type="slidenum">
              <a:rPr lang="en-IN" smtClean="0"/>
              <a:t>‹#›</a:t>
            </a:fld>
            <a:endParaRPr lang="en-IN"/>
          </a:p>
        </p:txBody>
      </p:sp>
    </p:spTree>
    <p:extLst>
      <p:ext uri="{BB962C8B-B14F-4D97-AF65-F5344CB8AC3E}">
        <p14:creationId xmlns:p14="http://schemas.microsoft.com/office/powerpoint/2010/main" val="1712523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7509EB-965E-4895-8254-12A70802EB36}" type="datetimeFigureOut">
              <a:rPr lang="en-IN" smtClean="0"/>
              <a:t>06-07-2022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EF4696-A7E5-4A20-BF19-715787E20FC5}" type="slidenum">
              <a:rPr lang="en-IN" smtClean="0"/>
              <a:t>‹#›</a:t>
            </a:fld>
            <a:endParaRPr lang="en-IN"/>
          </a:p>
        </p:txBody>
      </p:sp>
    </p:spTree>
    <p:extLst>
      <p:ext uri="{BB962C8B-B14F-4D97-AF65-F5344CB8AC3E}">
        <p14:creationId xmlns:p14="http://schemas.microsoft.com/office/powerpoint/2010/main" val="3107036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7509EB-965E-4895-8254-12A70802EB36}" type="datetimeFigureOut">
              <a:rPr lang="en-IN" smtClean="0"/>
              <a:t>06-07-2022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EF4696-A7E5-4A20-BF19-715787E20FC5}" type="slidenum">
              <a:rPr lang="en-IN" smtClean="0"/>
              <a:t>‹#›</a:t>
            </a:fld>
            <a:endParaRPr lang="en-IN"/>
          </a:p>
        </p:txBody>
      </p:sp>
    </p:spTree>
    <p:extLst>
      <p:ext uri="{BB962C8B-B14F-4D97-AF65-F5344CB8AC3E}">
        <p14:creationId xmlns:p14="http://schemas.microsoft.com/office/powerpoint/2010/main" val="2712802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Blockchain Solution to Healthcare Record System</a:t>
            </a:r>
            <a:endParaRPr lang="en-IN" dirty="0"/>
          </a:p>
        </p:txBody>
      </p:sp>
      <p:sp>
        <p:nvSpPr>
          <p:cNvPr id="3" name="Subtitle 2"/>
          <p:cNvSpPr>
            <a:spLocks noGrp="1"/>
          </p:cNvSpPr>
          <p:nvPr>
            <p:ph type="subTitle" idx="1"/>
          </p:nvPr>
        </p:nvSpPr>
        <p:spPr>
          <a:xfrm>
            <a:off x="5869757" y="5670222"/>
            <a:ext cx="9144000" cy="1187778"/>
          </a:xfrm>
        </p:spPr>
        <p:txBody>
          <a:bodyPr/>
          <a:lstStyle/>
          <a:p>
            <a:r>
              <a:rPr lang="en-IN" dirty="0" smtClean="0"/>
              <a:t>BY – MREDULA NAIR</a:t>
            </a:r>
          </a:p>
          <a:p>
            <a:r>
              <a:rPr lang="en-IN" dirty="0" smtClean="0"/>
              <a:t>BATCH - S4 B</a:t>
            </a:r>
          </a:p>
          <a:p>
            <a:endParaRPr lang="en-IN" dirty="0"/>
          </a:p>
        </p:txBody>
      </p:sp>
    </p:spTree>
    <p:extLst>
      <p:ext uri="{BB962C8B-B14F-4D97-AF65-F5344CB8AC3E}">
        <p14:creationId xmlns:p14="http://schemas.microsoft.com/office/powerpoint/2010/main" val="3174193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7811"/>
          </a:xfrm>
        </p:spPr>
        <p:txBody>
          <a:bodyPr/>
          <a:lstStyle/>
          <a:p>
            <a:r>
              <a:rPr lang="en-IN" dirty="0" smtClean="0"/>
              <a:t>Architecture</a:t>
            </a:r>
            <a:endParaRPr lang="en-IN" dirty="0"/>
          </a:p>
        </p:txBody>
      </p:sp>
      <p:sp>
        <p:nvSpPr>
          <p:cNvPr id="3" name="Content Placeholder 2"/>
          <p:cNvSpPr>
            <a:spLocks noGrp="1"/>
          </p:cNvSpPr>
          <p:nvPr>
            <p:ph idx="1"/>
          </p:nvPr>
        </p:nvSpPr>
        <p:spPr>
          <a:xfrm>
            <a:off x="838200" y="1187776"/>
            <a:ext cx="10515600" cy="5307291"/>
          </a:xfrm>
        </p:spPr>
        <p:txBody>
          <a:bodyPr>
            <a:normAutofit lnSpcReduction="10000"/>
          </a:bodyPr>
          <a:lstStyle/>
          <a:p>
            <a:r>
              <a:rPr lang="en-IN" dirty="0" smtClean="0"/>
              <a:t>The patient needs to create an account only the first time the patient visits any one of the hospitals in the network, during the first visit the patient provides details to the admin, admin invokes the AdminContract to create a patient.</a:t>
            </a:r>
          </a:p>
          <a:p>
            <a:r>
              <a:rPr lang="en-IN" dirty="0" smtClean="0"/>
              <a:t> In the backend, firstly the admin certificate is used to connect to the network, and a transaction is created which adds the patient object to the ledger and also adds the patient identity to the blockchain network.</a:t>
            </a:r>
          </a:p>
          <a:p>
            <a:r>
              <a:rPr lang="en-IN" dirty="0" smtClean="0"/>
              <a:t> After the creation of the patient is successful, the server creates a temporary password for the patient using which the patient can log in to the network. </a:t>
            </a:r>
          </a:p>
          <a:p>
            <a:r>
              <a:rPr lang="en-IN" dirty="0" smtClean="0"/>
              <a:t>The patient credentials are added to the ledger as the patient can go to any of the hospitals in the network.</a:t>
            </a:r>
          </a:p>
        </p:txBody>
      </p:sp>
    </p:spTree>
    <p:extLst>
      <p:ext uri="{BB962C8B-B14F-4D97-AF65-F5344CB8AC3E}">
        <p14:creationId xmlns:p14="http://schemas.microsoft.com/office/powerpoint/2010/main" val="900491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785" y="584462"/>
            <a:ext cx="10515600" cy="6120402"/>
          </a:xfrm>
        </p:spPr>
        <p:txBody>
          <a:bodyPr/>
          <a:lstStyle/>
          <a:p>
            <a:r>
              <a:rPr lang="en-IN" dirty="0" smtClean="0"/>
              <a:t>The interaction to create a doctor. The doctor provides details to the admin, who then firstly connects to the network and then adds the doctor as an identity to the blockchain network.</a:t>
            </a:r>
          </a:p>
          <a:p>
            <a:r>
              <a:rPr lang="en-IN" dirty="0" smtClean="0"/>
              <a:t> And the credentials of the doctor are stored in the hospital-specific Redis database. Now as patient and doctor are added as identities in the blockchain network, for the next interaction the patient/doctor can connect to the network using their certificates.</a:t>
            </a:r>
            <a:endParaRPr lang="en-IN" dirty="0"/>
          </a:p>
        </p:txBody>
      </p:sp>
    </p:spTree>
    <p:extLst>
      <p:ext uri="{BB962C8B-B14F-4D97-AF65-F5344CB8AC3E}">
        <p14:creationId xmlns:p14="http://schemas.microsoft.com/office/powerpoint/2010/main" val="1127740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524"/>
            <a:ext cx="10515600" cy="848412"/>
          </a:xfrm>
        </p:spPr>
        <p:txBody>
          <a:bodyPr/>
          <a:lstStyle/>
          <a:p>
            <a:r>
              <a:rPr lang="en-IN" dirty="0" smtClean="0"/>
              <a:t>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9691" y="1102936"/>
            <a:ext cx="8616099" cy="5081048"/>
          </a:xfrm>
        </p:spPr>
      </p:pic>
    </p:spTree>
    <p:extLst>
      <p:ext uri="{BB962C8B-B14F-4D97-AF65-F5344CB8AC3E}">
        <p14:creationId xmlns:p14="http://schemas.microsoft.com/office/powerpoint/2010/main" val="3752676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3951"/>
            <a:ext cx="10515600" cy="5913012"/>
          </a:xfrm>
        </p:spPr>
        <p:txBody>
          <a:bodyPr/>
          <a:lstStyle/>
          <a:p>
            <a:r>
              <a:rPr lang="en-IN" dirty="0" smtClean="0"/>
              <a:t>Doctor</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8033" y="961534"/>
            <a:ext cx="9078012" cy="4487159"/>
          </a:xfrm>
          <a:prstGeom prst="rect">
            <a:avLst/>
          </a:prstGeom>
        </p:spPr>
      </p:pic>
    </p:spTree>
    <p:extLst>
      <p:ext uri="{BB962C8B-B14F-4D97-AF65-F5344CB8AC3E}">
        <p14:creationId xmlns:p14="http://schemas.microsoft.com/office/powerpoint/2010/main" val="1443455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2231"/>
            <a:ext cx="10515600" cy="5884732"/>
          </a:xfrm>
        </p:spPr>
        <p:txBody>
          <a:bodyPr/>
          <a:lstStyle/>
          <a:p>
            <a:r>
              <a:rPr lang="en-IN" dirty="0" smtClean="0"/>
              <a:t>Similarly there are other modules such as Ambulance, Billing,Prescription of the patient and laboratory. This module are available for every hospital and change the details.</a:t>
            </a:r>
          </a:p>
          <a:p>
            <a:r>
              <a:rPr lang="en-IN" dirty="0" smtClean="0"/>
              <a:t>The patients can book the doctor and the doctor can accpect the booking if the doctor is available in the given slot.</a:t>
            </a:r>
          </a:p>
          <a:p>
            <a:endParaRPr lang="en-IN" dirty="0"/>
          </a:p>
        </p:txBody>
      </p:sp>
    </p:spTree>
    <p:extLst>
      <p:ext uri="{BB962C8B-B14F-4D97-AF65-F5344CB8AC3E}">
        <p14:creationId xmlns:p14="http://schemas.microsoft.com/office/powerpoint/2010/main" val="1123583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9711"/>
            <a:ext cx="6279037" cy="5790578"/>
          </a:xfrm>
        </p:spPr>
        <p:txBody>
          <a:bodyPr/>
          <a:lstStyle/>
          <a:p>
            <a:r>
              <a:rPr lang="en-IN" dirty="0"/>
              <a:t>THANK </a:t>
            </a:r>
            <a:r>
              <a:rPr lang="en-IN" dirty="0" smtClean="0"/>
              <a:t>YOU</a:t>
            </a:r>
            <a:endParaRPr lang="en-IN" dirty="0"/>
          </a:p>
        </p:txBody>
      </p:sp>
    </p:spTree>
    <p:extLst>
      <p:ext uri="{BB962C8B-B14F-4D97-AF65-F5344CB8AC3E}">
        <p14:creationId xmlns:p14="http://schemas.microsoft.com/office/powerpoint/2010/main" val="3742927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OF BLOCKCHAIN</a:t>
            </a:r>
            <a:endParaRPr lang="en-IN" dirty="0"/>
          </a:p>
        </p:txBody>
      </p:sp>
      <p:sp>
        <p:nvSpPr>
          <p:cNvPr id="3" name="Content Placeholder 2"/>
          <p:cNvSpPr>
            <a:spLocks noGrp="1"/>
          </p:cNvSpPr>
          <p:nvPr>
            <p:ph idx="1"/>
          </p:nvPr>
        </p:nvSpPr>
        <p:spPr/>
        <p:txBody>
          <a:bodyPr/>
          <a:lstStyle/>
          <a:p>
            <a:r>
              <a:rPr lang="en-IN" dirty="0"/>
              <a:t>The blockchain was popularized by a person (or group of people) using the name </a:t>
            </a:r>
            <a:r>
              <a:rPr lang="en-IN" b="1" dirty="0"/>
              <a:t>Satoshi Nakamoto in </a:t>
            </a:r>
            <a:r>
              <a:rPr lang="en-IN" b="1" dirty="0" smtClean="0"/>
              <a:t>2008.</a:t>
            </a:r>
            <a:endParaRPr lang="en-IN" dirty="0" smtClean="0"/>
          </a:p>
          <a:p>
            <a:r>
              <a:rPr lang="en-IN" dirty="0" smtClean="0"/>
              <a:t>Blockchain </a:t>
            </a:r>
            <a:r>
              <a:rPr lang="en-IN" dirty="0"/>
              <a:t>technology is a structure that stores transactional records, also known as the block, of the public in several databases, known as the “chain,” in a network connected through peer-to-peer nodes. Typically, this storage is referred to as a ‘digital ledger</a:t>
            </a:r>
            <a:r>
              <a:rPr lang="en-IN" dirty="0" smtClean="0"/>
              <a:t>.’</a:t>
            </a:r>
          </a:p>
          <a:p>
            <a:r>
              <a:rPr lang="en-IN" dirty="0"/>
              <a:t>Every transaction in this ledger is authorized by the digital signature of the owner, which authenticates the transaction and safeguards it from tampering. Hence, the information the digital ledger contains is highly secure.</a:t>
            </a:r>
          </a:p>
        </p:txBody>
      </p:sp>
    </p:spTree>
    <p:extLst>
      <p:ext uri="{BB962C8B-B14F-4D97-AF65-F5344CB8AC3E}">
        <p14:creationId xmlns:p14="http://schemas.microsoft.com/office/powerpoint/2010/main" val="4070222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Blockchain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2041" y="1825625"/>
            <a:ext cx="8327918" cy="4351338"/>
          </a:xfrm>
        </p:spPr>
      </p:pic>
    </p:spTree>
    <p:extLst>
      <p:ext uri="{BB962C8B-B14F-4D97-AF65-F5344CB8AC3E}">
        <p14:creationId xmlns:p14="http://schemas.microsoft.com/office/powerpoint/2010/main" val="2239859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dirty="0" smtClean="0"/>
              <a:t>PROJECT-Blockchain Solution to Healthcare Record System</a:t>
            </a:r>
            <a:br>
              <a:rPr lang="en-IN" sz="3600" dirty="0" smtClean="0"/>
            </a:br>
            <a:r>
              <a:rPr lang="en-IN" sz="3600" dirty="0"/>
              <a:t/>
            </a:r>
            <a:br>
              <a:rPr lang="en-IN" sz="3600" dirty="0"/>
            </a:br>
            <a:r>
              <a:rPr lang="en-IN" sz="3600" dirty="0" smtClean="0"/>
              <a:t>Introduction</a:t>
            </a:r>
            <a:endParaRPr lang="en-IN" sz="3600" dirty="0"/>
          </a:p>
        </p:txBody>
      </p:sp>
      <p:sp>
        <p:nvSpPr>
          <p:cNvPr id="3" name="Content Placeholder 2"/>
          <p:cNvSpPr>
            <a:spLocks noGrp="1"/>
          </p:cNvSpPr>
          <p:nvPr>
            <p:ph idx="1"/>
          </p:nvPr>
        </p:nvSpPr>
        <p:spPr/>
        <p:txBody>
          <a:bodyPr>
            <a:normAutofit lnSpcReduction="10000"/>
          </a:bodyPr>
          <a:lstStyle/>
          <a:p>
            <a:r>
              <a:rPr lang="en-IN" dirty="0" smtClean="0"/>
              <a:t>An EHR is an electronic version of a patient’s medical details. In current times, EHR is used to share patients’ medical records across various hospitals. EHR consists of health information of the patient in the form of Electronic Medical Record (EMR). EMR contains a patient’s medical diagnoses, allergies, history, treatment, and laboratory reports. </a:t>
            </a:r>
          </a:p>
          <a:p>
            <a:r>
              <a:rPr lang="en-IN" dirty="0" smtClean="0"/>
              <a:t>. Blockchain provides a secure distributed database and queries to the database can be made without any intervention of unauthorized identities. It is highly efficient in the case when various participants want to access the same database. Thus, blockchain can minimize a lot of resources and costs to access the same database securely. </a:t>
            </a:r>
            <a:endParaRPr lang="en-IN" dirty="0"/>
          </a:p>
        </p:txBody>
      </p:sp>
    </p:spTree>
    <p:extLst>
      <p:ext uri="{BB962C8B-B14F-4D97-AF65-F5344CB8AC3E}">
        <p14:creationId xmlns:p14="http://schemas.microsoft.com/office/powerpoint/2010/main" val="2574397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5926"/>
            <a:ext cx="10515600" cy="5781037"/>
          </a:xfrm>
        </p:spPr>
        <p:txBody>
          <a:bodyPr/>
          <a:lstStyle/>
          <a:p>
            <a:r>
              <a:rPr lang="en-IN" dirty="0" smtClean="0"/>
              <a:t>The critical issue in the electronic health/medical records (EHR/EMR) is maintaining the interoperability among various involved identities. This issue may cause obstacles in the data transaction among each other. There is a lack of data management and sharing mechanism among the identities which leads to fragmentation of the healthcare information. Apart from interoperability, data security and privacy are also challenges in the current ways of data storing and sharing data through EHR/EMR systems.</a:t>
            </a:r>
            <a:endParaRPr lang="en-IN" dirty="0"/>
          </a:p>
        </p:txBody>
      </p:sp>
    </p:spTree>
    <p:extLst>
      <p:ext uri="{BB962C8B-B14F-4D97-AF65-F5344CB8AC3E}">
        <p14:creationId xmlns:p14="http://schemas.microsoft.com/office/powerpoint/2010/main" val="1130038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 to this problem</a:t>
            </a:r>
            <a:endParaRPr lang="en-IN" dirty="0"/>
          </a:p>
        </p:txBody>
      </p:sp>
      <p:sp>
        <p:nvSpPr>
          <p:cNvPr id="3" name="Content Placeholder 2"/>
          <p:cNvSpPr>
            <a:spLocks noGrp="1"/>
          </p:cNvSpPr>
          <p:nvPr>
            <p:ph idx="1"/>
          </p:nvPr>
        </p:nvSpPr>
        <p:spPr>
          <a:xfrm>
            <a:off x="838200" y="1329179"/>
            <a:ext cx="10515600" cy="4847784"/>
          </a:xfrm>
        </p:spPr>
        <p:txBody>
          <a:bodyPr>
            <a:normAutofit/>
          </a:bodyPr>
          <a:lstStyle/>
          <a:p>
            <a:r>
              <a:rPr lang="en-IN" dirty="0" smtClean="0"/>
              <a:t>All hospitals act as organizations in fabric network. Patient data has been treated as assets which is stored in the ledger. For now patient record has few fields like personal and medical details like age, address, allergies, symptoms, treatment, followup, etc. </a:t>
            </a:r>
          </a:p>
          <a:p>
            <a:r>
              <a:rPr lang="en-IN" dirty="0" smtClean="0"/>
              <a:t>When doctor is medicating to a patient, patient history data will be available which helps doctors to assign appropriate treatment. To improve the privacy of records, it is designed to provide extra steps in application for patients. Patient can decide to have permission to access his/her data from a particular doctor. Doctor can view limited fields of assent means patient data like all medical fields along with age and allergies.</a:t>
            </a:r>
            <a:endParaRPr lang="en-IN" dirty="0"/>
          </a:p>
        </p:txBody>
      </p:sp>
    </p:spTree>
    <p:extLst>
      <p:ext uri="{BB962C8B-B14F-4D97-AF65-F5344CB8AC3E}">
        <p14:creationId xmlns:p14="http://schemas.microsoft.com/office/powerpoint/2010/main" val="1777106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109"/>
            <a:ext cx="10515600" cy="810705"/>
          </a:xfrm>
        </p:spPr>
        <p:txBody>
          <a:bodyPr>
            <a:normAutofit/>
          </a:bodyPr>
          <a:lstStyle/>
          <a:p>
            <a:r>
              <a:rPr lang="en-IN" dirty="0"/>
              <a:t>U</a:t>
            </a:r>
            <a:r>
              <a:rPr lang="en-IN" dirty="0" smtClean="0"/>
              <a:t>se Cases</a:t>
            </a:r>
            <a:endParaRPr lang="en-IN" dirty="0"/>
          </a:p>
        </p:txBody>
      </p:sp>
      <p:sp>
        <p:nvSpPr>
          <p:cNvPr id="3" name="Content Placeholder 2"/>
          <p:cNvSpPr>
            <a:spLocks noGrp="1"/>
          </p:cNvSpPr>
          <p:nvPr>
            <p:ph idx="1"/>
          </p:nvPr>
        </p:nvSpPr>
        <p:spPr>
          <a:xfrm>
            <a:off x="838200" y="914400"/>
            <a:ext cx="10515600" cy="5262563"/>
          </a:xfrm>
        </p:spPr>
        <p:txBody>
          <a:bodyPr/>
          <a:lstStyle/>
          <a:p>
            <a:r>
              <a:rPr lang="en-IN" dirty="0" smtClean="0"/>
              <a:t>There are three users in the system with role admin, patient, and doctor. Each user has its own use cases. A user interfaces for admin from every hospital to make necessary changes about users.</a:t>
            </a:r>
          </a:p>
          <a:p>
            <a:r>
              <a:rPr lang="en-IN" dirty="0" smtClean="0"/>
              <a:t>Admin</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691" y="2648932"/>
            <a:ext cx="8238045" cy="3968684"/>
          </a:xfrm>
          <a:prstGeom prst="rect">
            <a:avLst/>
          </a:prstGeom>
        </p:spPr>
      </p:pic>
    </p:spTree>
    <p:extLst>
      <p:ext uri="{BB962C8B-B14F-4D97-AF65-F5344CB8AC3E}">
        <p14:creationId xmlns:p14="http://schemas.microsoft.com/office/powerpoint/2010/main" val="4216312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5097"/>
            <a:ext cx="10515600" cy="5931866"/>
          </a:xfrm>
        </p:spPr>
        <p:txBody>
          <a:bodyPr/>
          <a:lstStyle/>
          <a:p>
            <a:r>
              <a:rPr lang="en-IN" dirty="0" smtClean="0"/>
              <a:t>Patient</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6935" y="828541"/>
            <a:ext cx="7398130" cy="5200917"/>
          </a:xfrm>
          <a:prstGeom prst="rect">
            <a:avLst/>
          </a:prstGeom>
        </p:spPr>
      </p:pic>
    </p:spTree>
    <p:extLst>
      <p:ext uri="{BB962C8B-B14F-4D97-AF65-F5344CB8AC3E}">
        <p14:creationId xmlns:p14="http://schemas.microsoft.com/office/powerpoint/2010/main" val="631857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7072"/>
            <a:ext cx="10515600" cy="5799891"/>
          </a:xfrm>
        </p:spPr>
        <p:txBody>
          <a:bodyPr/>
          <a:lstStyle/>
          <a:p>
            <a:r>
              <a:rPr lang="en-IN" dirty="0" smtClean="0"/>
              <a:t>Doctor</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5616" y="1101605"/>
            <a:ext cx="7222372" cy="4790148"/>
          </a:xfrm>
          <a:prstGeom prst="rect">
            <a:avLst/>
          </a:prstGeom>
        </p:spPr>
      </p:pic>
    </p:spTree>
    <p:extLst>
      <p:ext uri="{BB962C8B-B14F-4D97-AF65-F5344CB8AC3E}">
        <p14:creationId xmlns:p14="http://schemas.microsoft.com/office/powerpoint/2010/main" val="2873482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TotalTime>
  <Words>687</Words>
  <Application>Microsoft Office PowerPoint</Application>
  <PresentationFormat>Widescreen</PresentationFormat>
  <Paragraphs>32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Blockchain Solution to Healthcare Record System</vt:lpstr>
      <vt:lpstr>INTRODUCTION OF BLOCKCHAIN</vt:lpstr>
      <vt:lpstr>Blockchain</vt:lpstr>
      <vt:lpstr>PROJECT-Blockchain Solution to Healthcare Record System  Introduction</vt:lpstr>
      <vt:lpstr>PowerPoint Presentation</vt:lpstr>
      <vt:lpstr>Solution to this problem</vt:lpstr>
      <vt:lpstr>Use Cases</vt:lpstr>
      <vt:lpstr>PowerPoint Presentation</vt:lpstr>
      <vt:lpstr>PowerPoint Presentation</vt:lpstr>
      <vt:lpstr>Architecture</vt:lpstr>
      <vt:lpstr>PowerPoint Presentation</vt:lpstr>
      <vt:lpstr>Diagram</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Solution to Healthcare Record System</dc:title>
  <dc:creator>mredu</dc:creator>
  <cp:lastModifiedBy>mredu</cp:lastModifiedBy>
  <cp:revision>12</cp:revision>
  <dcterms:created xsi:type="dcterms:W3CDTF">2022-07-05T05:19:59Z</dcterms:created>
  <dcterms:modified xsi:type="dcterms:W3CDTF">2022-07-06T04:54:57Z</dcterms:modified>
</cp:coreProperties>
</file>