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66E-1F15-2CF8-4F8C-182E7A2E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CA99E-1404-1C27-C221-9516F8C9B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7C25-09BC-A2FF-22F4-C0ABE50A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C5D8-E3EC-353F-BEF1-792393A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3C86-776D-0323-C837-CA2F1C9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4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5C3A-1C98-EF67-5A7A-D135A377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B6796-765F-3F1C-2220-D01F7193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21B8-88F0-5A08-E8FE-20EB0502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8F04-50B7-A219-0E79-2C83A0C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457F-80A5-17F6-DAC8-17E13AA8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980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B9F4C-18A1-1D64-87CE-17B205C0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F34C9-2A02-231B-3651-D9DBDC9F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524-DAFD-7732-A982-0926BAAD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42C1-224A-53BD-A59C-458785BF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65F-29A1-5428-043E-1E3BCCBD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71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418A-BB48-56D3-CB21-DC5963F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FBB-4D2D-22F4-DD06-EA99F4CA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B70A-C11A-0056-0E95-B7FA6D0A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31AE-3D8C-70A6-D1B2-92AFA83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620B-CF8A-3098-438E-B760013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6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602-DE16-CD1D-F4D6-48B6DE40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5657-83BF-B100-9058-8AF0AB95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DD46-D961-649D-FCC3-6CB22572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FE0A-4163-D0B8-EDE3-CD8B8E7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4071-A70B-8665-77D3-FDDD082A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8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AC7D-9671-5FA8-D424-66EBB131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0752-44D8-FF06-ABD8-958F56EA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36DE-5D77-C070-D74F-57F74F0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C24E-7674-7412-073E-37FF5F0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58101-BB10-0BA1-C1FC-9329B7EC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20084-2EA4-DC4F-F460-D463CD11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7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D7C1-82CF-7034-F543-E4DA0088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F866-54BF-5A9F-6F69-2D18DBF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254A-24B6-53DF-CDC7-F5613FFE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4E11-79CE-EECC-47B3-584784394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C50CB-85DE-1120-4884-C3F707D0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582B-2629-31A4-0FD2-7B9DEB3F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1EB0B-F558-D3FC-9DB6-77122A61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7795-C238-641F-7144-D738600E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69FF-C0F2-3B71-A0AB-1281F6F7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B0682-4412-F1FA-FAF4-681EF3E3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32884-2C2B-D927-93DD-DFD23B6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F2455-61DC-EF41-8218-50CECD25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61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00C2A-1E7B-341F-BF50-FB5E9E81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FB0B1-09FD-6C95-5BAF-DA13243F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0325F-A9AB-D519-9B81-ACE95E49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3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D2D2-1332-B1F9-F996-A5457E0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DA02-E763-C24A-71DD-C3AE748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E8DD-AAA0-95DB-734E-C9B53A83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9DA2-A66D-5E94-AB85-DCB692DD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6D24A-7738-843D-6525-5B5FD26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CC44-2E75-6548-0C7F-35880DFB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40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8C85-0FBC-A703-9A49-D663C0D5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6336E-8F07-A627-2F42-A2191348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144D-2DC9-00BB-B787-0884AD3B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05E8-6C26-F620-083F-EB3D7F3F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CBFB-4029-DB4F-3FDB-65BA09E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5DC0-7F8E-BA88-C80C-543E1015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7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5B08B-D870-BDDB-019B-3DBBDACC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EA3B-362D-11D7-025B-9C80F36C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AC13-EE83-4B0B-3A4F-62991CBC2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53967-4F66-4DA8-A928-79230AACDC01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B6B5-AD78-2666-1ACF-4E9A2EFF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741E5-E72B-F5EF-B701-98AFEDEC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03B56-3239-49B7-9CDA-AD63E6B9C0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814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A94C-5EDD-FDB5-E838-70811E67C61A}"/>
              </a:ext>
            </a:extLst>
          </p:cNvPr>
          <p:cNvSpPr txBox="1"/>
          <p:nvPr/>
        </p:nvSpPr>
        <p:spPr>
          <a:xfrm>
            <a:off x="677917" y="472965"/>
            <a:ext cx="259558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Content: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Data input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CSV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Excel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PDF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DB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Imported data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Data Overview Summary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Visual Exploration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Interactive plot?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Correlation matrix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Boxplot 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Histogram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Time series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Text Analytic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Word cloud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Sentiment analysis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Topic modelling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Anomaly detection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Z-score, IQR for outliers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Clustering based</a:t>
            </a:r>
          </a:p>
          <a:p>
            <a:pPr marL="285750" indent="-285750">
              <a:buFontTx/>
              <a:buChar char="-"/>
            </a:pPr>
            <a:r>
              <a:rPr lang="en-MY" sz="1200" dirty="0"/>
              <a:t>Machine learning Insight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Predictive modelling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Linear regression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Decision tree</a:t>
            </a:r>
          </a:p>
          <a:p>
            <a:pPr marL="1200150" lvl="2" indent="-285750">
              <a:buFontTx/>
              <a:buChar char="-"/>
            </a:pPr>
            <a:r>
              <a:rPr lang="en-MY" sz="1200" dirty="0"/>
              <a:t>Random forest</a:t>
            </a:r>
          </a:p>
          <a:p>
            <a:pPr marL="742950" lvl="1" indent="-285750">
              <a:buFontTx/>
              <a:buChar char="-"/>
            </a:pPr>
            <a:r>
              <a:rPr lang="en-MY" sz="1200" dirty="0"/>
              <a:t>Feature importance</a:t>
            </a:r>
          </a:p>
          <a:p>
            <a:pPr marL="285750" indent="-285750">
              <a:buFontTx/>
              <a:buChar char="-"/>
            </a:pPr>
            <a:endParaRPr lang="en-MY" sz="1200" dirty="0"/>
          </a:p>
          <a:p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84676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FED46-AD0F-9DEF-6D4C-ACF948F5220B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955E50-1C66-5A30-54FF-78A7CFBB687F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267C9D-5D0B-D2CC-68B8-291F9A32D935}"/>
              </a:ext>
            </a:extLst>
          </p:cNvPr>
          <p:cNvSpPr txBox="1"/>
          <p:nvPr/>
        </p:nvSpPr>
        <p:spPr>
          <a:xfrm>
            <a:off x="418353" y="675342"/>
            <a:ext cx="1301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Import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80B41-EC63-30A1-48D0-A6FB2AEA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4" y="1048664"/>
            <a:ext cx="3571901" cy="561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D5FD4-A4EF-8168-E084-480677F8FFAD}"/>
              </a:ext>
            </a:extLst>
          </p:cNvPr>
          <p:cNvSpPr txBox="1"/>
          <p:nvPr/>
        </p:nvSpPr>
        <p:spPr>
          <a:xfrm>
            <a:off x="7189694" y="1144988"/>
            <a:ext cx="26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Support Excel, csv &amp; 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BBADF-3117-8713-28FA-9582A576FB37}"/>
              </a:ext>
            </a:extLst>
          </p:cNvPr>
          <p:cNvSpPr txBox="1"/>
          <p:nvPr/>
        </p:nvSpPr>
        <p:spPr>
          <a:xfrm>
            <a:off x="3325374" y="679332"/>
            <a:ext cx="10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Import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1AD79-64EA-9FEC-A9AD-6371BF545F56}"/>
              </a:ext>
            </a:extLst>
          </p:cNvPr>
          <p:cNvSpPr txBox="1"/>
          <p:nvPr/>
        </p:nvSpPr>
        <p:spPr>
          <a:xfrm>
            <a:off x="3325374" y="1909495"/>
            <a:ext cx="129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400" dirty="0"/>
              <a:t>SQL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7235F-D43C-5A54-7E5C-DAD4161E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73" y="2415401"/>
            <a:ext cx="5711049" cy="3055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2CB7F7-7823-FE41-FE15-CD0572F8B9BB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44493-4B9C-C9EA-BFF4-07917013B5C7}"/>
              </a:ext>
            </a:extLst>
          </p:cNvPr>
          <p:cNvSpPr txBox="1"/>
          <p:nvPr/>
        </p:nvSpPr>
        <p:spPr>
          <a:xfrm>
            <a:off x="418353" y="144518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E03BD-41F4-B01D-4CDB-C516F6D6547A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FC305-6831-A5E9-E77A-5A88BF2F3106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41CAE9-2A6C-C691-D4E7-4FDD867138D6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7B8C7-A6FB-BD9C-99E9-136AB09D919F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</p:spTree>
    <p:extLst>
      <p:ext uri="{BB962C8B-B14F-4D97-AF65-F5344CB8AC3E}">
        <p14:creationId xmlns:p14="http://schemas.microsoft.com/office/powerpoint/2010/main" val="16889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FC3F1-3263-FDA0-44E9-4E97A804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8ABD6-7FB0-3A8D-2F2F-0F86DF907D5E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5E9B0-06C5-BB4D-BAF8-B0B4CD947315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139FA8-8CFE-1C16-0E07-0D699FEF9F86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4DC5-CFEB-78C7-B63D-FF35F2284284}"/>
              </a:ext>
            </a:extLst>
          </p:cNvPr>
          <p:cNvSpPr txBox="1"/>
          <p:nvPr/>
        </p:nvSpPr>
        <p:spPr>
          <a:xfrm>
            <a:off x="418353" y="1106635"/>
            <a:ext cx="2201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3C3D8-24F8-340E-8D3D-AE8A50C8AA2F}"/>
              </a:ext>
            </a:extLst>
          </p:cNvPr>
          <p:cNvSpPr txBox="1"/>
          <p:nvPr/>
        </p:nvSpPr>
        <p:spPr>
          <a:xfrm>
            <a:off x="418353" y="144518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28B06-1CDA-79C7-CBC9-C19E1D7B60F2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EAB18-A5A9-9F9B-05D3-EFBB259C03F6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FD049-599D-64F5-7AA5-ECCCBC7CAFAA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2F655-F10E-78AF-08E8-091DD2B50F42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12C8A4-750E-0259-1363-2A4A32FB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8856"/>
              </p:ext>
            </p:extLst>
          </p:nvPr>
        </p:nvGraphicFramePr>
        <p:xfrm>
          <a:off x="3214448" y="208936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859">
                  <a:extLst>
                    <a:ext uri="{9D8B030D-6E8A-4147-A177-3AD203B41FA5}">
                      <a16:colId xmlns:a16="http://schemas.microsoft.com/office/drawing/2014/main" val="4125065112"/>
                    </a:ext>
                  </a:extLst>
                </a:gridCol>
                <a:gridCol w="4258807">
                  <a:extLst>
                    <a:ext uri="{9D8B030D-6E8A-4147-A177-3AD203B41FA5}">
                      <a16:colId xmlns:a16="http://schemas.microsoft.com/office/drawing/2014/main" val="1408987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9941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1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4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Mssql</a:t>
                      </a:r>
                      <a:r>
                        <a:rPr lang="en-MY" dirty="0"/>
                        <a:t>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Xxxxx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xxxxx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873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FEC32E-DC9D-0F4B-B638-CE91AAD9EB58}"/>
              </a:ext>
            </a:extLst>
          </p:cNvPr>
          <p:cNvSpPr txBox="1"/>
          <p:nvPr/>
        </p:nvSpPr>
        <p:spPr>
          <a:xfrm>
            <a:off x="3316472" y="149486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Loaded in </a:t>
            </a:r>
            <a:r>
              <a:rPr lang="en-MY" dirty="0" err="1"/>
              <a:t>Exploreme</a:t>
            </a:r>
            <a:r>
              <a:rPr lang="en-MY" dirty="0"/>
              <a:t>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A62A40-72A7-3016-FC9D-0A3B74EB9043}"/>
              </a:ext>
            </a:extLst>
          </p:cNvPr>
          <p:cNvGrpSpPr/>
          <p:nvPr/>
        </p:nvGrpSpPr>
        <p:grpSpPr>
          <a:xfrm>
            <a:off x="2961043" y="559396"/>
            <a:ext cx="2277562" cy="680097"/>
            <a:chOff x="9543897" y="597752"/>
            <a:chExt cx="2277562" cy="6800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80EF95-5894-B8CA-6CB0-0952F6C0B5C5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33E4104-43DC-F707-72C7-3D8C22381097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31597C-A3B6-B27F-4FFB-9EBBC09EDF12}"/>
                </a:ext>
              </a:extLst>
            </p:cNvPr>
            <p:cNvSpPr txBox="1"/>
            <p:nvPr/>
          </p:nvSpPr>
          <p:spPr>
            <a:xfrm>
              <a:off x="9543897" y="597752"/>
              <a:ext cx="1307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1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F678-71CC-D6A7-BCB3-FB85741DD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D4F39-65EF-0219-ED47-1543CE7F2323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05B12-9AA5-0501-9A16-060DF0766608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FA05E-2A41-D922-97B5-627A9BCD2FA7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44DA4-1185-F593-377C-A77EF3BE8992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B0B3E-8973-6CC9-EE58-0E303C1DD78B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9CA65-A388-E7E5-7DB5-2E5A74F21AA7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72130-86F1-6136-2574-465CC4018FC1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914F2-CADA-211E-C770-7F2973BF3FED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DD6C4-0893-623C-4BA6-C5C19540F67B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3E61-7A44-58E9-3C44-3F98B4154D20}"/>
              </a:ext>
            </a:extLst>
          </p:cNvPr>
          <p:cNvSpPr txBox="1"/>
          <p:nvPr/>
        </p:nvSpPr>
        <p:spPr>
          <a:xfrm>
            <a:off x="3001114" y="1718884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E6DF43-7597-9A4A-4B89-11ABD4122CBF}"/>
              </a:ext>
            </a:extLst>
          </p:cNvPr>
          <p:cNvSpPr/>
          <p:nvPr/>
        </p:nvSpPr>
        <p:spPr>
          <a:xfrm>
            <a:off x="6484569" y="2312202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5A1ED2-AB96-EF25-B544-3F765315F0E4}"/>
              </a:ext>
            </a:extLst>
          </p:cNvPr>
          <p:cNvSpPr/>
          <p:nvPr/>
        </p:nvSpPr>
        <p:spPr>
          <a:xfrm>
            <a:off x="2991371" y="2300973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D90E49-CABB-BBC2-1FB6-B87BFAA27A79}"/>
              </a:ext>
            </a:extLst>
          </p:cNvPr>
          <p:cNvSpPr/>
          <p:nvPr/>
        </p:nvSpPr>
        <p:spPr>
          <a:xfrm>
            <a:off x="4736451" y="2306774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6530FD-2FC5-3315-1B07-A43BB49B55A5}"/>
              </a:ext>
            </a:extLst>
          </p:cNvPr>
          <p:cNvSpPr/>
          <p:nvPr/>
        </p:nvSpPr>
        <p:spPr>
          <a:xfrm>
            <a:off x="3257176" y="2820287"/>
            <a:ext cx="185271" cy="1553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159013-CB6E-9114-F0F4-6EFF4A9A9BC4}"/>
              </a:ext>
            </a:extLst>
          </p:cNvPr>
          <p:cNvSpPr/>
          <p:nvPr/>
        </p:nvSpPr>
        <p:spPr>
          <a:xfrm>
            <a:off x="3257176" y="3081147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032FC-E2EC-437C-5B0A-B9F548514314}"/>
              </a:ext>
            </a:extLst>
          </p:cNvPr>
          <p:cNvSpPr txBox="1"/>
          <p:nvPr/>
        </p:nvSpPr>
        <p:spPr>
          <a:xfrm>
            <a:off x="3536562" y="271331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8678E-BA2E-1C6A-D459-2520F629B2A8}"/>
              </a:ext>
            </a:extLst>
          </p:cNvPr>
          <p:cNvSpPr txBox="1"/>
          <p:nvPr/>
        </p:nvSpPr>
        <p:spPr>
          <a:xfrm>
            <a:off x="3537792" y="3008285"/>
            <a:ext cx="5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Tail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58C5E-9C7D-C3D9-BB4E-E26AA05370C3}"/>
              </a:ext>
            </a:extLst>
          </p:cNvPr>
          <p:cNvSpPr/>
          <p:nvPr/>
        </p:nvSpPr>
        <p:spPr>
          <a:xfrm>
            <a:off x="3267398" y="3470748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E69E-EE9F-18DD-B85F-79924E3B262F}"/>
              </a:ext>
            </a:extLst>
          </p:cNvPr>
          <p:cNvSpPr txBox="1"/>
          <p:nvPr/>
        </p:nvSpPr>
        <p:spPr>
          <a:xfrm>
            <a:off x="3535168" y="3340323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Structure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8644C1-EEAE-F744-544B-25693392AC15}"/>
              </a:ext>
            </a:extLst>
          </p:cNvPr>
          <p:cNvSpPr/>
          <p:nvPr/>
        </p:nvSpPr>
        <p:spPr>
          <a:xfrm>
            <a:off x="3267398" y="3821240"/>
            <a:ext cx="185271" cy="15538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8804B-3D08-5A79-7BA7-3CDCD0E3E1D4}"/>
              </a:ext>
            </a:extLst>
          </p:cNvPr>
          <p:cNvSpPr txBox="1"/>
          <p:nvPr/>
        </p:nvSpPr>
        <p:spPr>
          <a:xfrm>
            <a:off x="3535168" y="3690815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Quick summary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5F9133-363E-E24B-3FE3-67E19E56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84812"/>
              </p:ext>
            </p:extLst>
          </p:nvPr>
        </p:nvGraphicFramePr>
        <p:xfrm>
          <a:off x="3164541" y="443981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5713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2459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5012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243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1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65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80500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62A49A-AC6F-B9F1-54E2-F6C8E934EDC2}"/>
              </a:ext>
            </a:extLst>
          </p:cNvPr>
          <p:cNvSpPr/>
          <p:nvPr/>
        </p:nvSpPr>
        <p:spPr>
          <a:xfrm>
            <a:off x="8159423" y="2306950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A262F5-E8B9-0824-C472-1CE0D2BD5F47}"/>
              </a:ext>
            </a:extLst>
          </p:cNvPr>
          <p:cNvGrpSpPr/>
          <p:nvPr/>
        </p:nvGrpSpPr>
        <p:grpSpPr>
          <a:xfrm>
            <a:off x="2961043" y="559396"/>
            <a:ext cx="2277562" cy="680097"/>
            <a:chOff x="9543897" y="597752"/>
            <a:chExt cx="2277562" cy="6800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9A1239-42CA-33F1-68D2-076AC4563B97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972C762-13A8-7B75-A80C-164B337D2774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3E4A2-3A0F-097F-EFEC-5291649A1892}"/>
                </a:ext>
              </a:extLst>
            </p:cNvPr>
            <p:cNvSpPr txBox="1"/>
            <p:nvPr/>
          </p:nvSpPr>
          <p:spPr>
            <a:xfrm>
              <a:off x="9543897" y="597752"/>
              <a:ext cx="1307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2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6546-3290-506C-46AE-6845FE28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D5EB7-AD89-C9BB-7C05-1EF24A032249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645232-0CA1-90BB-741A-1E2F87A1EEC1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E44905-9ACA-5862-F989-092F805C0D27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900AA-E87E-F341-1D73-C72452D3EF0B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6EC04-EDC2-0288-E575-E99261429BC9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FCF88-397D-E9F3-F5BF-0700C3A2ACA5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04EB8-2AEB-2569-2C5F-A51DFFC4A1FF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FD854-5001-5262-8F0B-EA34F9D08AF0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21C9C-16EE-C724-2944-87C37668A97E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55A96-25C9-A871-867D-BAECF642F277}"/>
              </a:ext>
            </a:extLst>
          </p:cNvPr>
          <p:cNvSpPr txBox="1"/>
          <p:nvPr/>
        </p:nvSpPr>
        <p:spPr>
          <a:xfrm>
            <a:off x="3001114" y="1275912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F3E8C-B365-7316-FC17-92D8F08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72" y="2167332"/>
            <a:ext cx="7285268" cy="43183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DDF10E-A769-235F-AD48-9FAA9E6B7C6E}"/>
              </a:ext>
            </a:extLst>
          </p:cNvPr>
          <p:cNvSpPr/>
          <p:nvPr/>
        </p:nvSpPr>
        <p:spPr>
          <a:xfrm>
            <a:off x="645314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7B65B6-263A-1864-4C89-B039C50BE9E6}"/>
              </a:ext>
            </a:extLst>
          </p:cNvPr>
          <p:cNvSpPr/>
          <p:nvPr/>
        </p:nvSpPr>
        <p:spPr>
          <a:xfrm>
            <a:off x="299137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CFBFC2-1E0D-4DB1-52AB-3C09BBB3DDA8}"/>
              </a:ext>
            </a:extLst>
          </p:cNvPr>
          <p:cNvSpPr/>
          <p:nvPr/>
        </p:nvSpPr>
        <p:spPr>
          <a:xfrm>
            <a:off x="4746859" y="1804928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C904A0-69CE-5361-57A7-87A4E908C4E7}"/>
              </a:ext>
            </a:extLst>
          </p:cNvPr>
          <p:cNvSpPr/>
          <p:nvPr/>
        </p:nvSpPr>
        <p:spPr>
          <a:xfrm>
            <a:off x="8159423" y="1810905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7B5436-9F20-B2AC-A908-BB4AEF2CB380}"/>
              </a:ext>
            </a:extLst>
          </p:cNvPr>
          <p:cNvGrpSpPr/>
          <p:nvPr/>
        </p:nvGrpSpPr>
        <p:grpSpPr>
          <a:xfrm>
            <a:off x="9543897" y="597752"/>
            <a:ext cx="2277562" cy="680097"/>
            <a:chOff x="9543897" y="597752"/>
            <a:chExt cx="2277562" cy="6800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A7230-66EA-C0EB-C13B-D42AEEFEBAEE}"/>
                </a:ext>
              </a:extLst>
            </p:cNvPr>
            <p:cNvSpPr/>
            <p:nvPr/>
          </p:nvSpPr>
          <p:spPr>
            <a:xfrm>
              <a:off x="9634260" y="908517"/>
              <a:ext cx="218719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dirty="0"/>
                <a:t>Select Dataset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A699922-23E9-9954-5875-57D8F570BDAD}"/>
                </a:ext>
              </a:extLst>
            </p:cNvPr>
            <p:cNvSpPr/>
            <p:nvPr/>
          </p:nvSpPr>
          <p:spPr>
            <a:xfrm rot="10800000">
              <a:off x="11433095" y="969907"/>
              <a:ext cx="310774" cy="24655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C6B717-A966-1160-E7C4-56278FC1AF2F}"/>
                </a:ext>
              </a:extLst>
            </p:cNvPr>
            <p:cNvSpPr txBox="1"/>
            <p:nvPr/>
          </p:nvSpPr>
          <p:spPr>
            <a:xfrm>
              <a:off x="9543897" y="597752"/>
              <a:ext cx="1307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Active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3A30-BD27-4D7C-9FD1-C62E10F7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1CCD4-7DC2-B666-B20A-EBC74035733C}"/>
              </a:ext>
            </a:extLst>
          </p:cNvPr>
          <p:cNvSpPr/>
          <p:nvPr/>
        </p:nvSpPr>
        <p:spPr>
          <a:xfrm>
            <a:off x="315310" y="462455"/>
            <a:ext cx="11613931" cy="6211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F4EE7F-8E72-0408-5F56-A24BBADB29AB}"/>
              </a:ext>
            </a:extLst>
          </p:cNvPr>
          <p:cNvCxnSpPr/>
          <p:nvPr/>
        </p:nvCxnSpPr>
        <p:spPr>
          <a:xfrm>
            <a:off x="2934447" y="462455"/>
            <a:ext cx="0" cy="621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902724-3D3B-B60E-17BF-6553D6B24AA0}"/>
              </a:ext>
            </a:extLst>
          </p:cNvPr>
          <p:cNvSpPr txBox="1"/>
          <p:nvPr/>
        </p:nvSpPr>
        <p:spPr>
          <a:xfrm>
            <a:off x="418353" y="675342"/>
            <a:ext cx="1239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6CF7C-174F-F6BE-980E-13C8903C0952}"/>
              </a:ext>
            </a:extLst>
          </p:cNvPr>
          <p:cNvSpPr txBox="1"/>
          <p:nvPr/>
        </p:nvSpPr>
        <p:spPr>
          <a:xfrm>
            <a:off x="418353" y="1106635"/>
            <a:ext cx="20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Imported Data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64835-6EA8-5A67-1F08-2DBA76FEB290}"/>
              </a:ext>
            </a:extLst>
          </p:cNvPr>
          <p:cNvSpPr txBox="1"/>
          <p:nvPr/>
        </p:nvSpPr>
        <p:spPr>
          <a:xfrm>
            <a:off x="418353" y="1445189"/>
            <a:ext cx="2479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b="1" dirty="0"/>
              <a:t>Data Overview 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24F9B-C6D7-FF0E-7B23-4E89E0E1EDAA}"/>
              </a:ext>
            </a:extLst>
          </p:cNvPr>
          <p:cNvSpPr txBox="1"/>
          <p:nvPr/>
        </p:nvSpPr>
        <p:spPr>
          <a:xfrm>
            <a:off x="418353" y="1750815"/>
            <a:ext cx="177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Visual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9B878-048F-4990-1CD5-C445D6BEC32A}"/>
              </a:ext>
            </a:extLst>
          </p:cNvPr>
          <p:cNvSpPr txBox="1"/>
          <p:nvPr/>
        </p:nvSpPr>
        <p:spPr>
          <a:xfrm>
            <a:off x="432554" y="2063383"/>
            <a:ext cx="128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Text Analytic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08A5C-E4BB-2AAC-10BE-92944E6D8DBB}"/>
              </a:ext>
            </a:extLst>
          </p:cNvPr>
          <p:cNvSpPr txBox="1"/>
          <p:nvPr/>
        </p:nvSpPr>
        <p:spPr>
          <a:xfrm>
            <a:off x="428548" y="2401937"/>
            <a:ext cx="18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Anomaly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A2055-121F-E13A-3175-D4E9A4849415}"/>
              </a:ext>
            </a:extLst>
          </p:cNvPr>
          <p:cNvSpPr txBox="1"/>
          <p:nvPr/>
        </p:nvSpPr>
        <p:spPr>
          <a:xfrm>
            <a:off x="428548" y="2811408"/>
            <a:ext cx="24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Machine Learning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B4F71-6D33-8D37-6667-7A23C7758127}"/>
              </a:ext>
            </a:extLst>
          </p:cNvPr>
          <p:cNvSpPr txBox="1"/>
          <p:nvPr/>
        </p:nvSpPr>
        <p:spPr>
          <a:xfrm>
            <a:off x="3125694" y="747059"/>
            <a:ext cx="26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 Overview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C0A89-A1B5-16BA-5B27-D973C672BD17}"/>
              </a:ext>
            </a:extLst>
          </p:cNvPr>
          <p:cNvSpPr/>
          <p:nvPr/>
        </p:nvSpPr>
        <p:spPr>
          <a:xfrm>
            <a:off x="3281272" y="1195294"/>
            <a:ext cx="218719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Select Dataset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43B36E-16BA-84E0-A2A9-0164CFDEBAE5}"/>
              </a:ext>
            </a:extLst>
          </p:cNvPr>
          <p:cNvSpPr/>
          <p:nvPr/>
        </p:nvSpPr>
        <p:spPr>
          <a:xfrm rot="10800000">
            <a:off x="5091747" y="1277719"/>
            <a:ext cx="310774" cy="24655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929D85-8D8B-4664-F6E2-717127D85A44}"/>
              </a:ext>
            </a:extLst>
          </p:cNvPr>
          <p:cNvSpPr/>
          <p:nvPr/>
        </p:nvSpPr>
        <p:spPr>
          <a:xfrm>
            <a:off x="6453141" y="1804928"/>
            <a:ext cx="1613451" cy="23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48ACF-00E0-4E5C-8274-24ADBCF46FC3}"/>
              </a:ext>
            </a:extLst>
          </p:cNvPr>
          <p:cNvSpPr/>
          <p:nvPr/>
        </p:nvSpPr>
        <p:spPr>
          <a:xfrm>
            <a:off x="2991371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Preview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82BD4E-B8EF-5AFD-466A-AB13BA638524}"/>
              </a:ext>
            </a:extLst>
          </p:cNvPr>
          <p:cNvSpPr/>
          <p:nvPr/>
        </p:nvSpPr>
        <p:spPr>
          <a:xfrm>
            <a:off x="4746859" y="1804928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Data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1833-9CBB-9E62-3D69-7085F640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94" y="2323872"/>
            <a:ext cx="8058209" cy="359095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BE056-93A4-2105-7FB2-747C9AAD27AD}"/>
              </a:ext>
            </a:extLst>
          </p:cNvPr>
          <p:cNvSpPr/>
          <p:nvPr/>
        </p:nvSpPr>
        <p:spPr>
          <a:xfrm>
            <a:off x="8159423" y="1810905"/>
            <a:ext cx="1613451" cy="2303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18926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226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Redzuan Abdul Rahman</dc:creator>
  <cp:lastModifiedBy>Mohd Redzuan Abdul Rahman</cp:lastModifiedBy>
  <cp:revision>9</cp:revision>
  <dcterms:created xsi:type="dcterms:W3CDTF">2025-01-14T06:58:53Z</dcterms:created>
  <dcterms:modified xsi:type="dcterms:W3CDTF">2025-01-14T07:54:13Z</dcterms:modified>
</cp:coreProperties>
</file>