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6" d="100"/>
          <a:sy n="36" d="100"/>
        </p:scale>
        <p:origin x="1061" y="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41BB7-CB49-6F40-1D2A-113C9E3B9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06FD28-D3F9-AA1E-BF9E-4E2511B43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4106CB-C264-E6A1-8C60-92032181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89FF-2D09-4785-BAB5-810AA80FDCC6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A64DDE-C18F-B791-9148-1280EB24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C165B7-FA0B-7B3F-4103-40778D40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B11B-AF72-40F7-9EF6-822DF8CC2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348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4DD0B-A0BD-888A-DDA9-708A56B3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9DD457-3579-5E33-84D0-9272358AC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FDFF9A-19C3-A557-8A06-B21A9F33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89FF-2D09-4785-BAB5-810AA80FDCC6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111A1C-E60F-D211-974A-C8AC16B7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D5752E-3593-A4C1-446E-20120B20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B11B-AF72-40F7-9EF6-822DF8CC2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795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DC3728-EC08-202A-E8E9-E720E93FC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44C4FD-8429-6DA2-1EA8-A3DAEB308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C0CEF3-B298-5C69-D8EE-3E78D7AD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89FF-2D09-4785-BAB5-810AA80FDCC6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ABF75E-A81F-E69D-4C54-D409184D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A8D077-D29E-03B8-27B2-81882DFE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B11B-AF72-40F7-9EF6-822DF8CC2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129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00104-4C7D-2CD1-A2EF-C23A0472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B5C4A7-2E0C-5DB4-3324-40D7616ED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87B41-C969-C4DE-3376-D4ACC66E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89FF-2D09-4785-BAB5-810AA80FDCC6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6619B6-1D9A-5207-87BB-AE07348E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238944-F247-10C0-DD77-E5CC7511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B11B-AF72-40F7-9EF6-822DF8CC2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468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B2F98-4A65-4CA7-5FA1-81F7C6D2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36502E-EFB3-2EDC-82D0-CE29DA361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583DE7-9A31-D9ED-55D3-31BE3670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89FF-2D09-4785-BAB5-810AA80FDCC6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F74BDD-A3F9-04D8-6997-73F291FF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52316D-6771-B1FD-9725-8BF79526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B11B-AF72-40F7-9EF6-822DF8CC2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349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39A84-D610-F134-6C0B-995B6E0E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C6E5D2-EEAE-34BD-9F80-7286686CF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8C0BA3-D811-4BD7-6B35-AAAD49E1B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99EFE8-E0D3-4F25-CE82-AF7C1663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89FF-2D09-4785-BAB5-810AA80FDCC6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3F3F8E-2E54-98D6-402C-CA023D80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AF3195-A315-024A-DA64-9A250AF8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B11B-AF72-40F7-9EF6-822DF8CC2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888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02444-5781-4EB4-0BE7-9240C5346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9451F6-5763-6DAB-0636-41DA71DE3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9B813C-6CF0-D242-23B5-FD9DBC848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654D59-6DE9-46B3-C427-FA47F52AE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A9F762-13F6-1529-550C-3C9C176D2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01F114-1B03-6516-32AC-D705B855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89FF-2D09-4785-BAB5-810AA80FDCC6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CF0D63-DA56-F3F1-31C8-45B1B3B1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5CA2D8-F4A1-0BC5-D2E7-18C68D24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B11B-AF72-40F7-9EF6-822DF8CC2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170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5F378-F214-1047-11B5-7CFED972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657CC8-F12C-048B-D58B-2B19A734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89FF-2D09-4785-BAB5-810AA80FDCC6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E9DB16-92BE-C414-8A24-A93986E1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DDFDED-A304-D4A2-3F1A-1AF7D542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B11B-AF72-40F7-9EF6-822DF8CC2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004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6A94230-6DC0-DE88-458C-914C8C9B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89FF-2D09-4785-BAB5-810AA80FDCC6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300AA6-D4C3-04FA-F7AF-20EE889F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8D91AD-4E66-BF56-1EDA-44986C6C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B11B-AF72-40F7-9EF6-822DF8CC2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630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0B7B8-EDA3-CED6-9BA2-4079699D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CD7D93-3C28-B638-2675-0D50F1541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C982BE-2631-1F03-C1D2-368EC3E10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0BB6F6-1B5D-83E3-F32C-23C32F0A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89FF-2D09-4785-BAB5-810AA80FDCC6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80D479-987C-702F-D1E8-CEC92143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DFB34D-9FE8-0AB1-88B5-FF130F5D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B11B-AF72-40F7-9EF6-822DF8CC2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0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41953-C2A7-B010-0D26-8C89B775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C29C59E-91F6-16DF-1444-3888DD7E7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601762-E2F0-13BD-9A5E-7D73A9007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45E1EC-6822-EF8D-71FD-F54EA37D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89FF-2D09-4785-BAB5-810AA80FDCC6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380A7F-0E37-BE5C-8D82-85054C91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47F51D-80BB-94C4-73DA-2167F8FE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B11B-AF72-40F7-9EF6-822DF8CC2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350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0368A2-599D-9479-43D9-48EE8F8B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ADAD33-0932-DEC2-9221-819D6F98E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E90CE0-A8FC-F2B4-8244-9EDFA8D2E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D589FF-2D09-4785-BAB5-810AA80FDCC6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DD469-62FD-D9F7-7C80-EA92F8CEB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342491-0D3F-FF6F-A385-E63664B2D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89B11B-AF72-40F7-9EF6-822DF8CC2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335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EDE15A2-348F-B86F-D50C-00D563920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67000"/>
            <a:ext cx="12164532" cy="116958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946BCF2-5FBE-3F37-83BB-24519673F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8" y="-2667001"/>
            <a:ext cx="12137064" cy="1167513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032E7D2-F2B8-46EA-02E5-3D0DB4652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" y="-2646320"/>
            <a:ext cx="12106075" cy="1167513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26CCBFF-0375-E6E8-C6CC-C63F3875FC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5" y="-2646319"/>
            <a:ext cx="12077989" cy="1165445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4C2D6F8-9E09-4DC0-BF68-4E88809A1B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97" y="-2655198"/>
            <a:ext cx="12170601" cy="1167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8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9" dur="4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4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2" presetClass="emph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Rot by="120000">
                                      <p:cBhvr>
                                        <p:cTn id="14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8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8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8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800" fill="hold">
                                          <p:stCondLst>
                                            <p:cond delay="3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5" presetClass="emph" presetSubtype="0" fill="hold" nodeType="withEffect">
                                  <p:stCondLst>
                                    <p:cond delay="134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8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15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17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4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19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nodeType="withEffect">
                                  <p:stCondLst>
                                    <p:cond delay="21100"/>
                                  </p:stCondLst>
                                  <p:childTnLst>
                                    <p:animRot by="21600000">
                                      <p:cBhvr>
                                        <p:cTn id="41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A0227C971E9F43BBD92EA10C5B275A" ma:contentTypeVersion="17" ma:contentTypeDescription="Create a new document." ma:contentTypeScope="" ma:versionID="6d520181a08493138bf223f015e6d073">
  <xsd:schema xmlns:xsd="http://www.w3.org/2001/XMLSchema" xmlns:xs="http://www.w3.org/2001/XMLSchema" xmlns:p="http://schemas.microsoft.com/office/2006/metadata/properties" xmlns:ns3="ea5db07a-4a36-445d-89b0-de5871e59c0a" xmlns:ns4="6f7530b2-802f-4b87-b1e6-b0d171750dee" targetNamespace="http://schemas.microsoft.com/office/2006/metadata/properties" ma:root="true" ma:fieldsID="9929382a21b8169d7af6cccd77f43ea6" ns3:_="" ns4:_="">
    <xsd:import namespace="ea5db07a-4a36-445d-89b0-de5871e59c0a"/>
    <xsd:import namespace="6f7530b2-802f-4b87-b1e6-b0d171750de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_activity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5db07a-4a36-445d-89b0-de5871e59c0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7530b2-802f-4b87-b1e6-b0d171750d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f7530b2-802f-4b87-b1e6-b0d171750dee" xsi:nil="true"/>
  </documentManagement>
</p:properties>
</file>

<file path=customXml/itemProps1.xml><?xml version="1.0" encoding="utf-8"?>
<ds:datastoreItem xmlns:ds="http://schemas.openxmlformats.org/officeDocument/2006/customXml" ds:itemID="{8A36961E-38BC-4985-B0F7-2112B3AF9B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5db07a-4a36-445d-89b0-de5871e59c0a"/>
    <ds:schemaRef ds:uri="6f7530b2-802f-4b87-b1e6-b0d171750d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DF4E93-CB9E-4D9E-86EE-F895C13841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452DE3-04E7-47EE-BA3D-4BFA1ED83698}">
  <ds:schemaRefs>
    <ds:schemaRef ds:uri="http://purl.org/dc/elements/1.1/"/>
    <ds:schemaRef ds:uri="ea5db07a-4a36-445d-89b0-de5871e59c0a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6f7530b2-802f-4b87-b1e6-b0d171750de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ENCISO FLORES, MARCOS RAFAEL</dc:creator>
  <cp:lastModifiedBy>ENCISO FLORES, MARCOS RAFAEL</cp:lastModifiedBy>
  <cp:revision>2</cp:revision>
  <dcterms:created xsi:type="dcterms:W3CDTF">2025-06-09T21:32:06Z</dcterms:created>
  <dcterms:modified xsi:type="dcterms:W3CDTF">2025-06-10T09:02:14Z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0x01010027A0227C971E9F43BBD92EA10C5B275A</vt:lpwstr>
  </property>
</Properties>
</file>