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3.xml"/>
  <Override ContentType="application/vnd.openxmlformats-officedocument.presentationml.slideMaster+xml" PartName="/ppt/slideMasters/slideMaster10.xml"/>
  <Override ContentType="application/vnd.openxmlformats-officedocument.presentationml.slideMaster+xml" PartName="/ppt/slideMasters/slideMaster15.xml"/>
  <Override ContentType="application/vnd.openxmlformats-officedocument.presentationml.slideMaster+xml" PartName="/ppt/slideMasters/slideMaster1.xml"/>
  <Override ContentType="application/vnd.openxmlformats-officedocument.presentationml.slideMaster+xml" PartName="/ppt/slideMasters/slideMaster7.xml"/>
  <Override ContentType="application/vnd.openxmlformats-officedocument.presentationml.slideMaster+xml" PartName="/ppt/slideMasters/slideMaster5.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14.xml"/>
  <Override ContentType="application/vnd.openxmlformats-officedocument.presentationml.slideMaster+xml" PartName="/ppt/slideMasters/slideMaster17.xml"/>
  <Override ContentType="application/vnd.openxmlformats-officedocument.presentationml.slideMaster+xml" PartName="/ppt/slideMasters/slideMaster12.xml"/>
  <Override ContentType="application/vnd.openxmlformats-officedocument.presentationml.slideMaster+xml" PartName="/ppt/slideMasters/slideMaster16.xml"/>
  <Override ContentType="application/vnd.openxmlformats-officedocument.presentationml.slideMaster+xml" PartName="/ppt/slideMasters/slideMaster4.xml"/>
  <Override ContentType="application/vnd.openxmlformats-officedocument.presentationml.slideMaster+xml" PartName="/ppt/slideMasters/slideMaster6.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14.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7.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1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18.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6.xml"/>
  <Override ContentType="application/vnd.openxmlformats-officedocument.theme+xml" PartName="/ppt/theme/theme1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 id="2147483684" r:id="rId7"/>
    <p:sldMasterId id="2147483685" r:id="rId8"/>
    <p:sldMasterId id="2147483686" r:id="rId9"/>
    <p:sldMasterId id="2147483687" r:id="rId10"/>
    <p:sldMasterId id="2147483688" r:id="rId11"/>
    <p:sldMasterId id="2147483689" r:id="rId12"/>
    <p:sldMasterId id="2147483690" r:id="rId13"/>
    <p:sldMasterId id="2147483691" r:id="rId14"/>
    <p:sldMasterId id="2147483692" r:id="rId15"/>
    <p:sldMasterId id="2147483693" r:id="rId16"/>
    <p:sldMasterId id="2147483694" r:id="rId17"/>
    <p:sldMasterId id="2147483695" r:id="rId18"/>
    <p:sldMasterId id="2147483696" r:id="rId19"/>
    <p:sldMasterId id="2147483697" r:id="rId20"/>
  </p:sldMasterIdLst>
  <p:notesMasterIdLst>
    <p:notesMasterId r:id="rId21"/>
  </p:notesMasterIdLst>
  <p:sldIdLst>
    <p:sldId id="256" r:id="rId22"/>
    <p:sldId id="257" r:id="rId23"/>
    <p:sldId id="258" r:id="rId24"/>
    <p:sldId id="259" r:id="rId25"/>
    <p:sldId id="260" r:id="rId26"/>
    <p:sldId id="261" r:id="rId27"/>
    <p:sldId id="262" r:id="rId28"/>
    <p:sldId id="263" r:id="rId29"/>
    <p:sldId id="264" r:id="rId30"/>
    <p:sldId id="265" r:id="rId31"/>
    <p:sldId id="266" r:id="rId32"/>
    <p:sldId id="267" r:id="rId33"/>
    <p:sldId id="268" r:id="rId34"/>
  </p:sldIdLst>
  <p:sldSz cy="6858000" cx="9144000"/>
  <p:notesSz cx="6858000" cy="9144000"/>
  <p:embeddedFontLst>
    <p:embeddedFont>
      <p:font typeface="Libre Franklin"/>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Master" Target="slideMasters/slideMaster17.xml"/><Relationship Id="rId22" Type="http://schemas.openxmlformats.org/officeDocument/2006/relationships/slide" Target="slides/slide1.xml"/><Relationship Id="rId21" Type="http://schemas.openxmlformats.org/officeDocument/2006/relationships/notesMaster" Target="notesMasters/notesMaster1.xml"/><Relationship Id="rId24" Type="http://schemas.openxmlformats.org/officeDocument/2006/relationships/slide" Target="slides/slide3.xml"/><Relationship Id="rId23" Type="http://schemas.openxmlformats.org/officeDocument/2006/relationships/slide" Target="slides/slide2.xml"/><Relationship Id="rId1" Type="http://schemas.openxmlformats.org/officeDocument/2006/relationships/theme" Target="theme/theme8.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5.xml"/><Relationship Id="rId25" Type="http://schemas.openxmlformats.org/officeDocument/2006/relationships/slide" Target="slides/slide4.xml"/><Relationship Id="rId28" Type="http://schemas.openxmlformats.org/officeDocument/2006/relationships/slide" Target="slides/slide7.xml"/><Relationship Id="rId27" Type="http://schemas.openxmlformats.org/officeDocument/2006/relationships/slide" Target="slides/slide6.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8.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10.xml"/><Relationship Id="rId30" Type="http://schemas.openxmlformats.org/officeDocument/2006/relationships/slide" Target="slides/slide9.xml"/><Relationship Id="rId11" Type="http://schemas.openxmlformats.org/officeDocument/2006/relationships/slideMaster" Target="slideMasters/slideMaster8.xml"/><Relationship Id="rId33" Type="http://schemas.openxmlformats.org/officeDocument/2006/relationships/slide" Target="slides/slide12.xml"/><Relationship Id="rId10" Type="http://schemas.openxmlformats.org/officeDocument/2006/relationships/slideMaster" Target="slideMasters/slideMaster7.xml"/><Relationship Id="rId32" Type="http://schemas.openxmlformats.org/officeDocument/2006/relationships/slide" Target="slides/slide11.xml"/><Relationship Id="rId13" Type="http://schemas.openxmlformats.org/officeDocument/2006/relationships/slideMaster" Target="slideMasters/slideMaster10.xml"/><Relationship Id="rId35" Type="http://schemas.openxmlformats.org/officeDocument/2006/relationships/font" Target="fonts/LibreFranklin-regular.fntdata"/><Relationship Id="rId12" Type="http://schemas.openxmlformats.org/officeDocument/2006/relationships/slideMaster" Target="slideMasters/slideMaster9.xml"/><Relationship Id="rId34" Type="http://schemas.openxmlformats.org/officeDocument/2006/relationships/slide" Target="slides/slide13.xml"/><Relationship Id="rId15" Type="http://schemas.openxmlformats.org/officeDocument/2006/relationships/slideMaster" Target="slideMasters/slideMaster12.xml"/><Relationship Id="rId37" Type="http://schemas.openxmlformats.org/officeDocument/2006/relationships/font" Target="fonts/LibreFranklin-italic.fntdata"/><Relationship Id="rId14" Type="http://schemas.openxmlformats.org/officeDocument/2006/relationships/slideMaster" Target="slideMasters/slideMaster11.xml"/><Relationship Id="rId36" Type="http://schemas.openxmlformats.org/officeDocument/2006/relationships/font" Target="fonts/LibreFranklin-bold.fntdata"/><Relationship Id="rId17" Type="http://schemas.openxmlformats.org/officeDocument/2006/relationships/slideMaster" Target="slideMasters/slideMaster14.xml"/><Relationship Id="rId16" Type="http://schemas.openxmlformats.org/officeDocument/2006/relationships/slideMaster" Target="slideMasters/slideMaster13.xml"/><Relationship Id="rId38" Type="http://schemas.openxmlformats.org/officeDocument/2006/relationships/font" Target="fonts/LibreFranklin-boldItalic.fntdata"/><Relationship Id="rId19" Type="http://schemas.openxmlformats.org/officeDocument/2006/relationships/slideMaster" Target="slideMasters/slideMaster16.xml"/><Relationship Id="rId18" Type="http://schemas.openxmlformats.org/officeDocument/2006/relationships/slideMaster" Target="slideMasters/slideMaster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88" name="Google Shape;388;p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89" name="Google Shape;38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10: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66" name="Google Shape;466;p10: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67" name="Google Shape;46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11: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73" name="Google Shape;473;p11: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74" name="Google Shape;4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80" name="Google Shape;480;p1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81" name="Google Shape;4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1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89" name="Google Shape;489;p1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90" name="Google Shape;490;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395" name="Google Shape;395;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396" name="Google Shape;3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03" name="Google Shape;403;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04" name="Google Shape;4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11" name="Google Shape;411;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12" name="Google Shape;4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21" name="Google Shape;421;p5: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22" name="Google Shape;4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6: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28" name="Google Shape;428;p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29" name="Google Shape;42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7: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41" name="Google Shape;441;p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42" name="Google Shape;44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8: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50" name="Google Shape;450;p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51" name="Google Shape;45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9:notes"/>
          <p:cNvSpPr txBox="1"/>
          <p:nvPr/>
        </p:nvSpPr>
        <p:spPr>
          <a:xfrm>
            <a:off x="3881437" y="8686800"/>
            <a:ext cx="2974975" cy="455612"/>
          </a:xfrm>
          <a:prstGeom prst="rect">
            <a:avLst/>
          </a:prstGeom>
          <a:noFill/>
          <a:ln>
            <a:noFill/>
          </a:ln>
        </p:spPr>
        <p:txBody>
          <a:bodyPr anchorCtr="0" anchor="b" bIns="0" lIns="0" spcFirstLastPara="1" rIns="0" wrap="square" tIns="0">
            <a:noAutofit/>
          </a:bodyPr>
          <a:lstStyle/>
          <a:p>
            <a:pPr indent="0" lvl="0" marL="0" marR="0" rtl="0" algn="r">
              <a:lnSpc>
                <a:spcPct val="93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
        <p:nvSpPr>
          <p:cNvPr id="459" name="Google Shape;459;p9: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p>
        </p:txBody>
      </p:sp>
      <p:sp>
        <p:nvSpPr>
          <p:cNvPr id="460" name="Google Shape;4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7" name="Google Shape;87;p13"/>
          <p:cNvSpPr txBox="1"/>
          <p:nvPr>
            <p:ph idx="1" type="body"/>
          </p:nvPr>
        </p:nvSpPr>
        <p:spPr>
          <a:xfrm rot="5400000">
            <a:off x="604044" y="389731"/>
            <a:ext cx="5811838" cy="57626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1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91" name="Shape 91"/>
        <p:cNvGrpSpPr/>
        <p:nvPr/>
      </p:nvGrpSpPr>
      <p:grpSpPr>
        <a:xfrm>
          <a:off x="0" y="0"/>
          <a:ext cx="0" cy="0"/>
          <a:chOff x="0" y="0"/>
          <a:chExt cx="0" cy="0"/>
        </a:xfrm>
      </p:grpSpPr>
      <p:sp>
        <p:nvSpPr>
          <p:cNvPr id="92" name="Google Shape;92;p1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3" name="Google Shape;93;p14"/>
          <p:cNvSpPr txBox="1"/>
          <p:nvPr>
            <p:ph idx="1" type="body"/>
          </p:nvPr>
        </p:nvSpPr>
        <p:spPr>
          <a:xfrm rot="5400000">
            <a:off x="2396332"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1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97" name="Shape 97"/>
        <p:cNvGrpSpPr/>
        <p:nvPr/>
      </p:nvGrpSpPr>
      <p:grpSpPr>
        <a:xfrm>
          <a:off x="0" y="0"/>
          <a:ext cx="0" cy="0"/>
          <a:chOff x="0" y="0"/>
          <a:chExt cx="0" cy="0"/>
        </a:xfrm>
      </p:grpSpPr>
      <p:sp>
        <p:nvSpPr>
          <p:cNvPr id="98" name="Google Shape;98;p15"/>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99" name="Google Shape;99;p15"/>
          <p:cNvSpPr/>
          <p:nvPr>
            <p:ph idx="2" type="pic"/>
          </p:nvPr>
        </p:nvSpPr>
        <p:spPr>
          <a:xfrm>
            <a:off x="3887788" y="987425"/>
            <a:ext cx="4629150" cy="4873625"/>
          </a:xfrm>
          <a:prstGeom prst="rect">
            <a:avLst/>
          </a:prstGeom>
          <a:noFill/>
          <a:ln>
            <a:noFill/>
          </a:ln>
        </p:spPr>
      </p:sp>
      <p:sp>
        <p:nvSpPr>
          <p:cNvPr id="100" name="Google Shape;100;p15"/>
          <p:cNvSpPr txBox="1"/>
          <p:nvPr>
            <p:ph idx="1"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1" name="Google Shape;101;p1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1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104" name="Shape 104"/>
        <p:cNvGrpSpPr/>
        <p:nvPr/>
      </p:nvGrpSpPr>
      <p:grpSpPr>
        <a:xfrm>
          <a:off x="0" y="0"/>
          <a:ext cx="0" cy="0"/>
          <a:chOff x="0" y="0"/>
          <a:chExt cx="0" cy="0"/>
        </a:xfrm>
      </p:grpSpPr>
      <p:sp>
        <p:nvSpPr>
          <p:cNvPr id="105" name="Google Shape;105;p16"/>
          <p:cNvSpPr txBox="1"/>
          <p:nvPr>
            <p:ph type="title"/>
          </p:nvPr>
        </p:nvSpPr>
        <p:spPr>
          <a:xfrm>
            <a:off x="630238" y="457200"/>
            <a:ext cx="2949575"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06" name="Google Shape;106;p16"/>
          <p:cNvSpPr txBox="1"/>
          <p:nvPr>
            <p:ph idx="1" type="body"/>
          </p:nvPr>
        </p:nvSpPr>
        <p:spPr>
          <a:xfrm>
            <a:off x="3887788" y="987425"/>
            <a:ext cx="462915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07" name="Google Shape;107;p16"/>
          <p:cNvSpPr txBox="1"/>
          <p:nvPr>
            <p:ph idx="2" type="body"/>
          </p:nvPr>
        </p:nvSpPr>
        <p:spPr>
          <a:xfrm>
            <a:off x="630238" y="2057400"/>
            <a:ext cx="2949575"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08" name="Google Shape;108;p1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11" name="Shape 111"/>
        <p:cNvGrpSpPr/>
        <p:nvPr/>
      </p:nvGrpSpPr>
      <p:grpSpPr>
        <a:xfrm>
          <a:off x="0" y="0"/>
          <a:ext cx="0" cy="0"/>
          <a:chOff x="0" y="0"/>
          <a:chExt cx="0" cy="0"/>
        </a:xfrm>
      </p:grpSpPr>
      <p:sp>
        <p:nvSpPr>
          <p:cNvPr id="112" name="Google Shape;112;p1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115" name="Shape 115"/>
        <p:cNvGrpSpPr/>
        <p:nvPr/>
      </p:nvGrpSpPr>
      <p:grpSpPr>
        <a:xfrm>
          <a:off x="0" y="0"/>
          <a:ext cx="0" cy="0"/>
          <a:chOff x="0" y="0"/>
          <a:chExt cx="0" cy="0"/>
        </a:xfrm>
      </p:grpSpPr>
      <p:sp>
        <p:nvSpPr>
          <p:cNvPr id="116" name="Google Shape;116;p1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17" name="Google Shape;117;p1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120" name="Shape 120"/>
        <p:cNvGrpSpPr/>
        <p:nvPr/>
      </p:nvGrpSpPr>
      <p:grpSpPr>
        <a:xfrm>
          <a:off x="0" y="0"/>
          <a:ext cx="0" cy="0"/>
          <a:chOff x="0" y="0"/>
          <a:chExt cx="0" cy="0"/>
        </a:xfrm>
      </p:grpSpPr>
      <p:sp>
        <p:nvSpPr>
          <p:cNvPr id="121" name="Google Shape;121;p19"/>
          <p:cNvSpPr txBox="1"/>
          <p:nvPr>
            <p:ph type="title"/>
          </p:nvPr>
        </p:nvSpPr>
        <p:spPr>
          <a:xfrm>
            <a:off x="630238" y="365125"/>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22" name="Google Shape;122;p19"/>
          <p:cNvSpPr txBox="1"/>
          <p:nvPr>
            <p:ph idx="1" type="body"/>
          </p:nvPr>
        </p:nvSpPr>
        <p:spPr>
          <a:xfrm>
            <a:off x="630238" y="1681163"/>
            <a:ext cx="386873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3" name="Google Shape;123;p19"/>
          <p:cNvSpPr txBox="1"/>
          <p:nvPr>
            <p:ph idx="2" type="body"/>
          </p:nvPr>
        </p:nvSpPr>
        <p:spPr>
          <a:xfrm>
            <a:off x="630238" y="2505075"/>
            <a:ext cx="386873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9"/>
          <p:cNvSpPr txBox="1"/>
          <p:nvPr>
            <p:ph idx="3" type="body"/>
          </p:nvPr>
        </p:nvSpPr>
        <p:spPr>
          <a:xfrm>
            <a:off x="4629150" y="1681163"/>
            <a:ext cx="38877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5" name="Google Shape;125;p19"/>
          <p:cNvSpPr txBox="1"/>
          <p:nvPr>
            <p:ph idx="4" type="body"/>
          </p:nvPr>
        </p:nvSpPr>
        <p:spPr>
          <a:xfrm>
            <a:off x="4629150" y="2505075"/>
            <a:ext cx="38877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6" name="Google Shape;126;p1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129" name="Shape 129"/>
        <p:cNvGrpSpPr/>
        <p:nvPr/>
      </p:nvGrpSpPr>
      <p:grpSpPr>
        <a:xfrm>
          <a:off x="0" y="0"/>
          <a:ext cx="0" cy="0"/>
          <a:chOff x="0" y="0"/>
          <a:chExt cx="0" cy="0"/>
        </a:xfrm>
      </p:grpSpPr>
      <p:sp>
        <p:nvSpPr>
          <p:cNvPr id="130" name="Google Shape;130;p20"/>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1" name="Google Shape;131;p20"/>
          <p:cNvSpPr txBox="1"/>
          <p:nvPr>
            <p:ph idx="1" type="body"/>
          </p:nvPr>
        </p:nvSpPr>
        <p:spPr>
          <a:xfrm>
            <a:off x="628650" y="1825625"/>
            <a:ext cx="386715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2" name="Google Shape;132;p20"/>
          <p:cNvSpPr txBox="1"/>
          <p:nvPr>
            <p:ph idx="2" type="body"/>
          </p:nvPr>
        </p:nvSpPr>
        <p:spPr>
          <a:xfrm>
            <a:off x="4648200" y="1825625"/>
            <a:ext cx="386715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3" name="Google Shape;133;p2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2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136" name="Shape 136"/>
        <p:cNvGrpSpPr/>
        <p:nvPr/>
      </p:nvGrpSpPr>
      <p:grpSpPr>
        <a:xfrm>
          <a:off x="0" y="0"/>
          <a:ext cx="0" cy="0"/>
          <a:chOff x="0" y="0"/>
          <a:chExt cx="0" cy="0"/>
        </a:xfrm>
      </p:grpSpPr>
      <p:sp>
        <p:nvSpPr>
          <p:cNvPr id="137" name="Google Shape;137;p21"/>
          <p:cNvSpPr txBox="1"/>
          <p:nvPr>
            <p:ph type="title"/>
          </p:nvPr>
        </p:nvSpPr>
        <p:spPr>
          <a:xfrm>
            <a:off x="623888" y="1709738"/>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38" name="Google Shape;138;p21"/>
          <p:cNvSpPr txBox="1"/>
          <p:nvPr>
            <p:ph idx="1" type="body"/>
          </p:nvPr>
        </p:nvSpPr>
        <p:spPr>
          <a:xfrm>
            <a:off x="623888" y="4589463"/>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9" name="Google Shape;139;p2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2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142" name="Shape 142"/>
        <p:cNvGrpSpPr/>
        <p:nvPr/>
      </p:nvGrpSpPr>
      <p:grpSpPr>
        <a:xfrm>
          <a:off x="0" y="0"/>
          <a:ext cx="0" cy="0"/>
          <a:chOff x="0" y="0"/>
          <a:chExt cx="0" cy="0"/>
        </a:xfrm>
      </p:grpSpPr>
      <p:sp>
        <p:nvSpPr>
          <p:cNvPr id="143" name="Google Shape;143;p2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44" name="Google Shape;144;p2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2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7" name="Google Shape;147;p2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9" name="Shape 19"/>
        <p:cNvGrpSpPr/>
        <p:nvPr/>
      </p:nvGrpSpPr>
      <p:grpSpPr>
        <a:xfrm>
          <a:off x="0" y="0"/>
          <a:ext cx="0" cy="0"/>
          <a:chOff x="0" y="0"/>
          <a:chExt cx="0" cy="0"/>
        </a:xfrm>
      </p:grpSpPr>
      <p:sp>
        <p:nvSpPr>
          <p:cNvPr id="20" name="Google Shape;20;p3"/>
          <p:cNvSpPr txBox="1"/>
          <p:nvPr>
            <p:ph type="title"/>
          </p:nvPr>
        </p:nvSpPr>
        <p:spPr>
          <a:xfrm rot="5400000">
            <a:off x="-436711" y="1966987"/>
            <a:ext cx="5238339" cy="2057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5888"/>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 type="body"/>
          </p:nvPr>
        </p:nvSpPr>
        <p:spPr>
          <a:xfrm rot="5400000">
            <a:off x="3291392" y="764240"/>
            <a:ext cx="4894729" cy="4829287"/>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22" name="Google Shape;22;p3"/>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48" name="Shape 148"/>
        <p:cNvGrpSpPr/>
        <p:nvPr/>
      </p:nvGrpSpPr>
      <p:grpSpPr>
        <a:xfrm>
          <a:off x="0" y="0"/>
          <a:ext cx="0" cy="0"/>
          <a:chOff x="0" y="0"/>
          <a:chExt cx="0" cy="0"/>
        </a:xfrm>
      </p:grpSpPr>
      <p:sp>
        <p:nvSpPr>
          <p:cNvPr id="149" name="Google Shape;149;p23"/>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50" name="Google Shape;150;p23"/>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1" name="Google Shape;151;p2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4" name="Shape 174"/>
        <p:cNvGrpSpPr/>
        <p:nvPr/>
      </p:nvGrpSpPr>
      <p:grpSpPr>
        <a:xfrm>
          <a:off x="0" y="0"/>
          <a:ext cx="0" cy="0"/>
          <a:chOff x="0" y="0"/>
          <a:chExt cx="0" cy="0"/>
        </a:xfrm>
      </p:grpSpPr>
      <p:sp>
        <p:nvSpPr>
          <p:cNvPr id="175" name="Google Shape;175;p26"/>
          <p:cNvSpPr txBox="1"/>
          <p:nvPr>
            <p:ph idx="1" type="subTitle"/>
          </p:nvPr>
        </p:nvSpPr>
        <p:spPr>
          <a:xfrm>
            <a:off x="1473795" y="5052545"/>
            <a:ext cx="5637010" cy="882119"/>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SzPts val="2860"/>
              <a:buNone/>
              <a:defRPr sz="2200">
                <a:solidFill>
                  <a:schemeClr val="dk2"/>
                </a:solidFill>
              </a:defRPr>
            </a:lvl1pPr>
            <a:lvl2pPr lvl="1" algn="ctr">
              <a:spcBef>
                <a:spcPts val="400"/>
              </a:spcBef>
              <a:spcAft>
                <a:spcPts val="0"/>
              </a:spcAft>
              <a:buSzPts val="2600"/>
              <a:buNone/>
              <a:defRPr>
                <a:solidFill>
                  <a:srgbClr val="888888"/>
                </a:solidFill>
              </a:defRPr>
            </a:lvl2pPr>
            <a:lvl3pPr lvl="2" algn="ctr">
              <a:spcBef>
                <a:spcPts val="480"/>
              </a:spcBef>
              <a:spcAft>
                <a:spcPts val="0"/>
              </a:spcAft>
              <a:buSzPts val="3120"/>
              <a:buNone/>
              <a:defRPr>
                <a:solidFill>
                  <a:srgbClr val="888888"/>
                </a:solidFill>
              </a:defRPr>
            </a:lvl3pPr>
            <a:lvl4pPr lvl="3" algn="ctr">
              <a:spcBef>
                <a:spcPts val="320"/>
              </a:spcBef>
              <a:spcAft>
                <a:spcPts val="0"/>
              </a:spcAft>
              <a:buSzPts val="2080"/>
              <a:buNone/>
              <a:defRPr>
                <a:solidFill>
                  <a:srgbClr val="888888"/>
                </a:solidFill>
              </a:defRPr>
            </a:lvl4pPr>
            <a:lvl5pPr lvl="4" algn="ctr">
              <a:spcBef>
                <a:spcPts val="300"/>
              </a:spcBef>
              <a:spcAft>
                <a:spcPts val="0"/>
              </a:spcAft>
              <a:buSzPts val="1820"/>
              <a:buNone/>
              <a:defRPr>
                <a:solidFill>
                  <a:srgbClr val="888888"/>
                </a:solidFill>
              </a:defRPr>
            </a:lvl5pPr>
            <a:lvl6pPr lvl="5" algn="ctr">
              <a:spcBef>
                <a:spcPts val="300"/>
              </a:spcBef>
              <a:spcAft>
                <a:spcPts val="0"/>
              </a:spcAft>
              <a:buSzPts val="1820"/>
              <a:buNone/>
              <a:defRPr>
                <a:solidFill>
                  <a:srgbClr val="888888"/>
                </a:solidFill>
              </a:defRPr>
            </a:lvl6pPr>
            <a:lvl7pPr lvl="6" algn="ctr">
              <a:spcBef>
                <a:spcPts val="300"/>
              </a:spcBef>
              <a:spcAft>
                <a:spcPts val="0"/>
              </a:spcAft>
              <a:buSzPts val="1820"/>
              <a:buNone/>
              <a:defRPr>
                <a:solidFill>
                  <a:srgbClr val="888888"/>
                </a:solidFill>
              </a:defRPr>
            </a:lvl7pPr>
            <a:lvl8pPr lvl="7" algn="ctr">
              <a:spcBef>
                <a:spcPts val="300"/>
              </a:spcBef>
              <a:spcAft>
                <a:spcPts val="0"/>
              </a:spcAft>
              <a:buSzPts val="1820"/>
              <a:buNone/>
              <a:defRPr>
                <a:solidFill>
                  <a:srgbClr val="888888"/>
                </a:solidFill>
              </a:defRPr>
            </a:lvl8pPr>
            <a:lvl9pPr lvl="8" algn="ctr">
              <a:spcBef>
                <a:spcPts val="300"/>
              </a:spcBef>
              <a:spcAft>
                <a:spcPts val="300"/>
              </a:spcAft>
              <a:buSzPts val="1820"/>
              <a:buNone/>
              <a:defRPr>
                <a:solidFill>
                  <a:srgbClr val="888888"/>
                </a:solidFill>
              </a:defRPr>
            </a:lvl9pPr>
          </a:lstStyle>
          <a:p/>
        </p:txBody>
      </p:sp>
      <p:sp>
        <p:nvSpPr>
          <p:cNvPr id="176" name="Google Shape;176;p26"/>
          <p:cNvSpPr txBox="1"/>
          <p:nvPr>
            <p:ph type="ctrTitle"/>
          </p:nvPr>
        </p:nvSpPr>
        <p:spPr>
          <a:xfrm>
            <a:off x="817581" y="3132290"/>
            <a:ext cx="7175351" cy="179316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6912"/>
              <a:buChar char="*"/>
              <a:defRPr sz="5400"/>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26"/>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26"/>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26"/>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4" name="Shape 194"/>
        <p:cNvGrpSpPr/>
        <p:nvPr/>
      </p:nvGrpSpPr>
      <p:grpSpPr>
        <a:xfrm>
          <a:off x="0" y="0"/>
          <a:ext cx="0" cy="0"/>
          <a:chOff x="0" y="0"/>
          <a:chExt cx="0" cy="0"/>
        </a:xfrm>
      </p:grpSpPr>
      <p:sp>
        <p:nvSpPr>
          <p:cNvPr id="195" name="Google Shape;195;p28"/>
          <p:cNvSpPr txBox="1"/>
          <p:nvPr>
            <p:ph type="title"/>
          </p:nvPr>
        </p:nvSpPr>
        <p:spPr>
          <a:xfrm>
            <a:off x="2033195" y="2172648"/>
            <a:ext cx="5966666" cy="2423346"/>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5888"/>
              <a:buChar char="*"/>
              <a:defRPr b="1" sz="4600" cap="none"/>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28"/>
          <p:cNvSpPr txBox="1"/>
          <p:nvPr>
            <p:ph idx="1" type="body"/>
          </p:nvPr>
        </p:nvSpPr>
        <p:spPr>
          <a:xfrm>
            <a:off x="2022438" y="4607511"/>
            <a:ext cx="5970494" cy="83546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600"/>
              <a:buNone/>
              <a:defRPr sz="2000">
                <a:solidFill>
                  <a:schemeClr val="dk2"/>
                </a:solidFill>
              </a:defRPr>
            </a:lvl1pPr>
            <a:lvl2pPr indent="-228600" lvl="1" marL="914400" algn="l">
              <a:spcBef>
                <a:spcPts val="360"/>
              </a:spcBef>
              <a:spcAft>
                <a:spcPts val="0"/>
              </a:spcAft>
              <a:buSzPts val="2340"/>
              <a:buNone/>
              <a:defRPr sz="1800">
                <a:solidFill>
                  <a:srgbClr val="888888"/>
                </a:solidFill>
              </a:defRPr>
            </a:lvl2pPr>
            <a:lvl3pPr indent="-228600" lvl="2" marL="1371600" algn="l">
              <a:spcBef>
                <a:spcPts val="320"/>
              </a:spcBef>
              <a:spcAft>
                <a:spcPts val="0"/>
              </a:spcAft>
              <a:buSzPts val="2080"/>
              <a:buNone/>
              <a:defRPr sz="1600">
                <a:solidFill>
                  <a:srgbClr val="888888"/>
                </a:solidFill>
              </a:defRPr>
            </a:lvl3pPr>
            <a:lvl4pPr indent="-228600" lvl="3" marL="1828800" algn="l">
              <a:spcBef>
                <a:spcPts val="300"/>
              </a:spcBef>
              <a:spcAft>
                <a:spcPts val="0"/>
              </a:spcAft>
              <a:buSzPts val="1820"/>
              <a:buNone/>
              <a:defRPr sz="1400">
                <a:solidFill>
                  <a:srgbClr val="888888"/>
                </a:solidFill>
              </a:defRPr>
            </a:lvl4pPr>
            <a:lvl5pPr indent="-228600" lvl="4" marL="2286000" algn="l">
              <a:spcBef>
                <a:spcPts val="300"/>
              </a:spcBef>
              <a:spcAft>
                <a:spcPts val="0"/>
              </a:spcAft>
              <a:buSzPts val="1820"/>
              <a:buNone/>
              <a:defRPr sz="1400">
                <a:solidFill>
                  <a:srgbClr val="888888"/>
                </a:solidFill>
              </a:defRPr>
            </a:lvl5pPr>
            <a:lvl6pPr indent="-228600" lvl="5" marL="2743200" algn="l">
              <a:spcBef>
                <a:spcPts val="300"/>
              </a:spcBef>
              <a:spcAft>
                <a:spcPts val="0"/>
              </a:spcAft>
              <a:buSzPts val="1820"/>
              <a:buNone/>
              <a:defRPr sz="1400">
                <a:solidFill>
                  <a:srgbClr val="888888"/>
                </a:solidFill>
              </a:defRPr>
            </a:lvl6pPr>
            <a:lvl7pPr indent="-228600" lvl="6" marL="3200400" algn="l">
              <a:spcBef>
                <a:spcPts val="300"/>
              </a:spcBef>
              <a:spcAft>
                <a:spcPts val="0"/>
              </a:spcAft>
              <a:buSzPts val="1820"/>
              <a:buNone/>
              <a:defRPr sz="1400">
                <a:solidFill>
                  <a:srgbClr val="888888"/>
                </a:solidFill>
              </a:defRPr>
            </a:lvl7pPr>
            <a:lvl8pPr indent="-228600" lvl="7" marL="3657600" algn="l">
              <a:spcBef>
                <a:spcPts val="300"/>
              </a:spcBef>
              <a:spcAft>
                <a:spcPts val="0"/>
              </a:spcAft>
              <a:buSzPts val="1820"/>
              <a:buNone/>
              <a:defRPr sz="1400">
                <a:solidFill>
                  <a:srgbClr val="888888"/>
                </a:solidFill>
              </a:defRPr>
            </a:lvl8pPr>
            <a:lvl9pPr indent="-228600" lvl="8" marL="4114800" algn="l">
              <a:spcBef>
                <a:spcPts val="300"/>
              </a:spcBef>
              <a:spcAft>
                <a:spcPts val="300"/>
              </a:spcAft>
              <a:buSzPts val="1820"/>
              <a:buNone/>
              <a:defRPr sz="1400">
                <a:solidFill>
                  <a:srgbClr val="888888"/>
                </a:solidFill>
              </a:defRPr>
            </a:lvl9pPr>
          </a:lstStyle>
          <a:p/>
        </p:txBody>
      </p:sp>
      <p:sp>
        <p:nvSpPr>
          <p:cNvPr id="197" name="Google Shape;197;p28"/>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28"/>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28"/>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210" name="Shape 210"/>
        <p:cNvGrpSpPr/>
        <p:nvPr/>
      </p:nvGrpSpPr>
      <p:grpSpPr>
        <a:xfrm>
          <a:off x="0" y="0"/>
          <a:ext cx="0" cy="0"/>
          <a:chOff x="0" y="0"/>
          <a:chExt cx="0" cy="0"/>
        </a:xfrm>
      </p:grpSpPr>
      <p:sp>
        <p:nvSpPr>
          <p:cNvPr id="211" name="Google Shape;211;p30"/>
          <p:cNvSpPr/>
          <p:nvPr>
            <p:ph idx="2" type="pic"/>
          </p:nvPr>
        </p:nvSpPr>
        <p:spPr>
          <a:xfrm>
            <a:off x="4475175" y="1143000"/>
            <a:ext cx="4114800" cy="3127806"/>
          </a:xfrm>
          <a:prstGeom prst="roundRect">
            <a:avLst>
              <a:gd fmla="val 4230" name="adj"/>
            </a:avLst>
          </a:prstGeom>
          <a:solidFill>
            <a:srgbClr val="A6C3FF"/>
          </a:solidFill>
          <a:ln>
            <a:noFill/>
          </a:ln>
          <a:effectLst>
            <a:reflection blurRad="0" dir="0" dist="0" endA="300" endPos="28000" kx="0" rotWithShape="0" algn="bl" stA="23000" stPos="0" sy="-100000" ky="0"/>
          </a:effectLst>
        </p:spPr>
      </p:sp>
      <p:sp>
        <p:nvSpPr>
          <p:cNvPr id="212" name="Google Shape;212;p30"/>
          <p:cNvSpPr txBox="1"/>
          <p:nvPr>
            <p:ph idx="1" type="body"/>
          </p:nvPr>
        </p:nvSpPr>
        <p:spPr>
          <a:xfrm>
            <a:off x="877887" y="1010486"/>
            <a:ext cx="3694114" cy="2163020"/>
          </a:xfrm>
          <a:prstGeom prst="rect">
            <a:avLst/>
          </a:prstGeom>
          <a:noFill/>
          <a:ln>
            <a:noFill/>
          </a:ln>
        </p:spPr>
        <p:txBody>
          <a:bodyPr anchorCtr="0" anchor="b" bIns="45700" lIns="91425" spcFirstLastPara="1" rIns="91425" wrap="square" tIns="45700">
            <a:noAutofit/>
          </a:bodyPr>
          <a:lstStyle>
            <a:lvl1pPr indent="-360680" lvl="0" marL="457200" algn="l">
              <a:spcBef>
                <a:spcPts val="320"/>
              </a:spcBef>
              <a:spcAft>
                <a:spcPts val="0"/>
              </a:spcAft>
              <a:buSzPts val="2080"/>
              <a:buFont typeface="Georgia"/>
              <a:buChar char="*"/>
              <a:defRPr sz="1600"/>
            </a:lvl1pPr>
            <a:lvl2pPr indent="-228600" lvl="1" marL="914400" algn="l">
              <a:spcBef>
                <a:spcPts val="300"/>
              </a:spcBef>
              <a:spcAft>
                <a:spcPts val="0"/>
              </a:spcAft>
              <a:buSzPts val="1560"/>
              <a:buNone/>
              <a:defRPr sz="1200"/>
            </a:lvl2pPr>
            <a:lvl3pPr indent="-228600" lvl="2" marL="1371600" algn="l">
              <a:spcBef>
                <a:spcPts val="300"/>
              </a:spcBef>
              <a:spcAft>
                <a:spcPts val="0"/>
              </a:spcAft>
              <a:buSzPts val="1300"/>
              <a:buNone/>
              <a:defRPr sz="1000"/>
            </a:lvl3pPr>
            <a:lvl4pPr indent="-228600" lvl="3" marL="1828800" algn="l">
              <a:spcBef>
                <a:spcPts val="300"/>
              </a:spcBef>
              <a:spcAft>
                <a:spcPts val="0"/>
              </a:spcAft>
              <a:buSzPts val="1170"/>
              <a:buNone/>
              <a:defRPr sz="900"/>
            </a:lvl4pPr>
            <a:lvl5pPr indent="-228600" lvl="4" marL="2286000" algn="l">
              <a:spcBef>
                <a:spcPts val="300"/>
              </a:spcBef>
              <a:spcAft>
                <a:spcPts val="0"/>
              </a:spcAft>
              <a:buSzPts val="1170"/>
              <a:buNone/>
              <a:defRPr sz="900"/>
            </a:lvl5pPr>
            <a:lvl6pPr indent="-228600" lvl="5" marL="2743200" algn="l">
              <a:spcBef>
                <a:spcPts val="300"/>
              </a:spcBef>
              <a:spcAft>
                <a:spcPts val="0"/>
              </a:spcAft>
              <a:buSzPts val="1170"/>
              <a:buNone/>
              <a:defRPr sz="900"/>
            </a:lvl6pPr>
            <a:lvl7pPr indent="-228600" lvl="6" marL="3200400" algn="l">
              <a:spcBef>
                <a:spcPts val="300"/>
              </a:spcBef>
              <a:spcAft>
                <a:spcPts val="0"/>
              </a:spcAft>
              <a:buSzPts val="1170"/>
              <a:buNone/>
              <a:defRPr sz="900"/>
            </a:lvl7pPr>
            <a:lvl8pPr indent="-228600" lvl="7" marL="3657600" algn="l">
              <a:spcBef>
                <a:spcPts val="300"/>
              </a:spcBef>
              <a:spcAft>
                <a:spcPts val="0"/>
              </a:spcAft>
              <a:buSzPts val="1170"/>
              <a:buNone/>
              <a:defRPr sz="900"/>
            </a:lvl8pPr>
            <a:lvl9pPr indent="-228600" lvl="8" marL="4114800" algn="l">
              <a:spcBef>
                <a:spcPts val="300"/>
              </a:spcBef>
              <a:spcAft>
                <a:spcPts val="300"/>
              </a:spcAft>
              <a:buSzPts val="1170"/>
              <a:buNone/>
              <a:defRPr sz="900"/>
            </a:lvl9pPr>
          </a:lstStyle>
          <a:p/>
        </p:txBody>
      </p:sp>
      <p:sp>
        <p:nvSpPr>
          <p:cNvPr id="213" name="Google Shape;213;p30"/>
          <p:cNvSpPr txBox="1"/>
          <p:nvPr>
            <p:ph type="title"/>
          </p:nvPr>
        </p:nvSpPr>
        <p:spPr>
          <a:xfrm>
            <a:off x="727268" y="4464421"/>
            <a:ext cx="6383538"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5888"/>
              <a:buChar char="*"/>
              <a:defRPr b="1" sz="4600"/>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0"/>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30"/>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30"/>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7" name="Shape 227"/>
        <p:cNvGrpSpPr/>
        <p:nvPr/>
      </p:nvGrpSpPr>
      <p:grpSpPr>
        <a:xfrm>
          <a:off x="0" y="0"/>
          <a:ext cx="0" cy="0"/>
          <a:chOff x="0" y="0"/>
          <a:chExt cx="0" cy="0"/>
        </a:xfrm>
      </p:grpSpPr>
      <p:sp>
        <p:nvSpPr>
          <p:cNvPr id="228" name="Google Shape;228;p32"/>
          <p:cNvSpPr txBox="1"/>
          <p:nvPr>
            <p:ph idx="1" type="subTitle"/>
          </p:nvPr>
        </p:nvSpPr>
        <p:spPr>
          <a:xfrm>
            <a:off x="1473795" y="5052545"/>
            <a:ext cx="5637010" cy="882119"/>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SzPts val="2860"/>
              <a:buNone/>
              <a:defRPr sz="2200">
                <a:solidFill>
                  <a:schemeClr val="dk2"/>
                </a:solidFill>
              </a:defRPr>
            </a:lvl1pPr>
            <a:lvl2pPr lvl="1" algn="ctr">
              <a:spcBef>
                <a:spcPts val="400"/>
              </a:spcBef>
              <a:spcAft>
                <a:spcPts val="0"/>
              </a:spcAft>
              <a:buSzPts val="2600"/>
              <a:buNone/>
              <a:defRPr>
                <a:solidFill>
                  <a:srgbClr val="888888"/>
                </a:solidFill>
              </a:defRPr>
            </a:lvl2pPr>
            <a:lvl3pPr lvl="2" algn="ctr">
              <a:spcBef>
                <a:spcPts val="480"/>
              </a:spcBef>
              <a:spcAft>
                <a:spcPts val="0"/>
              </a:spcAft>
              <a:buSzPts val="3120"/>
              <a:buNone/>
              <a:defRPr>
                <a:solidFill>
                  <a:srgbClr val="888888"/>
                </a:solidFill>
              </a:defRPr>
            </a:lvl3pPr>
            <a:lvl4pPr lvl="3" algn="ctr">
              <a:spcBef>
                <a:spcPts val="320"/>
              </a:spcBef>
              <a:spcAft>
                <a:spcPts val="0"/>
              </a:spcAft>
              <a:buSzPts val="2080"/>
              <a:buNone/>
              <a:defRPr>
                <a:solidFill>
                  <a:srgbClr val="888888"/>
                </a:solidFill>
              </a:defRPr>
            </a:lvl4pPr>
            <a:lvl5pPr lvl="4" algn="ctr">
              <a:spcBef>
                <a:spcPts val="300"/>
              </a:spcBef>
              <a:spcAft>
                <a:spcPts val="0"/>
              </a:spcAft>
              <a:buSzPts val="1820"/>
              <a:buNone/>
              <a:defRPr>
                <a:solidFill>
                  <a:srgbClr val="888888"/>
                </a:solidFill>
              </a:defRPr>
            </a:lvl5pPr>
            <a:lvl6pPr lvl="5" algn="ctr">
              <a:spcBef>
                <a:spcPts val="300"/>
              </a:spcBef>
              <a:spcAft>
                <a:spcPts val="0"/>
              </a:spcAft>
              <a:buSzPts val="1820"/>
              <a:buNone/>
              <a:defRPr>
                <a:solidFill>
                  <a:srgbClr val="888888"/>
                </a:solidFill>
              </a:defRPr>
            </a:lvl6pPr>
            <a:lvl7pPr lvl="6" algn="ctr">
              <a:spcBef>
                <a:spcPts val="300"/>
              </a:spcBef>
              <a:spcAft>
                <a:spcPts val="0"/>
              </a:spcAft>
              <a:buSzPts val="1820"/>
              <a:buNone/>
              <a:defRPr>
                <a:solidFill>
                  <a:srgbClr val="888888"/>
                </a:solidFill>
              </a:defRPr>
            </a:lvl7pPr>
            <a:lvl8pPr lvl="7" algn="ctr">
              <a:spcBef>
                <a:spcPts val="300"/>
              </a:spcBef>
              <a:spcAft>
                <a:spcPts val="0"/>
              </a:spcAft>
              <a:buSzPts val="1820"/>
              <a:buNone/>
              <a:defRPr>
                <a:solidFill>
                  <a:srgbClr val="888888"/>
                </a:solidFill>
              </a:defRPr>
            </a:lvl8pPr>
            <a:lvl9pPr lvl="8" algn="ctr">
              <a:spcBef>
                <a:spcPts val="300"/>
              </a:spcBef>
              <a:spcAft>
                <a:spcPts val="300"/>
              </a:spcAft>
              <a:buSzPts val="1820"/>
              <a:buNone/>
              <a:defRPr>
                <a:solidFill>
                  <a:srgbClr val="888888"/>
                </a:solidFill>
              </a:defRPr>
            </a:lvl9pPr>
          </a:lstStyle>
          <a:p/>
        </p:txBody>
      </p:sp>
      <p:sp>
        <p:nvSpPr>
          <p:cNvPr id="229" name="Google Shape;229;p32"/>
          <p:cNvSpPr txBox="1"/>
          <p:nvPr>
            <p:ph type="ctrTitle"/>
          </p:nvPr>
        </p:nvSpPr>
        <p:spPr>
          <a:xfrm>
            <a:off x="817581" y="3132290"/>
            <a:ext cx="7175351" cy="179316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6912"/>
              <a:buChar char="*"/>
              <a:defRPr sz="5400"/>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0" name="Google Shape;230;p32"/>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1" name="Google Shape;231;p32"/>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2" name="Google Shape;232;p32"/>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3" name="Shape 243"/>
        <p:cNvGrpSpPr/>
        <p:nvPr/>
      </p:nvGrpSpPr>
      <p:grpSpPr>
        <a:xfrm>
          <a:off x="0" y="0"/>
          <a:ext cx="0" cy="0"/>
          <a:chOff x="0" y="0"/>
          <a:chExt cx="0" cy="0"/>
        </a:xfrm>
      </p:grpSpPr>
      <p:sp>
        <p:nvSpPr>
          <p:cNvPr id="244" name="Google Shape;244;p3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5" name="Google Shape;245;p34"/>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246" name="Google Shape;246;p34"/>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34"/>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34"/>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3" name="Shape 263"/>
        <p:cNvGrpSpPr/>
        <p:nvPr/>
      </p:nvGrpSpPr>
      <p:grpSpPr>
        <a:xfrm>
          <a:off x="0" y="0"/>
          <a:ext cx="0" cy="0"/>
          <a:chOff x="0" y="0"/>
          <a:chExt cx="0" cy="0"/>
        </a:xfrm>
      </p:grpSpPr>
      <p:sp>
        <p:nvSpPr>
          <p:cNvPr id="264" name="Google Shape;264;p36"/>
          <p:cNvSpPr txBox="1"/>
          <p:nvPr>
            <p:ph type="title"/>
          </p:nvPr>
        </p:nvSpPr>
        <p:spPr>
          <a:xfrm>
            <a:off x="2033195" y="2172648"/>
            <a:ext cx="5966666" cy="2423346"/>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5888"/>
              <a:buChar char="*"/>
              <a:defRPr b="1" sz="4600" cap="none"/>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5" name="Google Shape;265;p36"/>
          <p:cNvSpPr txBox="1"/>
          <p:nvPr>
            <p:ph idx="1" type="body"/>
          </p:nvPr>
        </p:nvSpPr>
        <p:spPr>
          <a:xfrm>
            <a:off x="2022438" y="4607511"/>
            <a:ext cx="5970494" cy="83546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2600"/>
              <a:buNone/>
              <a:defRPr sz="2000">
                <a:solidFill>
                  <a:schemeClr val="dk2"/>
                </a:solidFill>
              </a:defRPr>
            </a:lvl1pPr>
            <a:lvl2pPr indent="-228600" lvl="1" marL="914400" algn="l">
              <a:spcBef>
                <a:spcPts val="360"/>
              </a:spcBef>
              <a:spcAft>
                <a:spcPts val="0"/>
              </a:spcAft>
              <a:buSzPts val="2340"/>
              <a:buNone/>
              <a:defRPr sz="1800">
                <a:solidFill>
                  <a:srgbClr val="888888"/>
                </a:solidFill>
              </a:defRPr>
            </a:lvl2pPr>
            <a:lvl3pPr indent="-228600" lvl="2" marL="1371600" algn="l">
              <a:spcBef>
                <a:spcPts val="320"/>
              </a:spcBef>
              <a:spcAft>
                <a:spcPts val="0"/>
              </a:spcAft>
              <a:buSzPts val="2080"/>
              <a:buNone/>
              <a:defRPr sz="1600">
                <a:solidFill>
                  <a:srgbClr val="888888"/>
                </a:solidFill>
              </a:defRPr>
            </a:lvl3pPr>
            <a:lvl4pPr indent="-228600" lvl="3" marL="1828800" algn="l">
              <a:spcBef>
                <a:spcPts val="300"/>
              </a:spcBef>
              <a:spcAft>
                <a:spcPts val="0"/>
              </a:spcAft>
              <a:buSzPts val="1820"/>
              <a:buNone/>
              <a:defRPr sz="1400">
                <a:solidFill>
                  <a:srgbClr val="888888"/>
                </a:solidFill>
              </a:defRPr>
            </a:lvl4pPr>
            <a:lvl5pPr indent="-228600" lvl="4" marL="2286000" algn="l">
              <a:spcBef>
                <a:spcPts val="300"/>
              </a:spcBef>
              <a:spcAft>
                <a:spcPts val="0"/>
              </a:spcAft>
              <a:buSzPts val="1820"/>
              <a:buNone/>
              <a:defRPr sz="1400">
                <a:solidFill>
                  <a:srgbClr val="888888"/>
                </a:solidFill>
              </a:defRPr>
            </a:lvl5pPr>
            <a:lvl6pPr indent="-228600" lvl="5" marL="2743200" algn="l">
              <a:spcBef>
                <a:spcPts val="300"/>
              </a:spcBef>
              <a:spcAft>
                <a:spcPts val="0"/>
              </a:spcAft>
              <a:buSzPts val="1820"/>
              <a:buNone/>
              <a:defRPr sz="1400">
                <a:solidFill>
                  <a:srgbClr val="888888"/>
                </a:solidFill>
              </a:defRPr>
            </a:lvl6pPr>
            <a:lvl7pPr indent="-228600" lvl="6" marL="3200400" algn="l">
              <a:spcBef>
                <a:spcPts val="300"/>
              </a:spcBef>
              <a:spcAft>
                <a:spcPts val="0"/>
              </a:spcAft>
              <a:buSzPts val="1820"/>
              <a:buNone/>
              <a:defRPr sz="1400">
                <a:solidFill>
                  <a:srgbClr val="888888"/>
                </a:solidFill>
              </a:defRPr>
            </a:lvl7pPr>
            <a:lvl8pPr indent="-228600" lvl="7" marL="3657600" algn="l">
              <a:spcBef>
                <a:spcPts val="300"/>
              </a:spcBef>
              <a:spcAft>
                <a:spcPts val="0"/>
              </a:spcAft>
              <a:buSzPts val="1820"/>
              <a:buNone/>
              <a:defRPr sz="1400">
                <a:solidFill>
                  <a:srgbClr val="888888"/>
                </a:solidFill>
              </a:defRPr>
            </a:lvl8pPr>
            <a:lvl9pPr indent="-228600" lvl="8" marL="4114800" algn="l">
              <a:spcBef>
                <a:spcPts val="300"/>
              </a:spcBef>
              <a:spcAft>
                <a:spcPts val="300"/>
              </a:spcAft>
              <a:buSzPts val="1820"/>
              <a:buNone/>
              <a:defRPr sz="1400">
                <a:solidFill>
                  <a:srgbClr val="888888"/>
                </a:solidFill>
              </a:defRPr>
            </a:lvl9pPr>
          </a:lstStyle>
          <a:p/>
        </p:txBody>
      </p:sp>
      <p:sp>
        <p:nvSpPr>
          <p:cNvPr id="266" name="Google Shape;266;p36"/>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36"/>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8" name="Google Shape;268;p36"/>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9" name="Shape 279"/>
        <p:cNvGrpSpPr/>
        <p:nvPr/>
      </p:nvGrpSpPr>
      <p:grpSpPr>
        <a:xfrm>
          <a:off x="0" y="0"/>
          <a:ext cx="0" cy="0"/>
          <a:chOff x="0" y="0"/>
          <a:chExt cx="0" cy="0"/>
        </a:xfrm>
      </p:grpSpPr>
      <p:sp>
        <p:nvSpPr>
          <p:cNvPr id="280" name="Google Shape;280;p3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38"/>
          <p:cNvSpPr txBox="1"/>
          <p:nvPr>
            <p:ph idx="1" type="body"/>
          </p:nvPr>
        </p:nvSpPr>
        <p:spPr>
          <a:xfrm>
            <a:off x="1142999" y="731519"/>
            <a:ext cx="3346704" cy="347472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282" name="Google Shape;282;p38"/>
          <p:cNvSpPr txBox="1"/>
          <p:nvPr>
            <p:ph idx="2" type="body"/>
          </p:nvPr>
        </p:nvSpPr>
        <p:spPr>
          <a:xfrm>
            <a:off x="4645152" y="731520"/>
            <a:ext cx="3346704" cy="347472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283" name="Google Shape;283;p38"/>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4" name="Google Shape;284;p38"/>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5" name="Google Shape;285;p38"/>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96" name="Shape 296"/>
        <p:cNvGrpSpPr/>
        <p:nvPr/>
      </p:nvGrpSpPr>
      <p:grpSpPr>
        <a:xfrm>
          <a:off x="0" y="0"/>
          <a:ext cx="0" cy="0"/>
          <a:chOff x="0" y="0"/>
          <a:chExt cx="0" cy="0"/>
        </a:xfrm>
      </p:grpSpPr>
      <p:sp>
        <p:nvSpPr>
          <p:cNvPr id="297" name="Google Shape;297;p40"/>
          <p:cNvSpPr txBox="1"/>
          <p:nvPr>
            <p:ph idx="1" type="body"/>
          </p:nvPr>
        </p:nvSpPr>
        <p:spPr>
          <a:xfrm>
            <a:off x="1143000" y="731520"/>
            <a:ext cx="3346704"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3120"/>
              <a:buNone/>
              <a:defRPr b="1" i="0" sz="2400">
                <a:solidFill>
                  <a:schemeClr val="dk1"/>
                </a:solidFill>
                <a:latin typeface="Trebuchet MS"/>
                <a:ea typeface="Trebuchet MS"/>
                <a:cs typeface="Trebuchet MS"/>
                <a:sym typeface="Trebuchet MS"/>
              </a:defRPr>
            </a:lvl1pPr>
            <a:lvl2pPr indent="-228600" lvl="1" marL="914400" algn="l">
              <a:spcBef>
                <a:spcPts val="400"/>
              </a:spcBef>
              <a:spcAft>
                <a:spcPts val="0"/>
              </a:spcAft>
              <a:buSzPts val="2600"/>
              <a:buNone/>
              <a:defRPr b="1" sz="2000"/>
            </a:lvl2pPr>
            <a:lvl3pPr indent="-228600" lvl="2" marL="1371600" algn="l">
              <a:spcBef>
                <a:spcPts val="360"/>
              </a:spcBef>
              <a:spcAft>
                <a:spcPts val="0"/>
              </a:spcAft>
              <a:buSzPts val="2340"/>
              <a:buNone/>
              <a:defRPr b="1" sz="1800"/>
            </a:lvl3pPr>
            <a:lvl4pPr indent="-228600" lvl="3" marL="1828800" algn="l">
              <a:spcBef>
                <a:spcPts val="320"/>
              </a:spcBef>
              <a:spcAft>
                <a:spcPts val="0"/>
              </a:spcAft>
              <a:buSzPts val="2080"/>
              <a:buNone/>
              <a:defRPr b="1" sz="1600"/>
            </a:lvl4pPr>
            <a:lvl5pPr indent="-228600" lvl="4" marL="2286000" algn="l">
              <a:spcBef>
                <a:spcPts val="320"/>
              </a:spcBef>
              <a:spcAft>
                <a:spcPts val="0"/>
              </a:spcAft>
              <a:buSzPts val="2080"/>
              <a:buNone/>
              <a:defRPr b="1" sz="1600"/>
            </a:lvl5pPr>
            <a:lvl6pPr indent="-228600" lvl="5" marL="2743200" algn="l">
              <a:spcBef>
                <a:spcPts val="320"/>
              </a:spcBef>
              <a:spcAft>
                <a:spcPts val="0"/>
              </a:spcAft>
              <a:buSzPts val="2080"/>
              <a:buNone/>
              <a:defRPr b="1" sz="1600"/>
            </a:lvl6pPr>
            <a:lvl7pPr indent="-228600" lvl="6" marL="3200400" algn="l">
              <a:spcBef>
                <a:spcPts val="320"/>
              </a:spcBef>
              <a:spcAft>
                <a:spcPts val="0"/>
              </a:spcAft>
              <a:buSzPts val="2080"/>
              <a:buNone/>
              <a:defRPr b="1" sz="1600"/>
            </a:lvl7pPr>
            <a:lvl8pPr indent="-228600" lvl="7" marL="3657600" algn="l">
              <a:spcBef>
                <a:spcPts val="320"/>
              </a:spcBef>
              <a:spcAft>
                <a:spcPts val="0"/>
              </a:spcAft>
              <a:buSzPts val="2080"/>
              <a:buNone/>
              <a:defRPr b="1" sz="1600"/>
            </a:lvl8pPr>
            <a:lvl9pPr indent="-228600" lvl="8" marL="4114800" algn="l">
              <a:spcBef>
                <a:spcPts val="320"/>
              </a:spcBef>
              <a:spcAft>
                <a:spcPts val="300"/>
              </a:spcAft>
              <a:buSzPts val="2080"/>
              <a:buNone/>
              <a:defRPr b="1" sz="1600"/>
            </a:lvl9pPr>
          </a:lstStyle>
          <a:p/>
        </p:txBody>
      </p:sp>
      <p:sp>
        <p:nvSpPr>
          <p:cNvPr id="298" name="Google Shape;298;p40"/>
          <p:cNvSpPr txBox="1"/>
          <p:nvPr>
            <p:ph idx="2" type="body"/>
          </p:nvPr>
        </p:nvSpPr>
        <p:spPr>
          <a:xfrm>
            <a:off x="1156447" y="1400327"/>
            <a:ext cx="3346704" cy="274320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sz="1800"/>
            </a:lvl1pPr>
            <a:lvl2pPr indent="-377190" lvl="1" marL="914400" algn="l">
              <a:spcBef>
                <a:spcPts val="360"/>
              </a:spcBef>
              <a:spcAft>
                <a:spcPts val="0"/>
              </a:spcAft>
              <a:buSzPts val="2340"/>
              <a:buChar char="*"/>
              <a:defRPr sz="1800"/>
            </a:lvl2pPr>
            <a:lvl3pPr indent="-360680" lvl="2" marL="1371600" algn="l">
              <a:spcBef>
                <a:spcPts val="320"/>
              </a:spcBef>
              <a:spcAft>
                <a:spcPts val="0"/>
              </a:spcAft>
              <a:buSzPts val="2080"/>
              <a:buChar char="*"/>
              <a:defRPr sz="1600"/>
            </a:lvl3pPr>
            <a:lvl4pPr indent="-360680" lvl="3" marL="1828800" algn="l">
              <a:spcBef>
                <a:spcPts val="320"/>
              </a:spcBef>
              <a:spcAft>
                <a:spcPts val="0"/>
              </a:spcAft>
              <a:buSzPts val="2080"/>
              <a:buChar char="*"/>
              <a:defRPr sz="1600"/>
            </a:lvl4pPr>
            <a:lvl5pPr indent="-360679" lvl="4" marL="2286000" algn="l">
              <a:spcBef>
                <a:spcPts val="320"/>
              </a:spcBef>
              <a:spcAft>
                <a:spcPts val="0"/>
              </a:spcAft>
              <a:buSzPts val="2080"/>
              <a:buChar char="*"/>
              <a:defRPr sz="1600"/>
            </a:lvl5pPr>
            <a:lvl6pPr indent="-360679" lvl="5" marL="2743200" algn="l">
              <a:spcBef>
                <a:spcPts val="320"/>
              </a:spcBef>
              <a:spcAft>
                <a:spcPts val="0"/>
              </a:spcAft>
              <a:buSzPts val="2080"/>
              <a:buChar char="*"/>
              <a:defRPr sz="1600"/>
            </a:lvl6pPr>
            <a:lvl7pPr indent="-360679" lvl="6" marL="3200400" algn="l">
              <a:spcBef>
                <a:spcPts val="320"/>
              </a:spcBef>
              <a:spcAft>
                <a:spcPts val="0"/>
              </a:spcAft>
              <a:buSzPts val="2080"/>
              <a:buChar char="*"/>
              <a:defRPr sz="1600"/>
            </a:lvl7pPr>
            <a:lvl8pPr indent="-360679" lvl="7" marL="3657600" algn="l">
              <a:spcBef>
                <a:spcPts val="320"/>
              </a:spcBef>
              <a:spcAft>
                <a:spcPts val="0"/>
              </a:spcAft>
              <a:buSzPts val="2080"/>
              <a:buChar char="*"/>
              <a:defRPr sz="1600"/>
            </a:lvl8pPr>
            <a:lvl9pPr indent="-360679" lvl="8" marL="4114800" algn="l">
              <a:spcBef>
                <a:spcPts val="320"/>
              </a:spcBef>
              <a:spcAft>
                <a:spcPts val="300"/>
              </a:spcAft>
              <a:buSzPts val="2080"/>
              <a:buChar char="*"/>
              <a:defRPr sz="1600"/>
            </a:lvl9pPr>
          </a:lstStyle>
          <a:p/>
        </p:txBody>
      </p:sp>
      <p:sp>
        <p:nvSpPr>
          <p:cNvPr id="299" name="Google Shape;299;p40"/>
          <p:cNvSpPr txBox="1"/>
          <p:nvPr>
            <p:ph idx="3" type="body"/>
          </p:nvPr>
        </p:nvSpPr>
        <p:spPr>
          <a:xfrm>
            <a:off x="4647302" y="731520"/>
            <a:ext cx="3346704"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3120"/>
              <a:buNone/>
              <a:defRPr b="1" i="0" sz="2400">
                <a:solidFill>
                  <a:schemeClr val="dk1"/>
                </a:solidFill>
                <a:latin typeface="Trebuchet MS"/>
                <a:ea typeface="Trebuchet MS"/>
                <a:cs typeface="Trebuchet MS"/>
                <a:sym typeface="Trebuchet MS"/>
              </a:defRPr>
            </a:lvl1pPr>
            <a:lvl2pPr indent="-228600" lvl="1" marL="914400" algn="l">
              <a:spcBef>
                <a:spcPts val="400"/>
              </a:spcBef>
              <a:spcAft>
                <a:spcPts val="0"/>
              </a:spcAft>
              <a:buSzPts val="2600"/>
              <a:buNone/>
              <a:defRPr b="1" sz="2000"/>
            </a:lvl2pPr>
            <a:lvl3pPr indent="-228600" lvl="2" marL="1371600" algn="l">
              <a:spcBef>
                <a:spcPts val="360"/>
              </a:spcBef>
              <a:spcAft>
                <a:spcPts val="0"/>
              </a:spcAft>
              <a:buSzPts val="2340"/>
              <a:buNone/>
              <a:defRPr b="1" sz="1800"/>
            </a:lvl3pPr>
            <a:lvl4pPr indent="-228600" lvl="3" marL="1828800" algn="l">
              <a:spcBef>
                <a:spcPts val="320"/>
              </a:spcBef>
              <a:spcAft>
                <a:spcPts val="0"/>
              </a:spcAft>
              <a:buSzPts val="2080"/>
              <a:buNone/>
              <a:defRPr b="1" sz="1600"/>
            </a:lvl4pPr>
            <a:lvl5pPr indent="-228600" lvl="4" marL="2286000" algn="l">
              <a:spcBef>
                <a:spcPts val="320"/>
              </a:spcBef>
              <a:spcAft>
                <a:spcPts val="0"/>
              </a:spcAft>
              <a:buSzPts val="2080"/>
              <a:buNone/>
              <a:defRPr b="1" sz="1600"/>
            </a:lvl5pPr>
            <a:lvl6pPr indent="-228600" lvl="5" marL="2743200" algn="l">
              <a:spcBef>
                <a:spcPts val="320"/>
              </a:spcBef>
              <a:spcAft>
                <a:spcPts val="0"/>
              </a:spcAft>
              <a:buSzPts val="2080"/>
              <a:buNone/>
              <a:defRPr b="1" sz="1600"/>
            </a:lvl6pPr>
            <a:lvl7pPr indent="-228600" lvl="6" marL="3200400" algn="l">
              <a:spcBef>
                <a:spcPts val="320"/>
              </a:spcBef>
              <a:spcAft>
                <a:spcPts val="0"/>
              </a:spcAft>
              <a:buSzPts val="2080"/>
              <a:buNone/>
              <a:defRPr b="1" sz="1600"/>
            </a:lvl7pPr>
            <a:lvl8pPr indent="-228600" lvl="7" marL="3657600" algn="l">
              <a:spcBef>
                <a:spcPts val="320"/>
              </a:spcBef>
              <a:spcAft>
                <a:spcPts val="0"/>
              </a:spcAft>
              <a:buSzPts val="2080"/>
              <a:buNone/>
              <a:defRPr b="1" sz="1600"/>
            </a:lvl8pPr>
            <a:lvl9pPr indent="-228600" lvl="8" marL="4114800" algn="l">
              <a:spcBef>
                <a:spcPts val="320"/>
              </a:spcBef>
              <a:spcAft>
                <a:spcPts val="300"/>
              </a:spcAft>
              <a:buSzPts val="2080"/>
              <a:buNone/>
              <a:defRPr b="1" sz="1600"/>
            </a:lvl9pPr>
          </a:lstStyle>
          <a:p/>
        </p:txBody>
      </p:sp>
      <p:sp>
        <p:nvSpPr>
          <p:cNvPr id="300" name="Google Shape;300;p40"/>
          <p:cNvSpPr txBox="1"/>
          <p:nvPr>
            <p:ph idx="4" type="body"/>
          </p:nvPr>
        </p:nvSpPr>
        <p:spPr>
          <a:xfrm>
            <a:off x="4645025" y="1399032"/>
            <a:ext cx="3346704" cy="274320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sz="1800"/>
            </a:lvl1pPr>
            <a:lvl2pPr indent="-377190" lvl="1" marL="914400" algn="l">
              <a:spcBef>
                <a:spcPts val="360"/>
              </a:spcBef>
              <a:spcAft>
                <a:spcPts val="0"/>
              </a:spcAft>
              <a:buSzPts val="2340"/>
              <a:buChar char="*"/>
              <a:defRPr sz="1800"/>
            </a:lvl2pPr>
            <a:lvl3pPr indent="-360680" lvl="2" marL="1371600" algn="l">
              <a:spcBef>
                <a:spcPts val="320"/>
              </a:spcBef>
              <a:spcAft>
                <a:spcPts val="0"/>
              </a:spcAft>
              <a:buSzPts val="2080"/>
              <a:buChar char="*"/>
              <a:defRPr sz="1600"/>
            </a:lvl3pPr>
            <a:lvl4pPr indent="-360680" lvl="3" marL="1828800" algn="l">
              <a:spcBef>
                <a:spcPts val="320"/>
              </a:spcBef>
              <a:spcAft>
                <a:spcPts val="0"/>
              </a:spcAft>
              <a:buSzPts val="2080"/>
              <a:buChar char="*"/>
              <a:defRPr sz="1600"/>
            </a:lvl4pPr>
            <a:lvl5pPr indent="-360679" lvl="4" marL="2286000" algn="l">
              <a:spcBef>
                <a:spcPts val="320"/>
              </a:spcBef>
              <a:spcAft>
                <a:spcPts val="0"/>
              </a:spcAft>
              <a:buSzPts val="2080"/>
              <a:buChar char="*"/>
              <a:defRPr sz="1600"/>
            </a:lvl5pPr>
            <a:lvl6pPr indent="-360679" lvl="5" marL="2743200" algn="l">
              <a:spcBef>
                <a:spcPts val="320"/>
              </a:spcBef>
              <a:spcAft>
                <a:spcPts val="0"/>
              </a:spcAft>
              <a:buSzPts val="2080"/>
              <a:buChar char="*"/>
              <a:defRPr sz="1600"/>
            </a:lvl6pPr>
            <a:lvl7pPr indent="-360679" lvl="6" marL="3200400" algn="l">
              <a:spcBef>
                <a:spcPts val="320"/>
              </a:spcBef>
              <a:spcAft>
                <a:spcPts val="0"/>
              </a:spcAft>
              <a:buSzPts val="2080"/>
              <a:buChar char="*"/>
              <a:defRPr sz="1600"/>
            </a:lvl7pPr>
            <a:lvl8pPr indent="-360679" lvl="7" marL="3657600" algn="l">
              <a:spcBef>
                <a:spcPts val="320"/>
              </a:spcBef>
              <a:spcAft>
                <a:spcPts val="0"/>
              </a:spcAft>
              <a:buSzPts val="2080"/>
              <a:buChar char="*"/>
              <a:defRPr sz="1600"/>
            </a:lvl8pPr>
            <a:lvl9pPr indent="-360679" lvl="8" marL="4114800" algn="l">
              <a:spcBef>
                <a:spcPts val="320"/>
              </a:spcBef>
              <a:spcAft>
                <a:spcPts val="300"/>
              </a:spcAft>
              <a:buSzPts val="2080"/>
              <a:buChar char="*"/>
              <a:defRPr sz="1600"/>
            </a:lvl9pPr>
          </a:lstStyle>
          <a:p/>
        </p:txBody>
      </p:sp>
      <p:sp>
        <p:nvSpPr>
          <p:cNvPr id="301" name="Google Shape;301;p40"/>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2" name="Google Shape;302;p40"/>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3" name="Google Shape;303;p40"/>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4" name="Google Shape;304;p40"/>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5" name="Shape 315"/>
        <p:cNvGrpSpPr/>
        <p:nvPr/>
      </p:nvGrpSpPr>
      <p:grpSpPr>
        <a:xfrm>
          <a:off x="0" y="0"/>
          <a:ext cx="0" cy="0"/>
          <a:chOff x="0" y="0"/>
          <a:chExt cx="0" cy="0"/>
        </a:xfrm>
      </p:grpSpPr>
      <p:sp>
        <p:nvSpPr>
          <p:cNvPr id="316" name="Google Shape;316;p42"/>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42"/>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8" name="Google Shape;318;p42"/>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9" name="Google Shape;319;p42"/>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5" name="Shape 25"/>
        <p:cNvGrpSpPr/>
        <p:nvPr/>
      </p:nvGrpSpPr>
      <p:grpSpPr>
        <a:xfrm>
          <a:off x="0" y="0"/>
          <a:ext cx="0" cy="0"/>
          <a:chOff x="0" y="0"/>
          <a:chExt cx="0" cy="0"/>
        </a:xfrm>
      </p:grpSpPr>
      <p:sp>
        <p:nvSpPr>
          <p:cNvPr id="26" name="Google Shape;26;p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 type="body"/>
          </p:nvPr>
        </p:nvSpPr>
        <p:spPr>
          <a:xfrm rot="5400000">
            <a:off x="3368040" y="-731521"/>
            <a:ext cx="3474720" cy="640080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28" name="Google Shape;28;p4"/>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30" name="Shape 330"/>
        <p:cNvGrpSpPr/>
        <p:nvPr/>
      </p:nvGrpSpPr>
      <p:grpSpPr>
        <a:xfrm>
          <a:off x="0" y="0"/>
          <a:ext cx="0" cy="0"/>
          <a:chOff x="0" y="0"/>
          <a:chExt cx="0" cy="0"/>
        </a:xfrm>
      </p:grpSpPr>
      <p:sp>
        <p:nvSpPr>
          <p:cNvPr id="331" name="Google Shape;331;p44"/>
          <p:cNvSpPr txBox="1"/>
          <p:nvPr>
            <p:ph type="title"/>
          </p:nvPr>
        </p:nvSpPr>
        <p:spPr>
          <a:xfrm>
            <a:off x="839095" y="2209800"/>
            <a:ext cx="3636085" cy="12584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3584"/>
              <a:buChar char="*"/>
              <a:defRPr b="1" sz="2800"/>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2" name="Google Shape;332;p44"/>
          <p:cNvSpPr txBox="1"/>
          <p:nvPr>
            <p:ph idx="1" type="body"/>
          </p:nvPr>
        </p:nvSpPr>
        <p:spPr>
          <a:xfrm>
            <a:off x="4593515" y="731520"/>
            <a:ext cx="4017085" cy="4894730"/>
          </a:xfrm>
          <a:prstGeom prst="rect">
            <a:avLst/>
          </a:prstGeom>
          <a:noFill/>
          <a:ln>
            <a:noFill/>
          </a:ln>
        </p:spPr>
        <p:txBody>
          <a:bodyPr anchorCtr="0" anchor="ctr" bIns="45700" lIns="91425" spcFirstLastPara="1" rIns="91425" wrap="square" tIns="45700">
            <a:noAutofit/>
          </a:bodyPr>
          <a:lstStyle>
            <a:lvl1pPr indent="-410210" lvl="0" marL="457200" algn="l">
              <a:spcBef>
                <a:spcPts val="440"/>
              </a:spcBef>
              <a:spcAft>
                <a:spcPts val="0"/>
              </a:spcAft>
              <a:buSzPts val="2860"/>
              <a:buChar char="*"/>
              <a:defRPr sz="2200"/>
            </a:lvl1pPr>
            <a:lvl2pPr indent="-393700" lvl="1" marL="914400" algn="l">
              <a:spcBef>
                <a:spcPts val="400"/>
              </a:spcBef>
              <a:spcAft>
                <a:spcPts val="0"/>
              </a:spcAft>
              <a:buSzPts val="2600"/>
              <a:buChar char="*"/>
              <a:defRPr sz="2000"/>
            </a:lvl2pPr>
            <a:lvl3pPr indent="-377189" lvl="2" marL="1371600" algn="l">
              <a:spcBef>
                <a:spcPts val="360"/>
              </a:spcBef>
              <a:spcAft>
                <a:spcPts val="0"/>
              </a:spcAft>
              <a:buSzPts val="2340"/>
              <a:buChar char="*"/>
              <a:defRPr sz="1800"/>
            </a:lvl3pPr>
            <a:lvl4pPr indent="-360680" lvl="3" marL="1828800" algn="l">
              <a:spcBef>
                <a:spcPts val="320"/>
              </a:spcBef>
              <a:spcAft>
                <a:spcPts val="0"/>
              </a:spcAft>
              <a:buSzPts val="2080"/>
              <a:buChar char="*"/>
              <a:defRPr sz="1600"/>
            </a:lvl4pPr>
            <a:lvl5pPr indent="-344170" lvl="4" marL="2286000" algn="l">
              <a:spcBef>
                <a:spcPts val="300"/>
              </a:spcBef>
              <a:spcAft>
                <a:spcPts val="0"/>
              </a:spcAft>
              <a:buSzPts val="1820"/>
              <a:buChar char="*"/>
              <a:defRPr sz="1400"/>
            </a:lvl5pPr>
            <a:lvl6pPr indent="-393700" lvl="5" marL="2743200" algn="l">
              <a:spcBef>
                <a:spcPts val="400"/>
              </a:spcBef>
              <a:spcAft>
                <a:spcPts val="0"/>
              </a:spcAft>
              <a:buSzPts val="2600"/>
              <a:buChar char="*"/>
              <a:defRPr sz="2000"/>
            </a:lvl6pPr>
            <a:lvl7pPr indent="-393700" lvl="6" marL="3200400" algn="l">
              <a:spcBef>
                <a:spcPts val="400"/>
              </a:spcBef>
              <a:spcAft>
                <a:spcPts val="0"/>
              </a:spcAft>
              <a:buSzPts val="2600"/>
              <a:buChar char="*"/>
              <a:defRPr sz="2000"/>
            </a:lvl7pPr>
            <a:lvl8pPr indent="-393700" lvl="7" marL="3657600" algn="l">
              <a:spcBef>
                <a:spcPts val="400"/>
              </a:spcBef>
              <a:spcAft>
                <a:spcPts val="0"/>
              </a:spcAft>
              <a:buSzPts val="2600"/>
              <a:buChar char="*"/>
              <a:defRPr sz="2000"/>
            </a:lvl8pPr>
            <a:lvl9pPr indent="-393700" lvl="8" marL="4114800" algn="l">
              <a:spcBef>
                <a:spcPts val="400"/>
              </a:spcBef>
              <a:spcAft>
                <a:spcPts val="300"/>
              </a:spcAft>
              <a:buSzPts val="2600"/>
              <a:buChar char="*"/>
              <a:defRPr sz="2000"/>
            </a:lvl9pPr>
          </a:lstStyle>
          <a:p/>
        </p:txBody>
      </p:sp>
      <p:sp>
        <p:nvSpPr>
          <p:cNvPr id="333" name="Google Shape;333;p44"/>
          <p:cNvSpPr txBox="1"/>
          <p:nvPr>
            <p:ph idx="2" type="body"/>
          </p:nvPr>
        </p:nvSpPr>
        <p:spPr>
          <a:xfrm>
            <a:off x="1075765" y="3497802"/>
            <a:ext cx="3388660" cy="2139518"/>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820"/>
              <a:buNone/>
              <a:defRPr sz="1400"/>
            </a:lvl1pPr>
            <a:lvl2pPr indent="-228600" lvl="1" marL="914400" algn="l">
              <a:spcBef>
                <a:spcPts val="300"/>
              </a:spcBef>
              <a:spcAft>
                <a:spcPts val="0"/>
              </a:spcAft>
              <a:buSzPts val="1560"/>
              <a:buNone/>
              <a:defRPr sz="1200"/>
            </a:lvl2pPr>
            <a:lvl3pPr indent="-228600" lvl="2" marL="1371600" algn="l">
              <a:spcBef>
                <a:spcPts val="300"/>
              </a:spcBef>
              <a:spcAft>
                <a:spcPts val="0"/>
              </a:spcAft>
              <a:buSzPts val="1300"/>
              <a:buNone/>
              <a:defRPr sz="1000"/>
            </a:lvl3pPr>
            <a:lvl4pPr indent="-228600" lvl="3" marL="1828800" algn="l">
              <a:spcBef>
                <a:spcPts val="300"/>
              </a:spcBef>
              <a:spcAft>
                <a:spcPts val="0"/>
              </a:spcAft>
              <a:buSzPts val="1170"/>
              <a:buNone/>
              <a:defRPr sz="900"/>
            </a:lvl4pPr>
            <a:lvl5pPr indent="-228600" lvl="4" marL="2286000" algn="l">
              <a:spcBef>
                <a:spcPts val="300"/>
              </a:spcBef>
              <a:spcAft>
                <a:spcPts val="0"/>
              </a:spcAft>
              <a:buSzPts val="1170"/>
              <a:buNone/>
              <a:defRPr sz="900"/>
            </a:lvl5pPr>
            <a:lvl6pPr indent="-228600" lvl="5" marL="2743200" algn="l">
              <a:spcBef>
                <a:spcPts val="300"/>
              </a:spcBef>
              <a:spcAft>
                <a:spcPts val="0"/>
              </a:spcAft>
              <a:buSzPts val="1170"/>
              <a:buNone/>
              <a:defRPr sz="900"/>
            </a:lvl6pPr>
            <a:lvl7pPr indent="-228600" lvl="6" marL="3200400" algn="l">
              <a:spcBef>
                <a:spcPts val="300"/>
              </a:spcBef>
              <a:spcAft>
                <a:spcPts val="0"/>
              </a:spcAft>
              <a:buSzPts val="1170"/>
              <a:buNone/>
              <a:defRPr sz="900"/>
            </a:lvl7pPr>
            <a:lvl8pPr indent="-228600" lvl="7" marL="3657600" algn="l">
              <a:spcBef>
                <a:spcPts val="300"/>
              </a:spcBef>
              <a:spcAft>
                <a:spcPts val="0"/>
              </a:spcAft>
              <a:buSzPts val="1170"/>
              <a:buNone/>
              <a:defRPr sz="900"/>
            </a:lvl8pPr>
            <a:lvl9pPr indent="-228600" lvl="8" marL="4114800" algn="l">
              <a:spcBef>
                <a:spcPts val="300"/>
              </a:spcBef>
              <a:spcAft>
                <a:spcPts val="300"/>
              </a:spcAft>
              <a:buSzPts val="1170"/>
              <a:buNone/>
              <a:defRPr sz="900"/>
            </a:lvl9pPr>
          </a:lstStyle>
          <a:p/>
        </p:txBody>
      </p:sp>
      <p:sp>
        <p:nvSpPr>
          <p:cNvPr id="334" name="Google Shape;334;p44"/>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5" name="Google Shape;335;p44"/>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6" name="Google Shape;336;p44"/>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347" name="Shape 347"/>
        <p:cNvGrpSpPr/>
        <p:nvPr/>
      </p:nvGrpSpPr>
      <p:grpSpPr>
        <a:xfrm>
          <a:off x="0" y="0"/>
          <a:ext cx="0" cy="0"/>
          <a:chOff x="0" y="0"/>
          <a:chExt cx="0" cy="0"/>
        </a:xfrm>
      </p:grpSpPr>
      <p:sp>
        <p:nvSpPr>
          <p:cNvPr id="348" name="Google Shape;348;p46"/>
          <p:cNvSpPr/>
          <p:nvPr>
            <p:ph idx="2" type="pic"/>
          </p:nvPr>
        </p:nvSpPr>
        <p:spPr>
          <a:xfrm>
            <a:off x="4475175" y="1143000"/>
            <a:ext cx="4114800" cy="3127806"/>
          </a:xfrm>
          <a:prstGeom prst="roundRect">
            <a:avLst>
              <a:gd fmla="val 4230" name="adj"/>
            </a:avLst>
          </a:prstGeom>
          <a:solidFill>
            <a:srgbClr val="A6C3FF"/>
          </a:solidFill>
          <a:ln>
            <a:noFill/>
          </a:ln>
          <a:effectLst>
            <a:reflection blurRad="0" dir="0" dist="0" endA="300" endPos="28000" kx="0" rotWithShape="0" algn="bl" stA="23000" stPos="0" sy="-100000" ky="0"/>
          </a:effectLst>
        </p:spPr>
      </p:sp>
      <p:sp>
        <p:nvSpPr>
          <p:cNvPr id="349" name="Google Shape;349;p46"/>
          <p:cNvSpPr txBox="1"/>
          <p:nvPr>
            <p:ph idx="1" type="body"/>
          </p:nvPr>
        </p:nvSpPr>
        <p:spPr>
          <a:xfrm>
            <a:off x="877887" y="1010486"/>
            <a:ext cx="3694114" cy="2163020"/>
          </a:xfrm>
          <a:prstGeom prst="rect">
            <a:avLst/>
          </a:prstGeom>
          <a:noFill/>
          <a:ln>
            <a:noFill/>
          </a:ln>
        </p:spPr>
        <p:txBody>
          <a:bodyPr anchorCtr="0" anchor="b" bIns="45700" lIns="91425" spcFirstLastPara="1" rIns="91425" wrap="square" tIns="45700">
            <a:noAutofit/>
          </a:bodyPr>
          <a:lstStyle>
            <a:lvl1pPr indent="-360680" lvl="0" marL="457200" algn="l">
              <a:spcBef>
                <a:spcPts val="320"/>
              </a:spcBef>
              <a:spcAft>
                <a:spcPts val="0"/>
              </a:spcAft>
              <a:buSzPts val="2080"/>
              <a:buFont typeface="Georgia"/>
              <a:buChar char="*"/>
              <a:defRPr sz="1600"/>
            </a:lvl1pPr>
            <a:lvl2pPr indent="-228600" lvl="1" marL="914400" algn="l">
              <a:spcBef>
                <a:spcPts val="300"/>
              </a:spcBef>
              <a:spcAft>
                <a:spcPts val="0"/>
              </a:spcAft>
              <a:buSzPts val="1560"/>
              <a:buNone/>
              <a:defRPr sz="1200"/>
            </a:lvl2pPr>
            <a:lvl3pPr indent="-228600" lvl="2" marL="1371600" algn="l">
              <a:spcBef>
                <a:spcPts val="300"/>
              </a:spcBef>
              <a:spcAft>
                <a:spcPts val="0"/>
              </a:spcAft>
              <a:buSzPts val="1300"/>
              <a:buNone/>
              <a:defRPr sz="1000"/>
            </a:lvl3pPr>
            <a:lvl4pPr indent="-228600" lvl="3" marL="1828800" algn="l">
              <a:spcBef>
                <a:spcPts val="300"/>
              </a:spcBef>
              <a:spcAft>
                <a:spcPts val="0"/>
              </a:spcAft>
              <a:buSzPts val="1170"/>
              <a:buNone/>
              <a:defRPr sz="900"/>
            </a:lvl4pPr>
            <a:lvl5pPr indent="-228600" lvl="4" marL="2286000" algn="l">
              <a:spcBef>
                <a:spcPts val="300"/>
              </a:spcBef>
              <a:spcAft>
                <a:spcPts val="0"/>
              </a:spcAft>
              <a:buSzPts val="1170"/>
              <a:buNone/>
              <a:defRPr sz="900"/>
            </a:lvl5pPr>
            <a:lvl6pPr indent="-228600" lvl="5" marL="2743200" algn="l">
              <a:spcBef>
                <a:spcPts val="300"/>
              </a:spcBef>
              <a:spcAft>
                <a:spcPts val="0"/>
              </a:spcAft>
              <a:buSzPts val="1170"/>
              <a:buNone/>
              <a:defRPr sz="900"/>
            </a:lvl6pPr>
            <a:lvl7pPr indent="-228600" lvl="6" marL="3200400" algn="l">
              <a:spcBef>
                <a:spcPts val="300"/>
              </a:spcBef>
              <a:spcAft>
                <a:spcPts val="0"/>
              </a:spcAft>
              <a:buSzPts val="1170"/>
              <a:buNone/>
              <a:defRPr sz="900"/>
            </a:lvl7pPr>
            <a:lvl8pPr indent="-228600" lvl="7" marL="3657600" algn="l">
              <a:spcBef>
                <a:spcPts val="300"/>
              </a:spcBef>
              <a:spcAft>
                <a:spcPts val="0"/>
              </a:spcAft>
              <a:buSzPts val="1170"/>
              <a:buNone/>
              <a:defRPr sz="900"/>
            </a:lvl8pPr>
            <a:lvl9pPr indent="-228600" lvl="8" marL="4114800" algn="l">
              <a:spcBef>
                <a:spcPts val="300"/>
              </a:spcBef>
              <a:spcAft>
                <a:spcPts val="300"/>
              </a:spcAft>
              <a:buSzPts val="1170"/>
              <a:buNone/>
              <a:defRPr sz="900"/>
            </a:lvl9pPr>
          </a:lstStyle>
          <a:p/>
        </p:txBody>
      </p:sp>
      <p:sp>
        <p:nvSpPr>
          <p:cNvPr id="350" name="Google Shape;350;p46"/>
          <p:cNvSpPr txBox="1"/>
          <p:nvPr>
            <p:ph type="title"/>
          </p:nvPr>
        </p:nvSpPr>
        <p:spPr>
          <a:xfrm>
            <a:off x="727268" y="4464421"/>
            <a:ext cx="6383538"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5888"/>
              <a:buChar char="*"/>
              <a:defRPr b="1" sz="4600"/>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1" name="Google Shape;351;p46"/>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2" name="Google Shape;352;p46"/>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3" name="Google Shape;353;p46"/>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64" name="Shape 364"/>
        <p:cNvGrpSpPr/>
        <p:nvPr/>
      </p:nvGrpSpPr>
      <p:grpSpPr>
        <a:xfrm>
          <a:off x="0" y="0"/>
          <a:ext cx="0" cy="0"/>
          <a:chOff x="0" y="0"/>
          <a:chExt cx="0" cy="0"/>
        </a:xfrm>
      </p:grpSpPr>
      <p:sp>
        <p:nvSpPr>
          <p:cNvPr id="365" name="Google Shape;365;p4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6" name="Google Shape;366;p48"/>
          <p:cNvSpPr txBox="1"/>
          <p:nvPr>
            <p:ph idx="1" type="body"/>
          </p:nvPr>
        </p:nvSpPr>
        <p:spPr>
          <a:xfrm rot="5400000">
            <a:off x="3368040" y="-731521"/>
            <a:ext cx="3474720" cy="640080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367" name="Google Shape;367;p48"/>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8" name="Google Shape;368;p48"/>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9" name="Google Shape;369;p48"/>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0" name="Shape 380"/>
        <p:cNvGrpSpPr/>
        <p:nvPr/>
      </p:nvGrpSpPr>
      <p:grpSpPr>
        <a:xfrm>
          <a:off x="0" y="0"/>
          <a:ext cx="0" cy="0"/>
          <a:chOff x="0" y="0"/>
          <a:chExt cx="0" cy="0"/>
        </a:xfrm>
      </p:grpSpPr>
      <p:sp>
        <p:nvSpPr>
          <p:cNvPr id="381" name="Google Shape;381;p50"/>
          <p:cNvSpPr txBox="1"/>
          <p:nvPr>
            <p:ph type="title"/>
          </p:nvPr>
        </p:nvSpPr>
        <p:spPr>
          <a:xfrm rot="5400000">
            <a:off x="-436711" y="1966987"/>
            <a:ext cx="5238339" cy="2057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5888"/>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2" name="Google Shape;382;p50"/>
          <p:cNvSpPr txBox="1"/>
          <p:nvPr>
            <p:ph idx="1" type="body"/>
          </p:nvPr>
        </p:nvSpPr>
        <p:spPr>
          <a:xfrm rot="5400000">
            <a:off x="3291392" y="764240"/>
            <a:ext cx="4894729" cy="4829287"/>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383" name="Google Shape;383;p50"/>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4" name="Google Shape;384;p50"/>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5" name="Google Shape;385;p50"/>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1" name="Shape 31"/>
        <p:cNvGrpSpPr/>
        <p:nvPr/>
      </p:nvGrpSpPr>
      <p:grpSpPr>
        <a:xfrm>
          <a:off x="0" y="0"/>
          <a:ext cx="0" cy="0"/>
          <a:chOff x="0" y="0"/>
          <a:chExt cx="0" cy="0"/>
        </a:xfrm>
      </p:grpSpPr>
      <p:sp>
        <p:nvSpPr>
          <p:cNvPr id="32" name="Google Shape;32;p5"/>
          <p:cNvSpPr txBox="1"/>
          <p:nvPr>
            <p:ph type="title"/>
          </p:nvPr>
        </p:nvSpPr>
        <p:spPr>
          <a:xfrm>
            <a:off x="839095" y="2209800"/>
            <a:ext cx="3636085" cy="1258493"/>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3584"/>
              <a:buChar char="*"/>
              <a:defRPr b="1" sz="2800"/>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 type="body"/>
          </p:nvPr>
        </p:nvSpPr>
        <p:spPr>
          <a:xfrm>
            <a:off x="4593515" y="731520"/>
            <a:ext cx="4017085" cy="4894730"/>
          </a:xfrm>
          <a:prstGeom prst="rect">
            <a:avLst/>
          </a:prstGeom>
          <a:noFill/>
          <a:ln>
            <a:noFill/>
          </a:ln>
        </p:spPr>
        <p:txBody>
          <a:bodyPr anchorCtr="0" anchor="ctr" bIns="45700" lIns="91425" spcFirstLastPara="1" rIns="91425" wrap="square" tIns="45700">
            <a:noAutofit/>
          </a:bodyPr>
          <a:lstStyle>
            <a:lvl1pPr indent="-410210" lvl="0" marL="457200" algn="l">
              <a:spcBef>
                <a:spcPts val="440"/>
              </a:spcBef>
              <a:spcAft>
                <a:spcPts val="0"/>
              </a:spcAft>
              <a:buSzPts val="2860"/>
              <a:buChar char="*"/>
              <a:defRPr sz="2200"/>
            </a:lvl1pPr>
            <a:lvl2pPr indent="-393700" lvl="1" marL="914400" algn="l">
              <a:spcBef>
                <a:spcPts val="400"/>
              </a:spcBef>
              <a:spcAft>
                <a:spcPts val="0"/>
              </a:spcAft>
              <a:buSzPts val="2600"/>
              <a:buChar char="*"/>
              <a:defRPr sz="2000"/>
            </a:lvl2pPr>
            <a:lvl3pPr indent="-377189" lvl="2" marL="1371600" algn="l">
              <a:spcBef>
                <a:spcPts val="360"/>
              </a:spcBef>
              <a:spcAft>
                <a:spcPts val="0"/>
              </a:spcAft>
              <a:buSzPts val="2340"/>
              <a:buChar char="*"/>
              <a:defRPr sz="1800"/>
            </a:lvl3pPr>
            <a:lvl4pPr indent="-360680" lvl="3" marL="1828800" algn="l">
              <a:spcBef>
                <a:spcPts val="320"/>
              </a:spcBef>
              <a:spcAft>
                <a:spcPts val="0"/>
              </a:spcAft>
              <a:buSzPts val="2080"/>
              <a:buChar char="*"/>
              <a:defRPr sz="1600"/>
            </a:lvl4pPr>
            <a:lvl5pPr indent="-344170" lvl="4" marL="2286000" algn="l">
              <a:spcBef>
                <a:spcPts val="300"/>
              </a:spcBef>
              <a:spcAft>
                <a:spcPts val="0"/>
              </a:spcAft>
              <a:buSzPts val="1820"/>
              <a:buChar char="*"/>
              <a:defRPr sz="1400"/>
            </a:lvl5pPr>
            <a:lvl6pPr indent="-393700" lvl="5" marL="2743200" algn="l">
              <a:spcBef>
                <a:spcPts val="400"/>
              </a:spcBef>
              <a:spcAft>
                <a:spcPts val="0"/>
              </a:spcAft>
              <a:buSzPts val="2600"/>
              <a:buChar char="*"/>
              <a:defRPr sz="2000"/>
            </a:lvl6pPr>
            <a:lvl7pPr indent="-393700" lvl="6" marL="3200400" algn="l">
              <a:spcBef>
                <a:spcPts val="400"/>
              </a:spcBef>
              <a:spcAft>
                <a:spcPts val="0"/>
              </a:spcAft>
              <a:buSzPts val="2600"/>
              <a:buChar char="*"/>
              <a:defRPr sz="2000"/>
            </a:lvl7pPr>
            <a:lvl8pPr indent="-393700" lvl="7" marL="3657600" algn="l">
              <a:spcBef>
                <a:spcPts val="400"/>
              </a:spcBef>
              <a:spcAft>
                <a:spcPts val="0"/>
              </a:spcAft>
              <a:buSzPts val="2600"/>
              <a:buChar char="*"/>
              <a:defRPr sz="2000"/>
            </a:lvl8pPr>
            <a:lvl9pPr indent="-393700" lvl="8" marL="4114800" algn="l">
              <a:spcBef>
                <a:spcPts val="400"/>
              </a:spcBef>
              <a:spcAft>
                <a:spcPts val="300"/>
              </a:spcAft>
              <a:buSzPts val="2600"/>
              <a:buChar char="*"/>
              <a:defRPr sz="2000"/>
            </a:lvl9pPr>
          </a:lstStyle>
          <a:p/>
        </p:txBody>
      </p:sp>
      <p:sp>
        <p:nvSpPr>
          <p:cNvPr id="34" name="Google Shape;34;p5"/>
          <p:cNvSpPr txBox="1"/>
          <p:nvPr>
            <p:ph idx="2" type="body"/>
          </p:nvPr>
        </p:nvSpPr>
        <p:spPr>
          <a:xfrm>
            <a:off x="1075765" y="3497802"/>
            <a:ext cx="3388660" cy="2139518"/>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820"/>
              <a:buNone/>
              <a:defRPr sz="1400"/>
            </a:lvl1pPr>
            <a:lvl2pPr indent="-228600" lvl="1" marL="914400" algn="l">
              <a:spcBef>
                <a:spcPts val="300"/>
              </a:spcBef>
              <a:spcAft>
                <a:spcPts val="0"/>
              </a:spcAft>
              <a:buSzPts val="1560"/>
              <a:buNone/>
              <a:defRPr sz="1200"/>
            </a:lvl2pPr>
            <a:lvl3pPr indent="-228600" lvl="2" marL="1371600" algn="l">
              <a:spcBef>
                <a:spcPts val="300"/>
              </a:spcBef>
              <a:spcAft>
                <a:spcPts val="0"/>
              </a:spcAft>
              <a:buSzPts val="1300"/>
              <a:buNone/>
              <a:defRPr sz="1000"/>
            </a:lvl3pPr>
            <a:lvl4pPr indent="-228600" lvl="3" marL="1828800" algn="l">
              <a:spcBef>
                <a:spcPts val="300"/>
              </a:spcBef>
              <a:spcAft>
                <a:spcPts val="0"/>
              </a:spcAft>
              <a:buSzPts val="1170"/>
              <a:buNone/>
              <a:defRPr sz="900"/>
            </a:lvl4pPr>
            <a:lvl5pPr indent="-228600" lvl="4" marL="2286000" algn="l">
              <a:spcBef>
                <a:spcPts val="300"/>
              </a:spcBef>
              <a:spcAft>
                <a:spcPts val="0"/>
              </a:spcAft>
              <a:buSzPts val="1170"/>
              <a:buNone/>
              <a:defRPr sz="900"/>
            </a:lvl5pPr>
            <a:lvl6pPr indent="-228600" lvl="5" marL="2743200" algn="l">
              <a:spcBef>
                <a:spcPts val="300"/>
              </a:spcBef>
              <a:spcAft>
                <a:spcPts val="0"/>
              </a:spcAft>
              <a:buSzPts val="1170"/>
              <a:buNone/>
              <a:defRPr sz="900"/>
            </a:lvl6pPr>
            <a:lvl7pPr indent="-228600" lvl="6" marL="3200400" algn="l">
              <a:spcBef>
                <a:spcPts val="300"/>
              </a:spcBef>
              <a:spcAft>
                <a:spcPts val="0"/>
              </a:spcAft>
              <a:buSzPts val="1170"/>
              <a:buNone/>
              <a:defRPr sz="900"/>
            </a:lvl7pPr>
            <a:lvl8pPr indent="-228600" lvl="7" marL="3657600" algn="l">
              <a:spcBef>
                <a:spcPts val="300"/>
              </a:spcBef>
              <a:spcAft>
                <a:spcPts val="0"/>
              </a:spcAft>
              <a:buSzPts val="1170"/>
              <a:buNone/>
              <a:defRPr sz="900"/>
            </a:lvl8pPr>
            <a:lvl9pPr indent="-228600" lvl="8" marL="4114800" algn="l">
              <a:spcBef>
                <a:spcPts val="300"/>
              </a:spcBef>
              <a:spcAft>
                <a:spcPts val="300"/>
              </a:spcAft>
              <a:buSzPts val="1170"/>
              <a:buNone/>
              <a:defRPr sz="900"/>
            </a:lvl9pPr>
          </a:lstStyle>
          <a:p/>
        </p:txBody>
      </p:sp>
      <p:sp>
        <p:nvSpPr>
          <p:cNvPr id="35" name="Google Shape;35;p5"/>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7"/>
          <p:cNvSpPr txBox="1"/>
          <p:nvPr>
            <p:ph idx="1" type="body"/>
          </p:nvPr>
        </p:nvSpPr>
        <p:spPr>
          <a:xfrm>
            <a:off x="1143000" y="731520"/>
            <a:ext cx="3346704"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3120"/>
              <a:buNone/>
              <a:defRPr b="1" i="0" sz="2400">
                <a:solidFill>
                  <a:schemeClr val="dk1"/>
                </a:solidFill>
                <a:latin typeface="Trebuchet MS"/>
                <a:ea typeface="Trebuchet MS"/>
                <a:cs typeface="Trebuchet MS"/>
                <a:sym typeface="Trebuchet MS"/>
              </a:defRPr>
            </a:lvl1pPr>
            <a:lvl2pPr indent="-228600" lvl="1" marL="914400" algn="l">
              <a:spcBef>
                <a:spcPts val="400"/>
              </a:spcBef>
              <a:spcAft>
                <a:spcPts val="0"/>
              </a:spcAft>
              <a:buSzPts val="2600"/>
              <a:buNone/>
              <a:defRPr b="1" sz="2000"/>
            </a:lvl2pPr>
            <a:lvl3pPr indent="-228600" lvl="2" marL="1371600" algn="l">
              <a:spcBef>
                <a:spcPts val="360"/>
              </a:spcBef>
              <a:spcAft>
                <a:spcPts val="0"/>
              </a:spcAft>
              <a:buSzPts val="2340"/>
              <a:buNone/>
              <a:defRPr b="1" sz="1800"/>
            </a:lvl3pPr>
            <a:lvl4pPr indent="-228600" lvl="3" marL="1828800" algn="l">
              <a:spcBef>
                <a:spcPts val="320"/>
              </a:spcBef>
              <a:spcAft>
                <a:spcPts val="0"/>
              </a:spcAft>
              <a:buSzPts val="2080"/>
              <a:buNone/>
              <a:defRPr b="1" sz="1600"/>
            </a:lvl4pPr>
            <a:lvl5pPr indent="-228600" lvl="4" marL="2286000" algn="l">
              <a:spcBef>
                <a:spcPts val="320"/>
              </a:spcBef>
              <a:spcAft>
                <a:spcPts val="0"/>
              </a:spcAft>
              <a:buSzPts val="2080"/>
              <a:buNone/>
              <a:defRPr b="1" sz="1600"/>
            </a:lvl5pPr>
            <a:lvl6pPr indent="-228600" lvl="5" marL="2743200" algn="l">
              <a:spcBef>
                <a:spcPts val="320"/>
              </a:spcBef>
              <a:spcAft>
                <a:spcPts val="0"/>
              </a:spcAft>
              <a:buSzPts val="2080"/>
              <a:buNone/>
              <a:defRPr b="1" sz="1600"/>
            </a:lvl6pPr>
            <a:lvl7pPr indent="-228600" lvl="6" marL="3200400" algn="l">
              <a:spcBef>
                <a:spcPts val="320"/>
              </a:spcBef>
              <a:spcAft>
                <a:spcPts val="0"/>
              </a:spcAft>
              <a:buSzPts val="2080"/>
              <a:buNone/>
              <a:defRPr b="1" sz="1600"/>
            </a:lvl7pPr>
            <a:lvl8pPr indent="-228600" lvl="7" marL="3657600" algn="l">
              <a:spcBef>
                <a:spcPts val="320"/>
              </a:spcBef>
              <a:spcAft>
                <a:spcPts val="0"/>
              </a:spcAft>
              <a:buSzPts val="2080"/>
              <a:buNone/>
              <a:defRPr b="1" sz="1600"/>
            </a:lvl8pPr>
            <a:lvl9pPr indent="-228600" lvl="8" marL="4114800" algn="l">
              <a:spcBef>
                <a:spcPts val="320"/>
              </a:spcBef>
              <a:spcAft>
                <a:spcPts val="300"/>
              </a:spcAft>
              <a:buSzPts val="2080"/>
              <a:buNone/>
              <a:defRPr b="1" sz="1600"/>
            </a:lvl9pPr>
          </a:lstStyle>
          <a:p/>
        </p:txBody>
      </p:sp>
      <p:sp>
        <p:nvSpPr>
          <p:cNvPr id="45" name="Google Shape;45;p7"/>
          <p:cNvSpPr txBox="1"/>
          <p:nvPr>
            <p:ph idx="2" type="body"/>
          </p:nvPr>
        </p:nvSpPr>
        <p:spPr>
          <a:xfrm>
            <a:off x="1156447" y="1400327"/>
            <a:ext cx="3346704" cy="274320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sz="1800"/>
            </a:lvl1pPr>
            <a:lvl2pPr indent="-377190" lvl="1" marL="914400" algn="l">
              <a:spcBef>
                <a:spcPts val="360"/>
              </a:spcBef>
              <a:spcAft>
                <a:spcPts val="0"/>
              </a:spcAft>
              <a:buSzPts val="2340"/>
              <a:buChar char="*"/>
              <a:defRPr sz="1800"/>
            </a:lvl2pPr>
            <a:lvl3pPr indent="-360680" lvl="2" marL="1371600" algn="l">
              <a:spcBef>
                <a:spcPts val="320"/>
              </a:spcBef>
              <a:spcAft>
                <a:spcPts val="0"/>
              </a:spcAft>
              <a:buSzPts val="2080"/>
              <a:buChar char="*"/>
              <a:defRPr sz="1600"/>
            </a:lvl3pPr>
            <a:lvl4pPr indent="-360680" lvl="3" marL="1828800" algn="l">
              <a:spcBef>
                <a:spcPts val="320"/>
              </a:spcBef>
              <a:spcAft>
                <a:spcPts val="0"/>
              </a:spcAft>
              <a:buSzPts val="2080"/>
              <a:buChar char="*"/>
              <a:defRPr sz="1600"/>
            </a:lvl4pPr>
            <a:lvl5pPr indent="-360679" lvl="4" marL="2286000" algn="l">
              <a:spcBef>
                <a:spcPts val="320"/>
              </a:spcBef>
              <a:spcAft>
                <a:spcPts val="0"/>
              </a:spcAft>
              <a:buSzPts val="2080"/>
              <a:buChar char="*"/>
              <a:defRPr sz="1600"/>
            </a:lvl5pPr>
            <a:lvl6pPr indent="-360679" lvl="5" marL="2743200" algn="l">
              <a:spcBef>
                <a:spcPts val="320"/>
              </a:spcBef>
              <a:spcAft>
                <a:spcPts val="0"/>
              </a:spcAft>
              <a:buSzPts val="2080"/>
              <a:buChar char="*"/>
              <a:defRPr sz="1600"/>
            </a:lvl6pPr>
            <a:lvl7pPr indent="-360679" lvl="6" marL="3200400" algn="l">
              <a:spcBef>
                <a:spcPts val="320"/>
              </a:spcBef>
              <a:spcAft>
                <a:spcPts val="0"/>
              </a:spcAft>
              <a:buSzPts val="2080"/>
              <a:buChar char="*"/>
              <a:defRPr sz="1600"/>
            </a:lvl7pPr>
            <a:lvl8pPr indent="-360679" lvl="7" marL="3657600" algn="l">
              <a:spcBef>
                <a:spcPts val="320"/>
              </a:spcBef>
              <a:spcAft>
                <a:spcPts val="0"/>
              </a:spcAft>
              <a:buSzPts val="2080"/>
              <a:buChar char="*"/>
              <a:defRPr sz="1600"/>
            </a:lvl8pPr>
            <a:lvl9pPr indent="-360679" lvl="8" marL="4114800" algn="l">
              <a:spcBef>
                <a:spcPts val="320"/>
              </a:spcBef>
              <a:spcAft>
                <a:spcPts val="300"/>
              </a:spcAft>
              <a:buSzPts val="2080"/>
              <a:buChar char="*"/>
              <a:defRPr sz="1600"/>
            </a:lvl9pPr>
          </a:lstStyle>
          <a:p/>
        </p:txBody>
      </p:sp>
      <p:sp>
        <p:nvSpPr>
          <p:cNvPr id="46" name="Google Shape;46;p7"/>
          <p:cNvSpPr txBox="1"/>
          <p:nvPr>
            <p:ph idx="3" type="body"/>
          </p:nvPr>
        </p:nvSpPr>
        <p:spPr>
          <a:xfrm>
            <a:off x="4647302" y="731520"/>
            <a:ext cx="3346704" cy="639762"/>
          </a:xfrm>
          <a:prstGeom prst="rect">
            <a:avLst/>
          </a:prstGeom>
          <a:noFill/>
          <a:ln>
            <a:noFill/>
          </a:ln>
        </p:spPr>
        <p:txBody>
          <a:bodyPr anchorCtr="0" anchor="b" bIns="45700" lIns="91425" spcFirstLastPara="1" rIns="91425" wrap="square" tIns="45700">
            <a:noAutofit/>
          </a:bodyPr>
          <a:lstStyle>
            <a:lvl1pPr indent="-228600" lvl="0" marL="457200" algn="ctr">
              <a:spcBef>
                <a:spcPts val="480"/>
              </a:spcBef>
              <a:spcAft>
                <a:spcPts val="0"/>
              </a:spcAft>
              <a:buSzPts val="3120"/>
              <a:buNone/>
              <a:defRPr b="1" i="0" sz="2400">
                <a:solidFill>
                  <a:schemeClr val="dk1"/>
                </a:solidFill>
                <a:latin typeface="Trebuchet MS"/>
                <a:ea typeface="Trebuchet MS"/>
                <a:cs typeface="Trebuchet MS"/>
                <a:sym typeface="Trebuchet MS"/>
              </a:defRPr>
            </a:lvl1pPr>
            <a:lvl2pPr indent="-228600" lvl="1" marL="914400" algn="l">
              <a:spcBef>
                <a:spcPts val="400"/>
              </a:spcBef>
              <a:spcAft>
                <a:spcPts val="0"/>
              </a:spcAft>
              <a:buSzPts val="2600"/>
              <a:buNone/>
              <a:defRPr b="1" sz="2000"/>
            </a:lvl2pPr>
            <a:lvl3pPr indent="-228600" lvl="2" marL="1371600" algn="l">
              <a:spcBef>
                <a:spcPts val="360"/>
              </a:spcBef>
              <a:spcAft>
                <a:spcPts val="0"/>
              </a:spcAft>
              <a:buSzPts val="2340"/>
              <a:buNone/>
              <a:defRPr b="1" sz="1800"/>
            </a:lvl3pPr>
            <a:lvl4pPr indent="-228600" lvl="3" marL="1828800" algn="l">
              <a:spcBef>
                <a:spcPts val="320"/>
              </a:spcBef>
              <a:spcAft>
                <a:spcPts val="0"/>
              </a:spcAft>
              <a:buSzPts val="2080"/>
              <a:buNone/>
              <a:defRPr b="1" sz="1600"/>
            </a:lvl4pPr>
            <a:lvl5pPr indent="-228600" lvl="4" marL="2286000" algn="l">
              <a:spcBef>
                <a:spcPts val="320"/>
              </a:spcBef>
              <a:spcAft>
                <a:spcPts val="0"/>
              </a:spcAft>
              <a:buSzPts val="2080"/>
              <a:buNone/>
              <a:defRPr b="1" sz="1600"/>
            </a:lvl5pPr>
            <a:lvl6pPr indent="-228600" lvl="5" marL="2743200" algn="l">
              <a:spcBef>
                <a:spcPts val="320"/>
              </a:spcBef>
              <a:spcAft>
                <a:spcPts val="0"/>
              </a:spcAft>
              <a:buSzPts val="2080"/>
              <a:buNone/>
              <a:defRPr b="1" sz="1600"/>
            </a:lvl6pPr>
            <a:lvl7pPr indent="-228600" lvl="6" marL="3200400" algn="l">
              <a:spcBef>
                <a:spcPts val="320"/>
              </a:spcBef>
              <a:spcAft>
                <a:spcPts val="0"/>
              </a:spcAft>
              <a:buSzPts val="2080"/>
              <a:buNone/>
              <a:defRPr b="1" sz="1600"/>
            </a:lvl7pPr>
            <a:lvl8pPr indent="-228600" lvl="7" marL="3657600" algn="l">
              <a:spcBef>
                <a:spcPts val="320"/>
              </a:spcBef>
              <a:spcAft>
                <a:spcPts val="0"/>
              </a:spcAft>
              <a:buSzPts val="2080"/>
              <a:buNone/>
              <a:defRPr b="1" sz="1600"/>
            </a:lvl8pPr>
            <a:lvl9pPr indent="-228600" lvl="8" marL="4114800" algn="l">
              <a:spcBef>
                <a:spcPts val="320"/>
              </a:spcBef>
              <a:spcAft>
                <a:spcPts val="300"/>
              </a:spcAft>
              <a:buSzPts val="2080"/>
              <a:buNone/>
              <a:defRPr b="1" sz="1600"/>
            </a:lvl9pPr>
          </a:lstStyle>
          <a:p/>
        </p:txBody>
      </p:sp>
      <p:sp>
        <p:nvSpPr>
          <p:cNvPr id="47" name="Google Shape;47;p7"/>
          <p:cNvSpPr txBox="1"/>
          <p:nvPr>
            <p:ph idx="4" type="body"/>
          </p:nvPr>
        </p:nvSpPr>
        <p:spPr>
          <a:xfrm>
            <a:off x="4645025" y="1399032"/>
            <a:ext cx="3346704" cy="2743200"/>
          </a:xfrm>
          <a:prstGeom prst="rect">
            <a:avLst/>
          </a:prstGeom>
          <a:noFill/>
          <a:ln>
            <a:noFill/>
          </a:ln>
        </p:spPr>
        <p:txBody>
          <a:bodyPr anchorCtr="0" anchor="t" bIns="45700" lIns="91425" spcFirstLastPara="1" rIns="91425" wrap="square" tIns="45700">
            <a:normAutofit/>
          </a:bodyPr>
          <a:lstStyle>
            <a:lvl1pPr indent="-377190" lvl="0" marL="457200" algn="l">
              <a:spcBef>
                <a:spcPts val="360"/>
              </a:spcBef>
              <a:spcAft>
                <a:spcPts val="0"/>
              </a:spcAft>
              <a:buSzPts val="2340"/>
              <a:buChar char="*"/>
              <a:defRPr sz="1800"/>
            </a:lvl1pPr>
            <a:lvl2pPr indent="-377190" lvl="1" marL="914400" algn="l">
              <a:spcBef>
                <a:spcPts val="360"/>
              </a:spcBef>
              <a:spcAft>
                <a:spcPts val="0"/>
              </a:spcAft>
              <a:buSzPts val="2340"/>
              <a:buChar char="*"/>
              <a:defRPr sz="1800"/>
            </a:lvl2pPr>
            <a:lvl3pPr indent="-360680" lvl="2" marL="1371600" algn="l">
              <a:spcBef>
                <a:spcPts val="320"/>
              </a:spcBef>
              <a:spcAft>
                <a:spcPts val="0"/>
              </a:spcAft>
              <a:buSzPts val="2080"/>
              <a:buChar char="*"/>
              <a:defRPr sz="1600"/>
            </a:lvl3pPr>
            <a:lvl4pPr indent="-360680" lvl="3" marL="1828800" algn="l">
              <a:spcBef>
                <a:spcPts val="320"/>
              </a:spcBef>
              <a:spcAft>
                <a:spcPts val="0"/>
              </a:spcAft>
              <a:buSzPts val="2080"/>
              <a:buChar char="*"/>
              <a:defRPr sz="1600"/>
            </a:lvl4pPr>
            <a:lvl5pPr indent="-360679" lvl="4" marL="2286000" algn="l">
              <a:spcBef>
                <a:spcPts val="320"/>
              </a:spcBef>
              <a:spcAft>
                <a:spcPts val="0"/>
              </a:spcAft>
              <a:buSzPts val="2080"/>
              <a:buChar char="*"/>
              <a:defRPr sz="1600"/>
            </a:lvl5pPr>
            <a:lvl6pPr indent="-360679" lvl="5" marL="2743200" algn="l">
              <a:spcBef>
                <a:spcPts val="320"/>
              </a:spcBef>
              <a:spcAft>
                <a:spcPts val="0"/>
              </a:spcAft>
              <a:buSzPts val="2080"/>
              <a:buChar char="*"/>
              <a:defRPr sz="1600"/>
            </a:lvl6pPr>
            <a:lvl7pPr indent="-360679" lvl="6" marL="3200400" algn="l">
              <a:spcBef>
                <a:spcPts val="320"/>
              </a:spcBef>
              <a:spcAft>
                <a:spcPts val="0"/>
              </a:spcAft>
              <a:buSzPts val="2080"/>
              <a:buChar char="*"/>
              <a:defRPr sz="1600"/>
            </a:lvl7pPr>
            <a:lvl8pPr indent="-360679" lvl="7" marL="3657600" algn="l">
              <a:spcBef>
                <a:spcPts val="320"/>
              </a:spcBef>
              <a:spcAft>
                <a:spcPts val="0"/>
              </a:spcAft>
              <a:buSzPts val="2080"/>
              <a:buChar char="*"/>
              <a:defRPr sz="1600"/>
            </a:lvl8pPr>
            <a:lvl9pPr indent="-360679" lvl="8" marL="4114800" algn="l">
              <a:spcBef>
                <a:spcPts val="320"/>
              </a:spcBef>
              <a:spcAft>
                <a:spcPts val="300"/>
              </a:spcAft>
              <a:buSzPts val="2080"/>
              <a:buChar char="*"/>
              <a:defRPr sz="1600"/>
            </a:lvl9pPr>
          </a:lstStyle>
          <a:p/>
        </p:txBody>
      </p:sp>
      <p:sp>
        <p:nvSpPr>
          <p:cNvPr id="48" name="Google Shape;48;p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8"/>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8"/>
          <p:cNvSpPr txBox="1"/>
          <p:nvPr>
            <p:ph idx="1" type="body"/>
          </p:nvPr>
        </p:nvSpPr>
        <p:spPr>
          <a:xfrm>
            <a:off x="1142999" y="731519"/>
            <a:ext cx="3346704" cy="347472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55" name="Google Shape;55;p8"/>
          <p:cNvSpPr txBox="1"/>
          <p:nvPr>
            <p:ph idx="2" type="body"/>
          </p:nvPr>
        </p:nvSpPr>
        <p:spPr>
          <a:xfrm>
            <a:off x="4645152" y="731520"/>
            <a:ext cx="3346704" cy="347472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56" name="Google Shape;56;p8"/>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p9"/>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2304"/>
              <a:buChar char="*"/>
              <a:defRPr/>
            </a:lvl1pPr>
            <a:lvl2pPr lvl="1" algn="r">
              <a:spcBef>
                <a:spcPts val="0"/>
              </a:spcBef>
              <a:spcAft>
                <a:spcPts val="0"/>
              </a:spcAft>
              <a:buSzPts val="2304"/>
              <a:buChar char="*"/>
              <a:defRPr/>
            </a:lvl2pPr>
            <a:lvl3pPr lvl="2" algn="r">
              <a:spcBef>
                <a:spcPts val="0"/>
              </a:spcBef>
              <a:spcAft>
                <a:spcPts val="0"/>
              </a:spcAft>
              <a:buSzPts val="2304"/>
              <a:buChar char="*"/>
              <a:defRPr/>
            </a:lvl3pPr>
            <a:lvl4pPr lvl="3" algn="r">
              <a:spcBef>
                <a:spcPts val="0"/>
              </a:spcBef>
              <a:spcAft>
                <a:spcPts val="0"/>
              </a:spcAft>
              <a:buSzPts val="2304"/>
              <a:buChar char="*"/>
              <a:defRPr/>
            </a:lvl4pPr>
            <a:lvl5pPr lvl="4" algn="r">
              <a:spcBef>
                <a:spcPts val="0"/>
              </a:spcBef>
              <a:spcAft>
                <a:spcPts val="0"/>
              </a:spcAft>
              <a:buSzPts val="2304"/>
              <a:buChar char="*"/>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9"/>
          <p:cNvSpPr txBox="1"/>
          <p:nvPr>
            <p:ph idx="1" type="body"/>
          </p:nvPr>
        </p:nvSpPr>
        <p:spPr>
          <a:xfrm>
            <a:off x="1143000" y="731520"/>
            <a:ext cx="6400800" cy="3474720"/>
          </a:xfrm>
          <a:prstGeom prst="rect">
            <a:avLst/>
          </a:prstGeom>
          <a:noFill/>
          <a:ln>
            <a:noFill/>
          </a:ln>
        </p:spPr>
        <p:txBody>
          <a:bodyPr anchorCtr="0" anchor="t" bIns="45700" lIns="91425" spcFirstLastPara="1" rIns="91425" wrap="square" tIns="45700">
            <a:noAutofit/>
          </a:bodyPr>
          <a:lstStyle>
            <a:lvl1pPr indent="-377190" lvl="0" marL="457200" algn="l">
              <a:spcBef>
                <a:spcPts val="360"/>
              </a:spcBef>
              <a:spcAft>
                <a:spcPts val="0"/>
              </a:spcAft>
              <a:buSzPts val="2340"/>
              <a:buChar char="*"/>
              <a:defRPr/>
            </a:lvl1pPr>
            <a:lvl2pPr indent="-377190" lvl="1" marL="914400" algn="l">
              <a:spcBef>
                <a:spcPts val="360"/>
              </a:spcBef>
              <a:spcAft>
                <a:spcPts val="0"/>
              </a:spcAft>
              <a:buSzPts val="2340"/>
              <a:buChar char="*"/>
              <a:defRPr/>
            </a:lvl2pPr>
            <a:lvl3pPr indent="-377189" lvl="2" marL="1371600" algn="l">
              <a:spcBef>
                <a:spcPts val="360"/>
              </a:spcBef>
              <a:spcAft>
                <a:spcPts val="0"/>
              </a:spcAft>
              <a:buSzPts val="2340"/>
              <a:buChar char="*"/>
              <a:defRPr/>
            </a:lvl3pPr>
            <a:lvl4pPr indent="-377189" lvl="3" marL="1828800" algn="l">
              <a:spcBef>
                <a:spcPts val="360"/>
              </a:spcBef>
              <a:spcAft>
                <a:spcPts val="0"/>
              </a:spcAft>
              <a:buSzPts val="2340"/>
              <a:buChar char="*"/>
              <a:defRPr/>
            </a:lvl4pPr>
            <a:lvl5pPr indent="-377189" lvl="4" marL="2286000" algn="l">
              <a:spcBef>
                <a:spcPts val="360"/>
              </a:spcBef>
              <a:spcAft>
                <a:spcPts val="0"/>
              </a:spcAft>
              <a:buSzPts val="2340"/>
              <a:buChar char="*"/>
              <a:defRPr/>
            </a:lvl5pPr>
            <a:lvl6pPr indent="-377189" lvl="5" marL="2743200" algn="l">
              <a:spcBef>
                <a:spcPts val="360"/>
              </a:spcBef>
              <a:spcAft>
                <a:spcPts val="0"/>
              </a:spcAft>
              <a:buSzPts val="2340"/>
              <a:buChar char="*"/>
              <a:defRPr/>
            </a:lvl6pPr>
            <a:lvl7pPr indent="-377189" lvl="6" marL="3200400" algn="l">
              <a:spcBef>
                <a:spcPts val="360"/>
              </a:spcBef>
              <a:spcAft>
                <a:spcPts val="0"/>
              </a:spcAft>
              <a:buSzPts val="2340"/>
              <a:buChar char="*"/>
              <a:defRPr/>
            </a:lvl7pPr>
            <a:lvl8pPr indent="-377190" lvl="7" marL="3657600" algn="l">
              <a:spcBef>
                <a:spcPts val="360"/>
              </a:spcBef>
              <a:spcAft>
                <a:spcPts val="0"/>
              </a:spcAft>
              <a:buSzPts val="2340"/>
              <a:buChar char="*"/>
              <a:defRPr/>
            </a:lvl8pPr>
            <a:lvl9pPr indent="-377190" lvl="8" marL="4114800" algn="l">
              <a:spcBef>
                <a:spcPts val="360"/>
              </a:spcBef>
              <a:spcAft>
                <a:spcPts val="300"/>
              </a:spcAft>
              <a:buSzPts val="2340"/>
              <a:buChar char="*"/>
              <a:defRPr/>
            </a:lvl9pPr>
          </a:lstStyle>
          <a:p/>
        </p:txBody>
      </p:sp>
      <p:sp>
        <p:nvSpPr>
          <p:cNvPr id="62" name="Google Shape;62;p9"/>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11"/>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sz="1100">
                <a:solidFill>
                  <a:srgbClr val="7F7F7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0" Type="http://schemas.openxmlformats.org/officeDocument/2006/relationships/theme" Target="../theme/theme8.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10.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6.xml"/><Relationship Id="rId3" Type="http://schemas.openxmlformats.org/officeDocument/2006/relationships/theme" Target="../theme/theme6.xml"/></Relationships>
</file>

<file path=ppt/slideMasters/_rels/slideMaster1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7.xml"/><Relationship Id="rId3" Type="http://schemas.openxmlformats.org/officeDocument/2006/relationships/theme" Target="../theme/theme5.xml"/></Relationships>
</file>

<file path=ppt/slideMasters/_rels/slideMaster1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8.xml"/><Relationship Id="rId3" Type="http://schemas.openxmlformats.org/officeDocument/2006/relationships/theme" Target="../theme/theme10.xml"/></Relationships>
</file>

<file path=ppt/slideMasters/_rels/slideMaster1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9.xml"/><Relationship Id="rId3" Type="http://schemas.openxmlformats.org/officeDocument/2006/relationships/theme" Target="../theme/theme7.xml"/></Relationships>
</file>

<file path=ppt/slideMasters/_rels/slideMaster1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30.xml"/><Relationship Id="rId3" Type="http://schemas.openxmlformats.org/officeDocument/2006/relationships/theme" Target="../theme/theme3.xml"/></Relationships>
</file>

<file path=ppt/slideMasters/_rels/slideMaster1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31.xml"/><Relationship Id="rId3"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32.xml"/><Relationship Id="rId3"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33.xml"/><Relationship Id="rId3"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9.xml"/><Relationship Id="rId3"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slideLayout" Target="../slideLayouts/slideLayout11.xml"/><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17.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1.xml"/><Relationship Id="rId3" Type="http://schemas.openxmlformats.org/officeDocument/2006/relationships/theme" Target="../theme/theme13.xml"/></Relationships>
</file>

<file path=ppt/slideMasters/_rels/slideMaster6.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2.xml"/><Relationship Id="rId3" Type="http://schemas.openxmlformats.org/officeDocument/2006/relationships/theme" Target="../theme/theme9.xml"/></Relationships>
</file>

<file path=ppt/slideMasters/_rels/slideMaster7.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3.xml"/><Relationship Id="rId3" Type="http://schemas.openxmlformats.org/officeDocument/2006/relationships/theme" Target="../theme/theme18.xml"/></Relationships>
</file>

<file path=ppt/slideMasters/_rels/slideMaster8.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4.xml"/><Relationship Id="rId3" Type="http://schemas.openxmlformats.org/officeDocument/2006/relationships/theme" Target="../theme/theme12.xml"/></Relationships>
</file>

<file path=ppt/slideMasters/_rels/slideMaster9.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25.xml"/><Relationship Id="rId3" Type="http://schemas.openxmlformats.org/officeDocument/2006/relationships/theme" Target="../theme/theme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7" name="Google Shape;7;p1"/>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8" name="Google Shape;8;p1"/>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 name="Google Shape;9;p1"/>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0" name="Google Shape;10;p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12" name="Google Shape;12;p1"/>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49" name="Shape 249"/>
        <p:cNvGrpSpPr/>
        <p:nvPr/>
      </p:nvGrpSpPr>
      <p:grpSpPr>
        <a:xfrm>
          <a:off x="0" y="0"/>
          <a:ext cx="0" cy="0"/>
          <a:chOff x="0" y="0"/>
          <a:chExt cx="0" cy="0"/>
        </a:xfrm>
      </p:grpSpPr>
      <p:sp>
        <p:nvSpPr>
          <p:cNvPr id="250" name="Google Shape;250;p35"/>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51" name="Google Shape;251;p35"/>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52" name="Google Shape;252;p35"/>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3" name="Google Shape;253;p35"/>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54" name="Google Shape;254;p35"/>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D5E3FF">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55" name="Google Shape;255;p35"/>
          <p:cNvSpPr/>
          <p:nvPr/>
        </p:nvSpPr>
        <p:spPr>
          <a:xfrm>
            <a:off x="0" y="0"/>
            <a:ext cx="9144000" cy="3866920"/>
          </a:xfrm>
          <a:prstGeom prst="rect">
            <a:avLst/>
          </a:prstGeom>
          <a:gradFill>
            <a:gsLst>
              <a:gs pos="0">
                <a:srgbClr val="FFFFFF">
                  <a:alpha val="89803"/>
                </a:srgbClr>
              </a:gs>
              <a:gs pos="48000">
                <a:srgbClr val="FFFFFF">
                  <a:alpha val="62745"/>
                </a:srgbClr>
              </a:gs>
              <a:gs pos="100000">
                <a:srgbClr val="D5E3FF">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56" name="Google Shape;256;p35"/>
          <p:cNvSpPr txBox="1"/>
          <p:nvPr/>
        </p:nvSpPr>
        <p:spPr>
          <a:xfrm>
            <a:off x="0" y="2652712"/>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7" name="Google Shape;257;p35"/>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58" name="Google Shape;258;p35"/>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59" name="Google Shape;259;p35"/>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260" name="Google Shape;260;p35"/>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1" name="Google Shape;261;p35"/>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2" name="Google Shape;262;p35"/>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69" name="Shape 269"/>
        <p:cNvGrpSpPr/>
        <p:nvPr/>
      </p:nvGrpSpPr>
      <p:grpSpPr>
        <a:xfrm>
          <a:off x="0" y="0"/>
          <a:ext cx="0" cy="0"/>
          <a:chOff x="0" y="0"/>
          <a:chExt cx="0" cy="0"/>
        </a:xfrm>
      </p:grpSpPr>
      <p:sp>
        <p:nvSpPr>
          <p:cNvPr id="270" name="Google Shape;270;p37"/>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71" name="Google Shape;271;p37"/>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72" name="Google Shape;272;p37"/>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73" name="Google Shape;273;p37"/>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74" name="Google Shape;274;p3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5" name="Google Shape;275;p37"/>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276" name="Google Shape;276;p37"/>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7" name="Google Shape;277;p37"/>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8" name="Google Shape;278;p37"/>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4"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86" name="Shape 286"/>
        <p:cNvGrpSpPr/>
        <p:nvPr/>
      </p:nvGrpSpPr>
      <p:grpSpPr>
        <a:xfrm>
          <a:off x="0" y="0"/>
          <a:ext cx="0" cy="0"/>
          <a:chOff x="0" y="0"/>
          <a:chExt cx="0" cy="0"/>
        </a:xfrm>
      </p:grpSpPr>
      <p:sp>
        <p:nvSpPr>
          <p:cNvPr id="287" name="Google Shape;287;p39"/>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88" name="Google Shape;288;p39"/>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89" name="Google Shape;289;p39"/>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0" name="Google Shape;290;p39"/>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91" name="Google Shape;291;p39"/>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92" name="Google Shape;292;p39"/>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293" name="Google Shape;293;p39"/>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4" name="Google Shape;294;p39"/>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5" name="Google Shape;295;p39"/>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5"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05" name="Shape 305"/>
        <p:cNvGrpSpPr/>
        <p:nvPr/>
      </p:nvGrpSpPr>
      <p:grpSpPr>
        <a:xfrm>
          <a:off x="0" y="0"/>
          <a:ext cx="0" cy="0"/>
          <a:chOff x="0" y="0"/>
          <a:chExt cx="0" cy="0"/>
        </a:xfrm>
      </p:grpSpPr>
      <p:sp>
        <p:nvSpPr>
          <p:cNvPr id="306" name="Google Shape;306;p41"/>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07" name="Google Shape;307;p41"/>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08" name="Google Shape;308;p41"/>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09" name="Google Shape;309;p41"/>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10" name="Google Shape;310;p4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11" name="Google Shape;311;p41"/>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312" name="Google Shape;312;p41"/>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3" name="Google Shape;313;p41"/>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4" name="Google Shape;314;p41"/>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20" name="Shape 320"/>
        <p:cNvGrpSpPr/>
        <p:nvPr/>
      </p:nvGrpSpPr>
      <p:grpSpPr>
        <a:xfrm>
          <a:off x="0" y="0"/>
          <a:ext cx="0" cy="0"/>
          <a:chOff x="0" y="0"/>
          <a:chExt cx="0" cy="0"/>
        </a:xfrm>
      </p:grpSpPr>
      <p:sp>
        <p:nvSpPr>
          <p:cNvPr id="321" name="Google Shape;321;p43"/>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22" name="Google Shape;322;p43"/>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23" name="Google Shape;323;p43"/>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4" name="Google Shape;324;p43"/>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25" name="Google Shape;325;p43"/>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26" name="Google Shape;326;p43"/>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327" name="Google Shape;327;p43"/>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8" name="Google Shape;328;p43"/>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29" name="Google Shape;329;p43"/>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37" name="Shape 337"/>
        <p:cNvGrpSpPr/>
        <p:nvPr/>
      </p:nvGrpSpPr>
      <p:grpSpPr>
        <a:xfrm>
          <a:off x="0" y="0"/>
          <a:ext cx="0" cy="0"/>
          <a:chOff x="0" y="0"/>
          <a:chExt cx="0" cy="0"/>
        </a:xfrm>
      </p:grpSpPr>
      <p:sp>
        <p:nvSpPr>
          <p:cNvPr id="338" name="Google Shape;338;p45"/>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D5E3FF">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39" name="Google Shape;339;p45"/>
          <p:cNvSpPr/>
          <p:nvPr/>
        </p:nvSpPr>
        <p:spPr>
          <a:xfrm>
            <a:off x="0" y="0"/>
            <a:ext cx="9144000" cy="3866920"/>
          </a:xfrm>
          <a:prstGeom prst="rect">
            <a:avLst/>
          </a:prstGeom>
          <a:gradFill>
            <a:gsLst>
              <a:gs pos="0">
                <a:srgbClr val="FFFFFF">
                  <a:alpha val="89803"/>
                </a:srgbClr>
              </a:gs>
              <a:gs pos="48000">
                <a:srgbClr val="FFFFFF">
                  <a:alpha val="62745"/>
                </a:srgbClr>
              </a:gs>
              <a:gs pos="100000">
                <a:srgbClr val="D5E3FF">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40" name="Google Shape;340;p45"/>
          <p:cNvSpPr txBox="1"/>
          <p:nvPr/>
        </p:nvSpPr>
        <p:spPr>
          <a:xfrm>
            <a:off x="0" y="2652712"/>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1" name="Google Shape;341;p45"/>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42" name="Google Shape;342;p45"/>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43" name="Google Shape;343;p45"/>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344" name="Google Shape;344;p45"/>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5" name="Google Shape;345;p45"/>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46" name="Google Shape;346;p45"/>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54" name="Shape 354"/>
        <p:cNvGrpSpPr/>
        <p:nvPr/>
      </p:nvGrpSpPr>
      <p:grpSpPr>
        <a:xfrm>
          <a:off x="0" y="0"/>
          <a:ext cx="0" cy="0"/>
          <a:chOff x="0" y="0"/>
          <a:chExt cx="0" cy="0"/>
        </a:xfrm>
      </p:grpSpPr>
      <p:sp>
        <p:nvSpPr>
          <p:cNvPr id="355" name="Google Shape;355;p47"/>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56" name="Google Shape;356;p47"/>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57" name="Google Shape;357;p47"/>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8" name="Google Shape;358;p47"/>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59" name="Google Shape;359;p4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60" name="Google Shape;360;p47"/>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361" name="Google Shape;361;p47"/>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2" name="Google Shape;362;p47"/>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3" name="Google Shape;363;p47"/>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370" name="Shape 370"/>
        <p:cNvGrpSpPr/>
        <p:nvPr/>
      </p:nvGrpSpPr>
      <p:grpSpPr>
        <a:xfrm>
          <a:off x="0" y="0"/>
          <a:ext cx="0" cy="0"/>
          <a:chOff x="0" y="0"/>
          <a:chExt cx="0" cy="0"/>
        </a:xfrm>
      </p:grpSpPr>
      <p:sp>
        <p:nvSpPr>
          <p:cNvPr id="371" name="Google Shape;371;p49"/>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72" name="Google Shape;372;p49"/>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73" name="Google Shape;373;p49"/>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74" name="Google Shape;374;p49"/>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375" name="Google Shape;375;p49"/>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76" name="Google Shape;376;p49"/>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377" name="Google Shape;377;p49"/>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8" name="Google Shape;378;p49"/>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9" name="Google Shape;379;p49"/>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8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5" name="Shape 65"/>
        <p:cNvGrpSpPr/>
        <p:nvPr/>
      </p:nvGrpSpPr>
      <p:grpSpPr>
        <a:xfrm>
          <a:off x="0" y="0"/>
          <a:ext cx="0" cy="0"/>
          <a:chOff x="0" y="0"/>
          <a:chExt cx="0" cy="0"/>
        </a:xfrm>
      </p:grpSpPr>
      <p:sp>
        <p:nvSpPr>
          <p:cNvPr id="66" name="Google Shape;66;p10"/>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67" name="Google Shape;67;p10"/>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68" name="Google Shape;68;p10"/>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 name="Google Shape;69;p10"/>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70" name="Google Shape;70;p10"/>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1" name="Google Shape;71;p10"/>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72" name="Google Shape;72;p10"/>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3" name="Google Shape;73;p10"/>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Google Shape;74;p10"/>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81" name="Google Shape;81;p12"/>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2" name="Google Shape;82;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4" name="Google Shape;84;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54" name="Shape 154"/>
        <p:cNvGrpSpPr/>
        <p:nvPr/>
      </p:nvGrpSpPr>
      <p:grpSpPr>
        <a:xfrm>
          <a:off x="0" y="0"/>
          <a:ext cx="0" cy="0"/>
          <a:chOff x="0" y="0"/>
          <a:chExt cx="0" cy="0"/>
        </a:xfrm>
      </p:grpSpPr>
      <p:sp>
        <p:nvSpPr>
          <p:cNvPr id="155" name="Google Shape;155;p24"/>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6" name="Google Shape;156;p24"/>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7" name="Google Shape;157;p24"/>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8" name="Google Shape;158;p24"/>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59" name="Google Shape;159;p24"/>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60" name="Google Shape;160;p24"/>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161" name="Google Shape;161;p24"/>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2" name="Google Shape;162;p24"/>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3" name="Google Shape;163;p24"/>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64" name="Shape 164"/>
        <p:cNvGrpSpPr/>
        <p:nvPr/>
      </p:nvGrpSpPr>
      <p:grpSpPr>
        <a:xfrm>
          <a:off x="0" y="0"/>
          <a:ext cx="0" cy="0"/>
          <a:chOff x="0" y="0"/>
          <a:chExt cx="0" cy="0"/>
        </a:xfrm>
      </p:grpSpPr>
      <p:sp>
        <p:nvSpPr>
          <p:cNvPr id="165" name="Google Shape;165;p25"/>
          <p:cNvSpPr/>
          <p:nvPr/>
        </p:nvSpPr>
        <p:spPr>
          <a:xfrm>
            <a:off x="0" y="3866920"/>
            <a:ext cx="9144000" cy="299108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6" name="Google Shape;166;p25"/>
          <p:cNvSpPr/>
          <p:nvPr/>
        </p:nvSpPr>
        <p:spPr>
          <a:xfrm>
            <a:off x="0" y="0"/>
            <a:ext cx="9144000" cy="386692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7" name="Google Shape;167;p25"/>
          <p:cNvSpPr txBox="1"/>
          <p:nvPr/>
        </p:nvSpPr>
        <p:spPr>
          <a:xfrm>
            <a:off x="0" y="2652712"/>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8" name="Google Shape;168;p25"/>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69" name="Google Shape;169;p25"/>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70" name="Google Shape;170;p25"/>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171" name="Google Shape;171;p25"/>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2" name="Google Shape;172;p25"/>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3" name="Google Shape;173;p25"/>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8"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80" name="Shape 180"/>
        <p:cNvGrpSpPr/>
        <p:nvPr/>
      </p:nvGrpSpPr>
      <p:grpSpPr>
        <a:xfrm>
          <a:off x="0" y="0"/>
          <a:ext cx="0" cy="0"/>
          <a:chOff x="0" y="0"/>
          <a:chExt cx="0" cy="0"/>
        </a:xfrm>
      </p:grpSpPr>
      <p:sp>
        <p:nvSpPr>
          <p:cNvPr id="181" name="Google Shape;181;p27"/>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82" name="Google Shape;182;p27"/>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83" name="Google Shape;183;p27"/>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4" name="Google Shape;184;p27"/>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85" name="Google Shape;185;p27"/>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D5E3FF">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86" name="Google Shape;186;p27"/>
          <p:cNvSpPr/>
          <p:nvPr/>
        </p:nvSpPr>
        <p:spPr>
          <a:xfrm>
            <a:off x="0" y="0"/>
            <a:ext cx="9144000" cy="3866920"/>
          </a:xfrm>
          <a:prstGeom prst="rect">
            <a:avLst/>
          </a:prstGeom>
          <a:gradFill>
            <a:gsLst>
              <a:gs pos="0">
                <a:srgbClr val="FFFFFF">
                  <a:alpha val="89803"/>
                </a:srgbClr>
              </a:gs>
              <a:gs pos="48000">
                <a:srgbClr val="FFFFFF">
                  <a:alpha val="62745"/>
                </a:srgbClr>
              </a:gs>
              <a:gs pos="100000">
                <a:srgbClr val="D5E3FF">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87" name="Google Shape;187;p27"/>
          <p:cNvSpPr txBox="1"/>
          <p:nvPr/>
        </p:nvSpPr>
        <p:spPr>
          <a:xfrm>
            <a:off x="0" y="2652712"/>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88" name="Google Shape;188;p27"/>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189" name="Google Shape;189;p27"/>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90" name="Google Shape;190;p27"/>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191" name="Google Shape;191;p27"/>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2" name="Google Shape;192;p27"/>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3" name="Google Shape;193;p27"/>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00" name="Shape 200"/>
        <p:cNvGrpSpPr/>
        <p:nvPr/>
      </p:nvGrpSpPr>
      <p:grpSpPr>
        <a:xfrm>
          <a:off x="0" y="0"/>
          <a:ext cx="0" cy="0"/>
          <a:chOff x="0" y="0"/>
          <a:chExt cx="0" cy="0"/>
        </a:xfrm>
      </p:grpSpPr>
      <p:sp>
        <p:nvSpPr>
          <p:cNvPr id="201" name="Google Shape;201;p29"/>
          <p:cNvSpPr/>
          <p:nvPr/>
        </p:nvSpPr>
        <p:spPr>
          <a:xfrm>
            <a:off x="0" y="3866920"/>
            <a:ext cx="9144000" cy="2991080"/>
          </a:xfrm>
          <a:prstGeom prst="rect">
            <a:avLst/>
          </a:prstGeom>
          <a:gradFill>
            <a:gsLst>
              <a:gs pos="0">
                <a:srgbClr val="FFFFFF">
                  <a:alpha val="91764"/>
                </a:srgbClr>
              </a:gs>
              <a:gs pos="37000">
                <a:srgbClr val="FFFFFF">
                  <a:alpha val="76862"/>
                </a:srgbClr>
              </a:gs>
              <a:gs pos="100000">
                <a:srgbClr val="D5E3FF">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02" name="Google Shape;202;p29"/>
          <p:cNvSpPr/>
          <p:nvPr/>
        </p:nvSpPr>
        <p:spPr>
          <a:xfrm>
            <a:off x="0" y="0"/>
            <a:ext cx="9144000" cy="3866920"/>
          </a:xfrm>
          <a:prstGeom prst="rect">
            <a:avLst/>
          </a:prstGeom>
          <a:gradFill>
            <a:gsLst>
              <a:gs pos="0">
                <a:srgbClr val="FFFFFF">
                  <a:alpha val="89803"/>
                </a:srgbClr>
              </a:gs>
              <a:gs pos="48000">
                <a:srgbClr val="FFFFFF">
                  <a:alpha val="62745"/>
                </a:srgbClr>
              </a:gs>
              <a:gs pos="100000">
                <a:srgbClr val="D5E3FF">
                  <a:alpha val="8000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03" name="Google Shape;203;p29"/>
          <p:cNvSpPr txBox="1"/>
          <p:nvPr/>
        </p:nvSpPr>
        <p:spPr>
          <a:xfrm>
            <a:off x="0" y="2652712"/>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04" name="Google Shape;204;p29"/>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05" name="Google Shape;205;p29"/>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06" name="Google Shape;206;p29"/>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207" name="Google Shape;207;p29"/>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8" name="Google Shape;208;p29"/>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9" name="Google Shape;209;p29"/>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17" name="Shape 217"/>
        <p:cNvGrpSpPr/>
        <p:nvPr/>
      </p:nvGrpSpPr>
      <p:grpSpPr>
        <a:xfrm>
          <a:off x="0" y="0"/>
          <a:ext cx="0" cy="0"/>
          <a:chOff x="0" y="0"/>
          <a:chExt cx="0" cy="0"/>
        </a:xfrm>
      </p:grpSpPr>
      <p:sp>
        <p:nvSpPr>
          <p:cNvPr id="218" name="Google Shape;218;p31"/>
          <p:cNvSpPr/>
          <p:nvPr/>
        </p:nvSpPr>
        <p:spPr>
          <a:xfrm>
            <a:off x="0" y="3866920"/>
            <a:ext cx="9144000" cy="299108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19" name="Google Shape;219;p31"/>
          <p:cNvSpPr/>
          <p:nvPr/>
        </p:nvSpPr>
        <p:spPr>
          <a:xfrm>
            <a:off x="0" y="0"/>
            <a:ext cx="9144000" cy="386692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20" name="Google Shape;220;p31"/>
          <p:cNvSpPr txBox="1"/>
          <p:nvPr/>
        </p:nvSpPr>
        <p:spPr>
          <a:xfrm>
            <a:off x="0" y="2652712"/>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21" name="Google Shape;221;p31"/>
          <p:cNvSpPr/>
          <p:nvPr/>
        </p:nvSpPr>
        <p:spPr>
          <a:xfrm>
            <a:off x="0" y="1600200"/>
            <a:ext cx="9144000" cy="5105400"/>
          </a:xfrm>
          <a:prstGeom prst="ellipse">
            <a:avLst/>
          </a:prstGeom>
          <a:gradFill>
            <a:gsLst>
              <a:gs pos="0">
                <a:schemeClr val="lt1"/>
              </a:gs>
              <a:gs pos="54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22" name="Google Shape;222;p31"/>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3" name="Google Shape;223;p31"/>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224" name="Google Shape;224;p31"/>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5" name="Google Shape;225;p31"/>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6" name="Google Shape;226;p31"/>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233" name="Shape 233"/>
        <p:cNvGrpSpPr/>
        <p:nvPr/>
      </p:nvGrpSpPr>
      <p:grpSpPr>
        <a:xfrm>
          <a:off x="0" y="0"/>
          <a:ext cx="0" cy="0"/>
          <a:chOff x="0" y="0"/>
          <a:chExt cx="0" cy="0"/>
        </a:xfrm>
      </p:grpSpPr>
      <p:sp>
        <p:nvSpPr>
          <p:cNvPr id="234" name="Google Shape;234;p33"/>
          <p:cNvSpPr/>
          <p:nvPr/>
        </p:nvSpPr>
        <p:spPr>
          <a:xfrm>
            <a:off x="0" y="5105400"/>
            <a:ext cx="9144000" cy="1752600"/>
          </a:xfrm>
          <a:prstGeom prst="rect">
            <a:avLst/>
          </a:prstGeom>
          <a:gradFill>
            <a:gsLst>
              <a:gs pos="0">
                <a:srgbClr val="FFFFFF">
                  <a:alpha val="90980"/>
                </a:srgbClr>
              </a:gs>
              <a:gs pos="37000">
                <a:srgbClr val="FFFFFF">
                  <a:alpha val="75686"/>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35" name="Google Shape;235;p33"/>
          <p:cNvSpPr/>
          <p:nvPr/>
        </p:nvSpPr>
        <p:spPr>
          <a:xfrm>
            <a:off x="0" y="0"/>
            <a:ext cx="9144000" cy="5105400"/>
          </a:xfrm>
          <a:prstGeom prst="rect">
            <a:avLst/>
          </a:prstGeom>
          <a:gradFill>
            <a:gsLst>
              <a:gs pos="0">
                <a:srgbClr val="FFFFFF">
                  <a:alpha val="88627"/>
                </a:srgbClr>
              </a:gs>
              <a:gs pos="48000">
                <a:srgbClr val="FFFFFF">
                  <a:alpha val="61960"/>
                </a:srgbClr>
              </a:gs>
              <a:gs pos="100000">
                <a:srgbClr val="D5E3FF">
                  <a:alpha val="78823"/>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36" name="Google Shape;236;p33"/>
          <p:cNvSpPr txBox="1"/>
          <p:nvPr/>
        </p:nvSpPr>
        <p:spPr>
          <a:xfrm>
            <a:off x="0" y="3768725"/>
            <a:ext cx="9144000" cy="2286000"/>
          </a:xfrm>
          <a:prstGeom prst="rect">
            <a:avLst/>
          </a:prstGeom>
          <a:gradFill>
            <a:gsLst>
              <a:gs pos="0">
                <a:srgbClr val="FFFFFF"/>
              </a:gs>
              <a:gs pos="28999">
                <a:srgbClr val="FFFFFF"/>
              </a:gs>
              <a:gs pos="44999">
                <a:srgbClr val="D5E3FF"/>
              </a:gs>
              <a:gs pos="55000">
                <a:srgbClr val="FFFFFF"/>
              </a:gs>
              <a:gs pos="64999">
                <a:srgbClr val="D5E3FF"/>
              </a:gs>
              <a:gs pos="100000">
                <a:srgbClr val="FFFFFF"/>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7" name="Google Shape;237;p33"/>
          <p:cNvSpPr/>
          <p:nvPr/>
        </p:nvSpPr>
        <p:spPr>
          <a:xfrm>
            <a:off x="0" y="1600200"/>
            <a:ext cx="9144000" cy="5105400"/>
          </a:xfrm>
          <a:prstGeom prst="ellipse">
            <a:avLst/>
          </a:prstGeom>
          <a:gradFill>
            <a:gsLst>
              <a:gs pos="0">
                <a:schemeClr val="lt1"/>
              </a:gs>
              <a:gs pos="56000">
                <a:srgbClr val="FFFFFF">
                  <a:alpha val="0"/>
                </a:srgbClr>
              </a:gs>
              <a:gs pos="100000">
                <a:srgbClr val="FFFFFF">
                  <a:alpha val="0"/>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238" name="Google Shape;238;p33"/>
          <p:cNvSpPr txBox="1"/>
          <p:nvPr>
            <p:ph type="title"/>
          </p:nvPr>
        </p:nvSpPr>
        <p:spPr>
          <a:xfrm>
            <a:off x="1793875" y="4371975"/>
            <a:ext cx="6511925" cy="11430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1pPr>
            <a:lvl2pPr lvl="1"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2pPr>
            <a:lvl3pPr lvl="2"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3pPr>
            <a:lvl4pPr lvl="3"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4pPr>
            <a:lvl5pPr lvl="4" marR="0" rtl="0" algn="r">
              <a:spcBef>
                <a:spcPts val="0"/>
              </a:spcBef>
              <a:spcAft>
                <a:spcPts val="0"/>
              </a:spcAft>
              <a:buClr>
                <a:srgbClr val="2A113C"/>
              </a:buClr>
              <a:buSzPts val="5888"/>
              <a:buFont typeface="Georgia"/>
              <a:buChar char="*"/>
              <a:defRPr b="1" i="0" sz="46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39" name="Google Shape;239;p33"/>
          <p:cNvSpPr txBox="1"/>
          <p:nvPr>
            <p:ph idx="1" type="body"/>
          </p:nvPr>
        </p:nvSpPr>
        <p:spPr>
          <a:xfrm>
            <a:off x="1143000" y="731837"/>
            <a:ext cx="6400800" cy="3475037"/>
          </a:xfrm>
          <a:prstGeom prst="rect">
            <a:avLst/>
          </a:prstGeom>
          <a:noFill/>
          <a:ln>
            <a:noFill/>
          </a:ln>
        </p:spPr>
        <p:txBody>
          <a:bodyPr anchorCtr="0" anchor="t" bIns="45700" lIns="91425" spcFirstLastPara="1" rIns="91425" wrap="square" tIns="45700">
            <a:noAutofit/>
          </a:bodyPr>
          <a:lstStyle>
            <a:lvl1pPr indent="-410210" lvl="0" marL="457200" marR="0" rtl="0" algn="l">
              <a:spcBef>
                <a:spcPts val="440"/>
              </a:spcBef>
              <a:spcAft>
                <a:spcPts val="0"/>
              </a:spcAft>
              <a:buClr>
                <a:srgbClr val="2A113C"/>
              </a:buClr>
              <a:buSzPts val="2860"/>
              <a:buFont typeface="Georgia"/>
              <a:buChar char="*"/>
              <a:defRPr b="0" i="0" sz="2200" u="none" cap="none" strike="noStrike">
                <a:solidFill>
                  <a:srgbClr val="404040"/>
                </a:solidFill>
                <a:latin typeface="Trebuchet MS"/>
                <a:ea typeface="Trebuchet MS"/>
                <a:cs typeface="Trebuchet MS"/>
                <a:sym typeface="Trebuchet MS"/>
              </a:defRPr>
            </a:lvl1pPr>
            <a:lvl2pPr indent="-393700" lvl="1" marL="914400" marR="0" rtl="0" algn="l">
              <a:spcBef>
                <a:spcPts val="400"/>
              </a:spcBef>
              <a:spcAft>
                <a:spcPts val="0"/>
              </a:spcAft>
              <a:buClr>
                <a:srgbClr val="2A113C"/>
              </a:buClr>
              <a:buSzPts val="2600"/>
              <a:buFont typeface="Georgia"/>
              <a:buChar char="*"/>
              <a:defRPr b="0" i="0" sz="2000" u="none" cap="none" strike="noStrike">
                <a:solidFill>
                  <a:srgbClr val="404040"/>
                </a:solidFill>
                <a:latin typeface="Trebuchet MS"/>
                <a:ea typeface="Trebuchet MS"/>
                <a:cs typeface="Trebuchet MS"/>
                <a:sym typeface="Trebuchet MS"/>
              </a:defRPr>
            </a:lvl2pPr>
            <a:lvl3pPr indent="-426719" lvl="2" marL="1371600" marR="0" rtl="0" algn="l">
              <a:spcBef>
                <a:spcPts val="480"/>
              </a:spcBef>
              <a:spcAft>
                <a:spcPts val="0"/>
              </a:spcAft>
              <a:buClr>
                <a:srgbClr val="2A113C"/>
              </a:buClr>
              <a:buSzPts val="3120"/>
              <a:buFont typeface="Georgia"/>
              <a:buChar char="*"/>
              <a:defRPr b="0" i="0" sz="2400" u="none" cap="none" strike="noStrike">
                <a:solidFill>
                  <a:srgbClr val="404040"/>
                </a:solidFill>
                <a:latin typeface="Trebuchet MS"/>
                <a:ea typeface="Trebuchet MS"/>
                <a:cs typeface="Trebuchet MS"/>
                <a:sym typeface="Trebuchet MS"/>
              </a:defRPr>
            </a:lvl3pPr>
            <a:lvl4pPr indent="-360680" lvl="3" marL="1828800" marR="0" rtl="0" algn="l">
              <a:spcBef>
                <a:spcPts val="320"/>
              </a:spcBef>
              <a:spcAft>
                <a:spcPts val="0"/>
              </a:spcAft>
              <a:buClr>
                <a:srgbClr val="2A113C"/>
              </a:buClr>
              <a:buSzPts val="2080"/>
              <a:buFont typeface="Georgia"/>
              <a:buChar char="*"/>
              <a:defRPr b="0" i="0" sz="1600" u="none" cap="none" strike="noStrike">
                <a:solidFill>
                  <a:srgbClr val="404040"/>
                </a:solidFill>
                <a:latin typeface="Trebuchet MS"/>
                <a:ea typeface="Trebuchet MS"/>
                <a:cs typeface="Trebuchet MS"/>
                <a:sym typeface="Trebuchet MS"/>
              </a:defRPr>
            </a:lvl4pPr>
            <a:lvl5pPr indent="-344170" lvl="4" marL="2286000" marR="0" rtl="0" algn="l">
              <a:spcBef>
                <a:spcPts val="300"/>
              </a:spcBef>
              <a:spcAft>
                <a:spcPts val="0"/>
              </a:spcAft>
              <a:buClr>
                <a:srgbClr val="2A113C"/>
              </a:buClr>
              <a:buSzPts val="1820"/>
              <a:buFont typeface="Georgia"/>
              <a:buChar char="*"/>
              <a:defRPr b="0" i="0" sz="1400" u="none" cap="none" strike="noStrike">
                <a:solidFill>
                  <a:srgbClr val="404040"/>
                </a:solidFill>
                <a:latin typeface="Trebuchet MS"/>
                <a:ea typeface="Trebuchet MS"/>
                <a:cs typeface="Trebuchet MS"/>
                <a:sym typeface="Trebuchet MS"/>
              </a:defRPr>
            </a:lvl5pPr>
            <a:lvl6pPr indent="-344170" lvl="5" marL="27432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6pPr>
            <a:lvl7pPr indent="-344170" lvl="6" marL="32004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7pPr>
            <a:lvl8pPr indent="-344170" lvl="7" marL="3657600" marR="0" rtl="0" algn="l">
              <a:spcBef>
                <a:spcPts val="300"/>
              </a:spcBef>
              <a:spcAft>
                <a:spcPts val="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8pPr>
            <a:lvl9pPr indent="-344170" lvl="8" marL="4114800" marR="0" rtl="0" algn="l">
              <a:spcBef>
                <a:spcPts val="300"/>
              </a:spcBef>
              <a:spcAft>
                <a:spcPts val="300"/>
              </a:spcAft>
              <a:buClr>
                <a:srgbClr val="29113C"/>
              </a:buClr>
              <a:buSzPts val="1820"/>
              <a:buFont typeface="Georgia"/>
              <a:buChar char="*"/>
              <a:defRPr b="0" i="0" sz="1400" u="none" cap="none" strike="noStrike">
                <a:solidFill>
                  <a:srgbClr val="3F3F3F"/>
                </a:solidFill>
                <a:latin typeface="Trebuchet MS"/>
                <a:ea typeface="Trebuchet MS"/>
                <a:cs typeface="Trebuchet MS"/>
                <a:sym typeface="Trebuchet MS"/>
              </a:defRPr>
            </a:lvl9pPr>
          </a:lstStyle>
          <a:p/>
        </p:txBody>
      </p:sp>
      <p:sp>
        <p:nvSpPr>
          <p:cNvPr id="240" name="Google Shape;240;p33"/>
          <p:cNvSpPr txBox="1"/>
          <p:nvPr>
            <p:ph idx="10" type="dt"/>
          </p:nvPr>
        </p:nvSpPr>
        <p:spPr>
          <a:xfrm>
            <a:off x="6172200" y="6172200"/>
            <a:ext cx="2514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1" name="Google Shape;241;p33"/>
          <p:cNvSpPr txBox="1"/>
          <p:nvPr>
            <p:ph idx="11" type="ftr"/>
          </p:nvPr>
        </p:nvSpPr>
        <p:spPr>
          <a:xfrm>
            <a:off x="457200" y="6172200"/>
            <a:ext cx="33528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1" i="0" sz="1100" u="none">
                <a:solidFill>
                  <a:srgbClr val="7F7F7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2" name="Google Shape;242;p33"/>
          <p:cNvSpPr txBox="1"/>
          <p:nvPr>
            <p:ph idx="12" type="sldNum"/>
          </p:nvPr>
        </p:nvSpPr>
        <p:spPr>
          <a:xfrm>
            <a:off x="3810000" y="6172200"/>
            <a:ext cx="18288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1pPr>
            <a:lvl2pPr indent="0" lvl="1"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2pPr>
            <a:lvl3pPr indent="0" lvl="2"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3pPr>
            <a:lvl4pPr indent="0" lvl="3"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4pPr>
            <a:lvl5pPr indent="0" lvl="4"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5pPr>
            <a:lvl6pPr indent="0" lvl="5"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6pPr>
            <a:lvl7pPr indent="0" lvl="6"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7pPr>
            <a:lvl8pPr indent="0" lvl="7"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8pPr>
            <a:lvl9pPr indent="0" lvl="8" marL="0" marR="0" rtl="0" algn="ctr">
              <a:lnSpc>
                <a:spcPct val="100000"/>
              </a:lnSpc>
              <a:spcBef>
                <a:spcPts val="0"/>
              </a:spcBef>
              <a:spcAft>
                <a:spcPts val="0"/>
              </a:spcAft>
              <a:buClr>
                <a:srgbClr val="7F7F7F"/>
              </a:buClr>
              <a:buSzPts val="1200"/>
              <a:buFont typeface="Arial"/>
              <a:buNone/>
              <a:defRPr b="1" i="0" sz="1200" u="none">
                <a:solidFill>
                  <a:srgbClr val="7F7F7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72"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1"/>
          <p:cNvSpPr txBox="1"/>
          <p:nvPr/>
        </p:nvSpPr>
        <p:spPr>
          <a:xfrm>
            <a:off x="742950" y="2300288"/>
            <a:ext cx="7772400" cy="819150"/>
          </a:xfrm>
          <a:prstGeom prst="rect">
            <a:avLst/>
          </a:prstGeom>
          <a:noFill/>
          <a:ln>
            <a:noFill/>
          </a:ln>
        </p:spPr>
        <p:txBody>
          <a:bodyPr anchorCtr="0" anchor="b" bIns="91425" lIns="90000" spcFirstLastPara="1" rIns="90000" wrap="square" tIns="38875">
            <a:noAutofit/>
          </a:bodyPr>
          <a:lstStyle/>
          <a:p>
            <a:pPr indent="0" lvl="0" marL="0" marR="0" rtl="0" algn="ctr">
              <a:lnSpc>
                <a:spcPct val="100000"/>
              </a:lnSpc>
              <a:spcBef>
                <a:spcPts val="0"/>
              </a:spcBef>
              <a:spcAft>
                <a:spcPts val="0"/>
              </a:spcAft>
              <a:buClr>
                <a:srgbClr val="BDC9E7"/>
              </a:buClr>
              <a:buSzPts val="4000"/>
              <a:buFont typeface="Arial"/>
              <a:buNone/>
            </a:pPr>
            <a:r>
              <a:rPr b="1" i="0" lang="en-US" sz="4000" u="none" cap="none" strike="noStrike">
                <a:solidFill>
                  <a:srgbClr val="BDC9E7"/>
                </a:solidFill>
                <a:latin typeface="Times New Roman"/>
                <a:ea typeface="Times New Roman"/>
                <a:cs typeface="Times New Roman"/>
                <a:sym typeface="Times New Roman"/>
              </a:rPr>
              <a:t>MLA Formatting Style</a:t>
            </a:r>
            <a:endParaRPr b="1" i="0" sz="1800" u="none" cap="none" strike="noStrike">
              <a:solidFill>
                <a:srgbClr val="BDC9E7"/>
              </a:solidFill>
              <a:latin typeface="Times New Roman"/>
              <a:ea typeface="Times New Roman"/>
              <a:cs typeface="Times New Roman"/>
              <a:sym typeface="Times New Roman"/>
            </a:endParaRPr>
          </a:p>
        </p:txBody>
      </p:sp>
      <p:sp>
        <p:nvSpPr>
          <p:cNvPr id="392" name="Google Shape;392;p51"/>
          <p:cNvSpPr/>
          <p:nvPr/>
        </p:nvSpPr>
        <p:spPr>
          <a:xfrm>
            <a:off x="1732459" y="3119438"/>
            <a:ext cx="5793381" cy="5847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BDC9E7"/>
              </a:buClr>
              <a:buSzPts val="3200"/>
              <a:buFont typeface="Arial"/>
              <a:buNone/>
            </a:pPr>
            <a:r>
              <a:rPr b="1" i="0" lang="en-US" sz="3200" u="none" cap="none" strike="noStrike">
                <a:solidFill>
                  <a:srgbClr val="BDC9E7"/>
                </a:solidFill>
                <a:latin typeface="Times New Roman"/>
                <a:ea typeface="Times New Roman"/>
                <a:cs typeface="Times New Roman"/>
                <a:sym typeface="Times New Roman"/>
              </a:rPr>
              <a:t>(Modern Language Association)</a:t>
            </a:r>
            <a:endParaRPr b="1" i="0" sz="3200" u="none" cap="none" strike="noStrike">
              <a:solidFill>
                <a:srgbClr val="BDC9E7"/>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txBox="1"/>
          <p:nvPr/>
        </p:nvSpPr>
        <p:spPr>
          <a:xfrm>
            <a:off x="498143" y="284707"/>
            <a:ext cx="8229600" cy="114300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BDC9E7"/>
              </a:buClr>
              <a:buSzPts val="4000"/>
              <a:buFont typeface="Times New Roman"/>
              <a:buNone/>
            </a:pPr>
            <a:r>
              <a:rPr b="1" i="0" lang="en-US" sz="4000" u="none" cap="none" strike="noStrike">
                <a:solidFill>
                  <a:srgbClr val="BDC9E7"/>
                </a:solidFill>
                <a:latin typeface="Times New Roman"/>
                <a:ea typeface="Times New Roman"/>
                <a:cs typeface="Times New Roman"/>
                <a:sym typeface="Times New Roman"/>
              </a:rPr>
              <a:t>Long Quotations</a:t>
            </a:r>
            <a:br>
              <a:rPr b="1" i="0" lang="en-US" sz="4000" u="none" cap="none" strike="noStrike">
                <a:solidFill>
                  <a:srgbClr val="BDC9E7"/>
                </a:solidFill>
                <a:latin typeface="Times New Roman"/>
                <a:ea typeface="Times New Roman"/>
                <a:cs typeface="Times New Roman"/>
                <a:sym typeface="Times New Roman"/>
              </a:rPr>
            </a:br>
            <a:endParaRPr b="1" i="0" sz="4000" u="none" cap="none" strike="noStrike">
              <a:solidFill>
                <a:srgbClr val="BDC9E7"/>
              </a:solidFill>
              <a:latin typeface="Times New Roman"/>
              <a:ea typeface="Times New Roman"/>
              <a:cs typeface="Times New Roman"/>
              <a:sym typeface="Times New Roman"/>
            </a:endParaRPr>
          </a:p>
        </p:txBody>
      </p:sp>
      <p:sp>
        <p:nvSpPr>
          <p:cNvPr id="470" name="Google Shape;470;p60"/>
          <p:cNvSpPr txBox="1"/>
          <p:nvPr/>
        </p:nvSpPr>
        <p:spPr>
          <a:xfrm>
            <a:off x="457200" y="1035050"/>
            <a:ext cx="8229600" cy="5624512"/>
          </a:xfrm>
          <a:prstGeom prst="rect">
            <a:avLst/>
          </a:prstGeom>
          <a:noFill/>
          <a:ln>
            <a:noFill/>
          </a:ln>
        </p:spPr>
        <p:txBody>
          <a:bodyPr anchorCtr="0" anchor="t" bIns="46800" lIns="90000" spcFirstLastPara="1" rIns="90000" wrap="square" tIns="46800">
            <a:noAutofit/>
          </a:bodyPr>
          <a:lstStyle/>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Longer than 4 lines of prose or 3 lines of verse.</a:t>
            </a:r>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Placed in a free-standing block of text.</a:t>
            </a:r>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No quotation marks. </a:t>
            </a:r>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Indented </a:t>
            </a:r>
            <a:r>
              <a:rPr b="1" i="0" lang="en-US" sz="2000" u="none">
                <a:solidFill>
                  <a:srgbClr val="000000"/>
                </a:solidFill>
                <a:latin typeface="Times New Roman"/>
                <a:ea typeface="Times New Roman"/>
                <a:cs typeface="Times New Roman"/>
                <a:sym typeface="Times New Roman"/>
              </a:rPr>
              <a:t>one inch</a:t>
            </a:r>
            <a:r>
              <a:rPr b="0" i="0" lang="en-US" sz="2000" u="none">
                <a:solidFill>
                  <a:srgbClr val="000000"/>
                </a:solidFill>
                <a:latin typeface="Times New Roman"/>
                <a:ea typeface="Times New Roman"/>
                <a:cs typeface="Times New Roman"/>
                <a:sym typeface="Times New Roman"/>
              </a:rPr>
              <a:t> from the left margin.</a:t>
            </a:r>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Double-spaced.</a:t>
            </a:r>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The first line of the quotation is indented by an additional quarter inch if it</a:t>
            </a:r>
            <a:endParaRPr/>
          </a:p>
          <a:p>
            <a:pPr indent="0" lvl="0" marL="0" marR="0" rtl="0" algn="just">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has multiple paragraphs. </a:t>
            </a:r>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Parenthetical citation comes </a:t>
            </a:r>
            <a:r>
              <a:rPr b="1" i="0" lang="en-US" sz="2000" u="none">
                <a:solidFill>
                  <a:srgbClr val="000000"/>
                </a:solidFill>
                <a:latin typeface="Times New Roman"/>
                <a:ea typeface="Times New Roman"/>
                <a:cs typeface="Times New Roman"/>
                <a:sym typeface="Times New Roman"/>
              </a:rPr>
              <a:t>after</a:t>
            </a:r>
            <a:r>
              <a:rPr b="0" i="0" lang="en-US" sz="2000" u="none">
                <a:solidFill>
                  <a:srgbClr val="000000"/>
                </a:solidFill>
                <a:latin typeface="Times New Roman"/>
                <a:ea typeface="Times New Roman"/>
                <a:cs typeface="Times New Roman"/>
                <a:sym typeface="Times New Roman"/>
              </a:rPr>
              <a:t> the closing punctuation mark. </a:t>
            </a:r>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When quoting verse, original line breaks are maintained.</a:t>
            </a:r>
            <a:endParaRPr/>
          </a:p>
          <a:p>
            <a:pPr indent="0" lvl="0" marL="0" marR="0" rtl="0" algn="just">
              <a:lnSpc>
                <a:spcPct val="9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70C0"/>
              </a:buClr>
              <a:buSzPts val="2000"/>
              <a:buFont typeface="Times New Roman"/>
              <a:buNone/>
            </a:pPr>
            <a:r>
              <a:rPr b="0" i="0" lang="en-US" sz="2000" u="none">
                <a:solidFill>
                  <a:srgbClr val="0070C0"/>
                </a:solidFill>
                <a:latin typeface="Times New Roman"/>
                <a:ea typeface="Times New Roman"/>
                <a:cs typeface="Times New Roman"/>
                <a:sym typeface="Times New Roman"/>
              </a:rPr>
              <a:t>Nelly Dean treats Heathcliff poorly and dehumanizes him throughout her narration:</a:t>
            </a:r>
            <a:endParaRPr/>
          </a:p>
          <a:p>
            <a:pPr indent="0" lvl="0" marL="0" marR="0" rtl="0" algn="just">
              <a:lnSpc>
                <a:spcPct val="90000"/>
              </a:lnSpc>
              <a:spcBef>
                <a:spcPts val="0"/>
              </a:spcBef>
              <a:spcAft>
                <a:spcPts val="0"/>
              </a:spcAft>
              <a:buClr>
                <a:srgbClr val="0070C0"/>
              </a:buClr>
              <a:buSzPts val="2000"/>
              <a:buFont typeface="Times New Roman"/>
              <a:buNone/>
            </a:pPr>
            <a:r>
              <a:rPr b="0" i="0" lang="en-US" sz="2000" u="none">
                <a:solidFill>
                  <a:srgbClr val="0070C0"/>
                </a:solidFill>
                <a:latin typeface="Times New Roman"/>
                <a:ea typeface="Times New Roman"/>
                <a:cs typeface="Times New Roman"/>
                <a:sym typeface="Times New Roman"/>
              </a:rPr>
              <a:t>They entirely refused to have it in bed with them, or even in their room, and I had no more sense, so, I put it on the landing of the stairs, hoping it would be gone on the morrow. By chance, or else attracted by hearing his voice, it crept to Mr. Earnshaw's door, and there he found it on quitting his chamber. Inquiries were made as to how it got there; I was obliged to confess, and in recompense for my cowardice and inhumanity was sent out of the house </a:t>
            </a:r>
            <a:r>
              <a:rPr b="1" i="0" lang="en-US" sz="2000" u="none">
                <a:solidFill>
                  <a:srgbClr val="0070C0"/>
                </a:solidFill>
                <a:latin typeface="Times New Roman"/>
                <a:ea typeface="Times New Roman"/>
                <a:cs typeface="Times New Roman"/>
                <a:sym typeface="Times New Roman"/>
              </a:rPr>
              <a:t>(Bronte 78)</a:t>
            </a:r>
            <a:r>
              <a:rPr b="0" i="0" lang="en-US" sz="2000" u="none">
                <a:solidFill>
                  <a:srgbClr val="0070C0"/>
                </a:solidFill>
                <a:latin typeface="Times New Roman"/>
                <a:ea typeface="Times New Roman"/>
                <a:cs typeface="Times New Roman"/>
                <a:sym typeface="Times New Roman"/>
              </a:rPr>
              <a:t>.</a:t>
            </a:r>
            <a:endParaRPr b="1" i="0" sz="2000" u="non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i="0" sz="2000" u="none">
              <a:solidFill>
                <a:srgbClr val="0070C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1"/>
          <p:cNvSpPr txBox="1"/>
          <p:nvPr/>
        </p:nvSpPr>
        <p:spPr>
          <a:xfrm>
            <a:off x="457200" y="244475"/>
            <a:ext cx="8229600" cy="550863"/>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BDC9E7"/>
              </a:buClr>
              <a:buSzPts val="4000"/>
              <a:buFont typeface="Times New Roman"/>
              <a:buNone/>
            </a:pPr>
            <a:r>
              <a:rPr b="1" i="0" lang="en-US" sz="4000" u="none" cap="none" strike="noStrike">
                <a:solidFill>
                  <a:srgbClr val="BDC9E7"/>
                </a:solidFill>
                <a:latin typeface="Times New Roman"/>
                <a:ea typeface="Times New Roman"/>
                <a:cs typeface="Times New Roman"/>
                <a:sym typeface="Times New Roman"/>
              </a:rPr>
              <a:t>Works Cited</a:t>
            </a:r>
            <a:endParaRPr b="1" i="0" sz="4000" u="none" cap="none" strike="noStrike">
              <a:solidFill>
                <a:srgbClr val="BDC9E7"/>
              </a:solidFill>
              <a:latin typeface="Times New Roman"/>
              <a:ea typeface="Times New Roman"/>
              <a:cs typeface="Times New Roman"/>
              <a:sym typeface="Times New Roman"/>
            </a:endParaRPr>
          </a:p>
        </p:txBody>
      </p:sp>
      <p:sp>
        <p:nvSpPr>
          <p:cNvPr id="477" name="Google Shape;477;p61"/>
          <p:cNvSpPr txBox="1"/>
          <p:nvPr/>
        </p:nvSpPr>
        <p:spPr>
          <a:xfrm>
            <a:off x="511175" y="1098550"/>
            <a:ext cx="8229600" cy="5218112"/>
          </a:xfrm>
          <a:prstGeom prst="rect">
            <a:avLst/>
          </a:prstGeom>
          <a:noFill/>
          <a:ln>
            <a:noFill/>
          </a:ln>
        </p:spPr>
        <p:txBody>
          <a:bodyPr anchorCtr="0" anchor="t" bIns="46800" lIns="90000" spcFirstLastPara="1" rIns="90000" wrap="square" tIns="46800">
            <a:noAutofit/>
          </a:bodyPr>
          <a:lstStyle/>
          <a:p>
            <a:pPr indent="-139700" lvl="0" marL="0" marR="0" rtl="0" algn="just">
              <a:lnSpc>
                <a:spcPct val="100000"/>
              </a:lnSpc>
              <a:spcBef>
                <a:spcPts val="0"/>
              </a:spcBef>
              <a:spcAft>
                <a:spcPts val="0"/>
              </a:spcAft>
              <a:buClr>
                <a:srgbClr val="002060"/>
              </a:buClr>
              <a:buSzPts val="2200"/>
              <a:buFont typeface="Noto Sans Symbols"/>
              <a:buChar char="❖"/>
            </a:pPr>
            <a:r>
              <a:rPr b="0" i="0" lang="en-US" sz="2200" u="none">
                <a:solidFill>
                  <a:srgbClr val="002060"/>
                </a:solidFill>
                <a:latin typeface="Times New Roman"/>
                <a:ea typeface="Times New Roman"/>
                <a:cs typeface="Times New Roman"/>
                <a:sym typeface="Times New Roman"/>
              </a:rPr>
              <a:t> Placed on a separate page at the end of the paper. </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a:solidFill>
                <a:srgbClr val="002060"/>
              </a:solidFill>
              <a:latin typeface="Times New Roman"/>
              <a:ea typeface="Times New Roman"/>
              <a:cs typeface="Times New Roman"/>
              <a:sym typeface="Times New Roman"/>
            </a:endParaRPr>
          </a:p>
          <a:p>
            <a:pPr indent="-139700" lvl="0" marL="0" marR="0" rtl="0" algn="just">
              <a:lnSpc>
                <a:spcPct val="100000"/>
              </a:lnSpc>
              <a:spcBef>
                <a:spcPts val="0"/>
              </a:spcBef>
              <a:spcAft>
                <a:spcPts val="0"/>
              </a:spcAft>
              <a:buClr>
                <a:srgbClr val="002060"/>
              </a:buClr>
              <a:buSzPts val="2200"/>
              <a:buFont typeface="Noto Sans Symbols"/>
              <a:buChar char="❖"/>
            </a:pPr>
            <a:r>
              <a:rPr b="0" i="0" lang="en-US" sz="2200" u="none">
                <a:solidFill>
                  <a:srgbClr val="002060"/>
                </a:solidFill>
                <a:latin typeface="Times New Roman"/>
                <a:ea typeface="Times New Roman"/>
                <a:cs typeface="Times New Roman"/>
                <a:sym typeface="Times New Roman"/>
              </a:rPr>
              <a:t> One-inch margins.</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a:solidFill>
                <a:srgbClr val="002060"/>
              </a:solidFill>
              <a:latin typeface="Times New Roman"/>
              <a:ea typeface="Times New Roman"/>
              <a:cs typeface="Times New Roman"/>
              <a:sym typeface="Times New Roman"/>
            </a:endParaRPr>
          </a:p>
          <a:p>
            <a:pPr indent="-139700" lvl="0" marL="0" marR="0" rtl="0" algn="just">
              <a:lnSpc>
                <a:spcPct val="100000"/>
              </a:lnSpc>
              <a:spcBef>
                <a:spcPts val="0"/>
              </a:spcBef>
              <a:spcAft>
                <a:spcPts val="0"/>
              </a:spcAft>
              <a:buClr>
                <a:srgbClr val="002060"/>
              </a:buClr>
              <a:buSzPts val="2200"/>
              <a:buFont typeface="Noto Sans Symbols"/>
              <a:buChar char="❖"/>
            </a:pPr>
            <a:r>
              <a:rPr b="0" i="0" lang="en-US" sz="2200" u="none">
                <a:solidFill>
                  <a:srgbClr val="002060"/>
                </a:solidFill>
                <a:latin typeface="Times New Roman"/>
                <a:ea typeface="Times New Roman"/>
                <a:cs typeface="Times New Roman"/>
                <a:sym typeface="Times New Roman"/>
              </a:rPr>
              <a:t> Page number and header as on the rest of pages.</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a:solidFill>
                <a:srgbClr val="002060"/>
              </a:solidFill>
              <a:latin typeface="Times New Roman"/>
              <a:ea typeface="Times New Roman"/>
              <a:cs typeface="Times New Roman"/>
              <a:sym typeface="Times New Roman"/>
            </a:endParaRPr>
          </a:p>
          <a:p>
            <a:pPr indent="-139700" lvl="0" marL="0" marR="0" rtl="0" algn="just">
              <a:lnSpc>
                <a:spcPct val="100000"/>
              </a:lnSpc>
              <a:spcBef>
                <a:spcPts val="0"/>
              </a:spcBef>
              <a:spcAft>
                <a:spcPts val="0"/>
              </a:spcAft>
              <a:buClr>
                <a:srgbClr val="002060"/>
              </a:buClr>
              <a:buSzPts val="2200"/>
              <a:buFont typeface="Noto Sans Symbols"/>
              <a:buChar char="❖"/>
            </a:pPr>
            <a:r>
              <a:rPr b="0" i="0" lang="en-US" sz="2200" u="none">
                <a:solidFill>
                  <a:srgbClr val="002060"/>
                </a:solidFill>
                <a:latin typeface="Times New Roman"/>
                <a:ea typeface="Times New Roman"/>
                <a:cs typeface="Times New Roman"/>
                <a:sym typeface="Times New Roman"/>
              </a:rPr>
              <a:t> Labeled ‘</a:t>
            </a:r>
            <a:r>
              <a:rPr b="1" i="0" lang="en-US" sz="2200" u="none">
                <a:solidFill>
                  <a:srgbClr val="002060"/>
                </a:solidFill>
                <a:latin typeface="Times New Roman"/>
                <a:ea typeface="Times New Roman"/>
                <a:cs typeface="Times New Roman"/>
                <a:sym typeface="Times New Roman"/>
              </a:rPr>
              <a:t>Work Cited</a:t>
            </a:r>
            <a:r>
              <a:rPr b="0" i="0" lang="en-US" sz="2200" u="none">
                <a:solidFill>
                  <a:srgbClr val="002060"/>
                </a:solidFill>
                <a:latin typeface="Times New Roman"/>
                <a:ea typeface="Times New Roman"/>
                <a:cs typeface="Times New Roman"/>
                <a:sym typeface="Times New Roman"/>
              </a:rPr>
              <a:t>’ (if there is 1 source used in the paper) and</a:t>
            </a:r>
            <a:endParaRPr/>
          </a:p>
          <a:p>
            <a:pPr indent="0" lvl="0" marL="0" marR="0" rtl="0" algn="just">
              <a:lnSpc>
                <a:spcPct val="100000"/>
              </a:lnSpc>
              <a:spcBef>
                <a:spcPts val="0"/>
              </a:spcBef>
              <a:spcAft>
                <a:spcPts val="0"/>
              </a:spcAft>
              <a:buClr>
                <a:srgbClr val="002060"/>
              </a:buClr>
              <a:buSzPts val="2200"/>
              <a:buFont typeface="Times New Roman"/>
              <a:buNone/>
            </a:pPr>
            <a:r>
              <a:rPr b="0" i="0" lang="en-US" sz="2200" u="none">
                <a:solidFill>
                  <a:srgbClr val="002060"/>
                </a:solidFill>
                <a:latin typeface="Times New Roman"/>
                <a:ea typeface="Times New Roman"/>
                <a:cs typeface="Times New Roman"/>
                <a:sym typeface="Times New Roman"/>
              </a:rPr>
              <a:t>    ‘</a:t>
            </a:r>
            <a:r>
              <a:rPr b="1" i="0" lang="en-US" sz="2200" u="none">
                <a:solidFill>
                  <a:srgbClr val="002060"/>
                </a:solidFill>
                <a:latin typeface="Times New Roman"/>
                <a:ea typeface="Times New Roman"/>
                <a:cs typeface="Times New Roman"/>
                <a:sym typeface="Times New Roman"/>
              </a:rPr>
              <a:t>Works Cited</a:t>
            </a:r>
            <a:r>
              <a:rPr b="0" i="0" lang="en-US" sz="2200" u="none">
                <a:solidFill>
                  <a:srgbClr val="002060"/>
                </a:solidFill>
                <a:latin typeface="Times New Roman"/>
                <a:ea typeface="Times New Roman"/>
                <a:cs typeface="Times New Roman"/>
                <a:sym typeface="Times New Roman"/>
              </a:rPr>
              <a:t>’ (if there are 2 and more) – centred, regular type,</a:t>
            </a:r>
            <a:endParaRPr/>
          </a:p>
          <a:p>
            <a:pPr indent="0" lvl="0" marL="0" marR="0" rtl="0" algn="just">
              <a:lnSpc>
                <a:spcPct val="100000"/>
              </a:lnSpc>
              <a:spcBef>
                <a:spcPts val="0"/>
              </a:spcBef>
              <a:spcAft>
                <a:spcPts val="0"/>
              </a:spcAft>
              <a:buClr>
                <a:srgbClr val="002060"/>
              </a:buClr>
              <a:buSzPts val="2200"/>
              <a:buFont typeface="Times New Roman"/>
              <a:buNone/>
            </a:pPr>
            <a:r>
              <a:rPr b="0" i="0" lang="en-US" sz="2200" u="none">
                <a:solidFill>
                  <a:srgbClr val="002060"/>
                </a:solidFill>
                <a:latin typeface="Times New Roman"/>
                <a:ea typeface="Times New Roman"/>
                <a:cs typeface="Times New Roman"/>
                <a:sym typeface="Times New Roman"/>
              </a:rPr>
              <a:t>     without quotation marks.</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a:solidFill>
                <a:srgbClr val="002060"/>
              </a:solidFill>
              <a:latin typeface="Times New Roman"/>
              <a:ea typeface="Times New Roman"/>
              <a:cs typeface="Times New Roman"/>
              <a:sym typeface="Times New Roman"/>
            </a:endParaRPr>
          </a:p>
          <a:p>
            <a:pPr indent="-139700" lvl="0" marL="0" marR="0" rtl="0" algn="just">
              <a:lnSpc>
                <a:spcPct val="100000"/>
              </a:lnSpc>
              <a:spcBef>
                <a:spcPts val="0"/>
              </a:spcBef>
              <a:spcAft>
                <a:spcPts val="0"/>
              </a:spcAft>
              <a:buClr>
                <a:srgbClr val="002060"/>
              </a:buClr>
              <a:buSzPts val="2200"/>
              <a:buFont typeface="Noto Sans Symbols"/>
              <a:buChar char="❖"/>
            </a:pPr>
            <a:r>
              <a:rPr b="0" i="0" lang="en-US" sz="2200" u="none">
                <a:solidFill>
                  <a:srgbClr val="002060"/>
                </a:solidFill>
                <a:latin typeface="Times New Roman"/>
                <a:ea typeface="Times New Roman"/>
                <a:cs typeface="Times New Roman"/>
                <a:sym typeface="Times New Roman"/>
              </a:rPr>
              <a:t> Double-spaced (no extra spaces between the lines).</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a:solidFill>
                <a:srgbClr val="002060"/>
              </a:solidFill>
              <a:latin typeface="Times New Roman"/>
              <a:ea typeface="Times New Roman"/>
              <a:cs typeface="Times New Roman"/>
              <a:sym typeface="Times New Roman"/>
            </a:endParaRPr>
          </a:p>
          <a:p>
            <a:pPr indent="-139700" lvl="0" marL="0" marR="0" rtl="0" algn="just">
              <a:lnSpc>
                <a:spcPct val="100000"/>
              </a:lnSpc>
              <a:spcBef>
                <a:spcPts val="0"/>
              </a:spcBef>
              <a:spcAft>
                <a:spcPts val="0"/>
              </a:spcAft>
              <a:buClr>
                <a:srgbClr val="002060"/>
              </a:buClr>
              <a:buSzPts val="2200"/>
              <a:buFont typeface="Noto Sans Symbols"/>
              <a:buChar char="❖"/>
            </a:pPr>
            <a:r>
              <a:rPr b="0" i="0" lang="en-US" sz="2200" u="none">
                <a:solidFill>
                  <a:srgbClr val="002060"/>
                </a:solidFill>
                <a:latin typeface="Times New Roman"/>
                <a:ea typeface="Times New Roman"/>
                <a:cs typeface="Times New Roman"/>
                <a:sym typeface="Times New Roman"/>
              </a:rPr>
              <a:t> Sources are indented (0.5” hanging).</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a:solidFill>
                <a:srgbClr val="002060"/>
              </a:solidFill>
              <a:latin typeface="Times New Roman"/>
              <a:ea typeface="Times New Roman"/>
              <a:cs typeface="Times New Roman"/>
              <a:sym typeface="Times New Roman"/>
            </a:endParaRPr>
          </a:p>
          <a:p>
            <a:pPr indent="-139700" lvl="0" marL="0" marR="0" rtl="0" algn="just">
              <a:lnSpc>
                <a:spcPct val="100000"/>
              </a:lnSpc>
              <a:spcBef>
                <a:spcPts val="0"/>
              </a:spcBef>
              <a:spcAft>
                <a:spcPts val="0"/>
              </a:spcAft>
              <a:buClr>
                <a:srgbClr val="002060"/>
              </a:buClr>
              <a:buSzPts val="2200"/>
              <a:buFont typeface="Noto Sans Symbols"/>
              <a:buChar char="❖"/>
            </a:pPr>
            <a:r>
              <a:rPr b="0" i="0" lang="en-US" sz="2200" u="none">
                <a:solidFill>
                  <a:srgbClr val="002060"/>
                </a:solidFill>
                <a:latin typeface="Times New Roman"/>
                <a:ea typeface="Times New Roman"/>
                <a:cs typeface="Times New Roman"/>
                <a:sym typeface="Times New Roman"/>
              </a:rPr>
              <a:t> Page numbers are indicated (especially for journals, formatted like</a:t>
            </a:r>
            <a:endParaRPr/>
          </a:p>
          <a:p>
            <a:pPr indent="0" lvl="0" marL="0" marR="0" rtl="0" algn="just">
              <a:lnSpc>
                <a:spcPct val="100000"/>
              </a:lnSpc>
              <a:spcBef>
                <a:spcPts val="0"/>
              </a:spcBef>
              <a:spcAft>
                <a:spcPts val="0"/>
              </a:spcAft>
              <a:buClr>
                <a:srgbClr val="002060"/>
              </a:buClr>
              <a:buSzPts val="2200"/>
              <a:buFont typeface="Times New Roman"/>
              <a:buNone/>
            </a:pPr>
            <a:r>
              <a:rPr b="0" i="0" lang="en-US" sz="2200" u="none">
                <a:solidFill>
                  <a:srgbClr val="002060"/>
                </a:solidFill>
                <a:latin typeface="Times New Roman"/>
                <a:ea typeface="Times New Roman"/>
                <a:cs typeface="Times New Roman"/>
                <a:sym typeface="Times New Roman"/>
              </a:rPr>
              <a:t>    this: pp. 250-55, which means that pages from 250 to 255 were used</a:t>
            </a:r>
            <a:endParaRPr/>
          </a:p>
          <a:p>
            <a:pPr indent="0" lvl="0" marL="0" marR="0" rtl="0" algn="just">
              <a:lnSpc>
                <a:spcPct val="100000"/>
              </a:lnSpc>
              <a:spcBef>
                <a:spcPts val="0"/>
              </a:spcBef>
              <a:spcAft>
                <a:spcPts val="0"/>
              </a:spcAft>
              <a:buClr>
                <a:srgbClr val="002060"/>
              </a:buClr>
              <a:buSzPts val="2200"/>
              <a:buFont typeface="Times New Roman"/>
              <a:buNone/>
            </a:pPr>
            <a:r>
              <a:rPr b="0" i="0" lang="en-US" sz="2200" u="none">
                <a:solidFill>
                  <a:srgbClr val="002060"/>
                </a:solidFill>
                <a:latin typeface="Times New Roman"/>
                <a:ea typeface="Times New Roman"/>
                <a:cs typeface="Times New Roman"/>
                <a:sym typeface="Times New Roman"/>
              </a:rPr>
              <a:t>    in the paper).</a:t>
            </a:r>
            <a:endParaRPr/>
          </a:p>
          <a:p>
            <a:pPr indent="0" lvl="0" marL="0" marR="0" rtl="0" algn="l">
              <a:lnSpc>
                <a:spcPct val="100000"/>
              </a:lnSpc>
              <a:spcBef>
                <a:spcPts val="0"/>
              </a:spcBef>
              <a:spcAft>
                <a:spcPts val="0"/>
              </a:spcAft>
              <a:buNone/>
            </a:pPr>
            <a:r>
              <a:t/>
            </a:r>
            <a:endParaRPr b="0" i="0" sz="2200" u="none">
              <a:solidFill>
                <a:srgbClr val="00206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2"/>
          <p:cNvSpPr txBox="1"/>
          <p:nvPr/>
        </p:nvSpPr>
        <p:spPr>
          <a:xfrm>
            <a:off x="498143" y="962522"/>
            <a:ext cx="8154538" cy="1425837"/>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1B0033"/>
              </a:buClr>
              <a:buSzPts val="500"/>
              <a:buFont typeface="Times New Roman"/>
              <a:buNone/>
            </a:pPr>
            <a:r>
              <a:rPr b="1" i="0" lang="en-US" sz="2000" u="none" cap="none" strike="noStrike">
                <a:solidFill>
                  <a:srgbClr val="1B0033"/>
                </a:solidFill>
                <a:latin typeface="Times New Roman"/>
                <a:ea typeface="Times New Roman"/>
                <a:cs typeface="Times New Roman"/>
                <a:sym typeface="Times New Roman"/>
              </a:rPr>
              <a:t>Book with One Author</a:t>
            </a:r>
            <a:endParaRPr b="1" i="0" sz="2000" u="none" cap="none" strike="noStrike">
              <a:solidFill>
                <a:srgbClr val="696464"/>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5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70C0"/>
              </a:buClr>
              <a:buSzPts val="500"/>
              <a:buFont typeface="Times New Roman"/>
              <a:buNone/>
            </a:pPr>
            <a:r>
              <a:rPr b="0" i="0" lang="en-US" sz="2000" u="none" cap="none" strike="noStrike">
                <a:solidFill>
                  <a:srgbClr val="0070C0"/>
                </a:solidFill>
                <a:latin typeface="Times New Roman"/>
                <a:ea typeface="Times New Roman"/>
                <a:cs typeface="Times New Roman"/>
                <a:sym typeface="Times New Roman"/>
              </a:rPr>
              <a:t>Surname, Name. </a:t>
            </a:r>
            <a:r>
              <a:rPr b="0" i="1" lang="en-US" sz="2000" u="none" cap="none" strike="noStrike">
                <a:solidFill>
                  <a:srgbClr val="0070C0"/>
                </a:solidFill>
                <a:latin typeface="Times New Roman"/>
                <a:ea typeface="Times New Roman"/>
                <a:cs typeface="Times New Roman"/>
                <a:sym typeface="Times New Roman"/>
              </a:rPr>
              <a:t>Title of the Book</a:t>
            </a:r>
            <a:r>
              <a:rPr b="0" i="0" lang="en-US" sz="2000" u="none" cap="none" strike="noStrike">
                <a:solidFill>
                  <a:srgbClr val="0070C0"/>
                </a:solidFill>
                <a:latin typeface="Times New Roman"/>
                <a:ea typeface="Times New Roman"/>
                <a:cs typeface="Times New Roman"/>
                <a:sym typeface="Times New Roman"/>
              </a:rPr>
              <a:t>. Publishing House: Year of Publication</a:t>
            </a:r>
            <a:endParaRPr/>
          </a:p>
          <a:p>
            <a:pPr indent="0" lvl="0" marL="0" marR="0" rtl="0" algn="l">
              <a:lnSpc>
                <a:spcPct val="100000"/>
              </a:lnSpc>
              <a:spcBef>
                <a:spcPts val="0"/>
              </a:spcBef>
              <a:spcAft>
                <a:spcPts val="0"/>
              </a:spcAft>
              <a:buClr>
                <a:schemeClr val="dk1"/>
              </a:buClr>
              <a:buSzPts val="500"/>
              <a:buFont typeface="Arial"/>
              <a:buNone/>
            </a:pPr>
            <a:r>
              <a:t/>
            </a:r>
            <a:endParaRPr b="0" i="0" sz="2000" u="none" cap="none" strike="noStrike">
              <a:solidFill>
                <a:srgbClr val="00206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500"/>
              <a:buFont typeface="Times New Roman"/>
              <a:buNone/>
            </a:pPr>
            <a:r>
              <a:rPr b="0" i="0" lang="en-US" sz="2000" u="none" cap="none" strike="noStrike">
                <a:solidFill>
                  <a:srgbClr val="002060"/>
                </a:solidFill>
                <a:latin typeface="Times New Roman"/>
                <a:ea typeface="Times New Roman"/>
                <a:cs typeface="Times New Roman"/>
                <a:sym typeface="Times New Roman"/>
              </a:rPr>
              <a:t>Gleick, James. </a:t>
            </a:r>
            <a:r>
              <a:rPr b="0" i="1" lang="en-US" sz="2000" u="none" cap="none" strike="noStrike">
                <a:solidFill>
                  <a:srgbClr val="002060"/>
                </a:solidFill>
                <a:latin typeface="Times New Roman"/>
                <a:ea typeface="Times New Roman"/>
                <a:cs typeface="Times New Roman"/>
                <a:sym typeface="Times New Roman"/>
              </a:rPr>
              <a:t>Chaos: Making a New Science</a:t>
            </a:r>
            <a:r>
              <a:rPr b="0" i="0" lang="en-US" sz="2000" u="none" cap="none" strike="noStrike">
                <a:solidFill>
                  <a:srgbClr val="002060"/>
                </a:solidFill>
                <a:latin typeface="Times New Roman"/>
                <a:ea typeface="Times New Roman"/>
                <a:cs typeface="Times New Roman"/>
                <a:sym typeface="Times New Roman"/>
              </a:rPr>
              <a:t>. Penguin, 1987.</a:t>
            </a:r>
            <a:endParaRPr/>
          </a:p>
        </p:txBody>
      </p:sp>
      <p:sp>
        <p:nvSpPr>
          <p:cNvPr id="484" name="Google Shape;484;p62"/>
          <p:cNvSpPr/>
          <p:nvPr/>
        </p:nvSpPr>
        <p:spPr>
          <a:xfrm>
            <a:off x="539085" y="2586979"/>
            <a:ext cx="8101013" cy="190821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B0033"/>
              </a:buClr>
              <a:buSzPts val="2000"/>
              <a:buFont typeface="Times New Roman"/>
              <a:buNone/>
            </a:pPr>
            <a:r>
              <a:rPr b="1" i="0" lang="en-US" sz="2000" u="none" cap="none" strike="noStrike">
                <a:solidFill>
                  <a:srgbClr val="1B0033"/>
                </a:solidFill>
                <a:latin typeface="Times New Roman"/>
                <a:ea typeface="Times New Roman"/>
                <a:cs typeface="Times New Roman"/>
                <a:sym typeface="Times New Roman"/>
              </a:rPr>
              <a:t>Book with More Than One Author</a:t>
            </a:r>
            <a:endParaRPr/>
          </a:p>
          <a:p>
            <a:pPr indent="0" lvl="0" marL="0" marR="0" rtl="0" algn="ctr">
              <a:lnSpc>
                <a:spcPct val="100000"/>
              </a:lnSpc>
              <a:spcBef>
                <a:spcPts val="0"/>
              </a:spcBef>
              <a:spcAft>
                <a:spcPts val="0"/>
              </a:spcAft>
              <a:buClr>
                <a:schemeClr val="dk1"/>
              </a:buClr>
              <a:buSzPts val="1000"/>
              <a:buFont typeface="Arial"/>
              <a:buNone/>
            </a:pPr>
            <a:r>
              <a:t/>
            </a:r>
            <a:endParaRPr b="1" i="0" sz="1000" u="none" cap="none" strike="noStrike">
              <a:solidFill>
                <a:srgbClr val="1B0033"/>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 The first author’s name is in surname - first name format.  </a:t>
            </a:r>
            <a:endParaRPr/>
          </a:p>
          <a:p>
            <a:pPr indent="-127000" lvl="0" marL="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 Subsequent author names are in first name – surname format.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
              <a:buFont typeface="Arial"/>
              <a:buNone/>
            </a:pPr>
            <a:r>
              <a:t/>
            </a:r>
            <a:endParaRPr b="0" i="0" sz="8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500"/>
              <a:buFont typeface="Times New Roman"/>
              <a:buNone/>
            </a:pPr>
            <a:r>
              <a:rPr b="0" i="0" lang="en-US" sz="2000" u="none" cap="none" strike="noStrike">
                <a:solidFill>
                  <a:srgbClr val="002060"/>
                </a:solidFill>
                <a:latin typeface="Times New Roman"/>
                <a:ea typeface="Times New Roman"/>
                <a:cs typeface="Times New Roman"/>
                <a:sym typeface="Times New Roman"/>
              </a:rPr>
              <a:t>Gillespie, Paula, and Neal Lerner. </a:t>
            </a:r>
            <a:r>
              <a:rPr b="0" i="1" lang="en-US" sz="2000" u="none" cap="none" strike="noStrike">
                <a:solidFill>
                  <a:srgbClr val="002060"/>
                </a:solidFill>
                <a:latin typeface="Times New Roman"/>
                <a:ea typeface="Times New Roman"/>
                <a:cs typeface="Times New Roman"/>
                <a:sym typeface="Times New Roman"/>
              </a:rPr>
              <a:t>The Allyn and Bacon Guide to Peer 	Tutoring</a:t>
            </a:r>
            <a:r>
              <a:rPr b="0" i="0" lang="en-US" sz="2000" u="none" cap="none" strike="noStrike">
                <a:solidFill>
                  <a:srgbClr val="002060"/>
                </a:solidFill>
                <a:latin typeface="Times New Roman"/>
                <a:ea typeface="Times New Roman"/>
                <a:cs typeface="Times New Roman"/>
                <a:sym typeface="Times New Roman"/>
              </a:rPr>
              <a:t>. Allyn, 2000.</a:t>
            </a:r>
            <a:endParaRPr/>
          </a:p>
        </p:txBody>
      </p:sp>
      <p:sp>
        <p:nvSpPr>
          <p:cNvPr id="485" name="Google Shape;485;p62"/>
          <p:cNvSpPr/>
          <p:nvPr/>
        </p:nvSpPr>
        <p:spPr>
          <a:xfrm>
            <a:off x="559559" y="4472732"/>
            <a:ext cx="8038532" cy="2385268"/>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B0033"/>
              </a:buClr>
              <a:buSzPts val="2000"/>
              <a:buFont typeface="Times New Roman"/>
              <a:buNone/>
            </a:pPr>
            <a:r>
              <a:rPr b="1" i="0" lang="en-US" sz="2000" u="none" cap="none" strike="noStrike">
                <a:solidFill>
                  <a:srgbClr val="1B0033"/>
                </a:solidFill>
                <a:latin typeface="Times New Roman"/>
                <a:ea typeface="Times New Roman"/>
                <a:cs typeface="Times New Roman"/>
                <a:sym typeface="Times New Roman"/>
              </a:rPr>
              <a:t>Article in a Magazine</a:t>
            </a:r>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1F68FF"/>
              </a:buClr>
              <a:buSzPts val="500"/>
              <a:buFont typeface="Times New Roman"/>
              <a:buNone/>
            </a:pPr>
            <a:r>
              <a:rPr b="0" i="0" lang="en-US" sz="2000" u="none" cap="none" strike="noStrike">
                <a:solidFill>
                  <a:srgbClr val="1F68FF"/>
                </a:solidFill>
                <a:latin typeface="Times New Roman"/>
                <a:ea typeface="Times New Roman"/>
                <a:cs typeface="Times New Roman"/>
                <a:sym typeface="Times New Roman"/>
              </a:rPr>
              <a:t>Author(s). "Title of Article." </a:t>
            </a:r>
            <a:r>
              <a:rPr b="0" i="1" lang="en-US" sz="2000" u="none" cap="none" strike="noStrike">
                <a:solidFill>
                  <a:srgbClr val="1F68FF"/>
                </a:solidFill>
                <a:latin typeface="Times New Roman"/>
                <a:ea typeface="Times New Roman"/>
                <a:cs typeface="Times New Roman"/>
                <a:sym typeface="Times New Roman"/>
              </a:rPr>
              <a:t>Title of Periodical</a:t>
            </a:r>
            <a:r>
              <a:rPr b="0" i="0" lang="en-US" sz="2000" u="none" cap="none" strike="noStrike">
                <a:solidFill>
                  <a:srgbClr val="1F68FF"/>
                </a:solidFill>
                <a:latin typeface="Times New Roman"/>
                <a:ea typeface="Times New Roman"/>
                <a:cs typeface="Times New Roman"/>
                <a:sym typeface="Times New Roman"/>
              </a:rPr>
              <a:t>, issue no., Day Month Year: 	pp. … . </a:t>
            </a:r>
            <a:endParaRPr/>
          </a:p>
          <a:p>
            <a:pPr indent="0" lvl="0" marL="0" marR="0" rtl="0" algn="l">
              <a:lnSpc>
                <a:spcPct val="90000"/>
              </a:lnSpc>
              <a:spcBef>
                <a:spcPts val="0"/>
              </a:spcBef>
              <a:spcAft>
                <a:spcPts val="0"/>
              </a:spcAft>
              <a:buClr>
                <a:schemeClr val="dk1"/>
              </a:buClr>
              <a:buSzPts val="250"/>
              <a:buFont typeface="Arial"/>
              <a:buNone/>
            </a:pPr>
            <a:r>
              <a:t/>
            </a:r>
            <a:endParaRPr b="0" i="0" sz="1000" u="none" cap="none" strike="noStrike">
              <a:solidFill>
                <a:srgbClr val="00206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2060"/>
              </a:buClr>
              <a:buSzPts val="500"/>
              <a:buFont typeface="Times New Roman"/>
              <a:buNone/>
            </a:pPr>
            <a:r>
              <a:rPr b="0" i="0" lang="en-US" sz="2000" u="none" cap="none" strike="noStrike">
                <a:solidFill>
                  <a:srgbClr val="002060"/>
                </a:solidFill>
                <a:latin typeface="Times New Roman"/>
                <a:ea typeface="Times New Roman"/>
                <a:cs typeface="Times New Roman"/>
                <a:sym typeface="Times New Roman"/>
              </a:rPr>
              <a:t>Poniewozik, James. "TV Makes a Too-Close Call." </a:t>
            </a:r>
            <a:r>
              <a:rPr b="0" i="1" lang="en-US" sz="2000" u="none" cap="none" strike="noStrike">
                <a:solidFill>
                  <a:srgbClr val="002060"/>
                </a:solidFill>
                <a:latin typeface="Times New Roman"/>
                <a:ea typeface="Times New Roman"/>
                <a:cs typeface="Times New Roman"/>
                <a:sym typeface="Times New Roman"/>
              </a:rPr>
              <a:t>Time,</a:t>
            </a:r>
            <a:r>
              <a:rPr b="0" i="0" lang="en-US" sz="2000" u="none" cap="none" strike="noStrike">
                <a:solidFill>
                  <a:srgbClr val="002060"/>
                </a:solidFill>
                <a:latin typeface="Times New Roman"/>
                <a:ea typeface="Times New Roman"/>
                <a:cs typeface="Times New Roman"/>
                <a:sym typeface="Times New Roman"/>
              </a:rPr>
              <a:t> no. 20, Nov. 2000: 	pp. 70-71.</a:t>
            </a:r>
            <a:endParaRPr/>
          </a:p>
          <a:p>
            <a:pPr indent="0" lvl="0" marL="0" marR="0" rtl="0" algn="l">
              <a:lnSpc>
                <a:spcPct val="90000"/>
              </a:lnSpc>
              <a:spcBef>
                <a:spcPts val="0"/>
              </a:spcBef>
              <a:spcAft>
                <a:spcPts val="0"/>
              </a:spcAft>
              <a:buClr>
                <a:schemeClr val="dk1"/>
              </a:buClr>
              <a:buSzPts val="500"/>
              <a:buFont typeface="Arial"/>
              <a:buNone/>
            </a:pPr>
            <a:r>
              <a:t/>
            </a:r>
            <a:endParaRPr b="0" i="0" sz="2000" u="none" cap="none" strike="noStrike">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p:txBody>
      </p:sp>
      <p:sp>
        <p:nvSpPr>
          <p:cNvPr id="486" name="Google Shape;486;p62"/>
          <p:cNvSpPr txBox="1"/>
          <p:nvPr/>
        </p:nvSpPr>
        <p:spPr>
          <a:xfrm>
            <a:off x="2497540" y="232011"/>
            <a:ext cx="4179670"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DC9E7"/>
              </a:buClr>
              <a:buSzPts val="4000"/>
              <a:buFont typeface="Times New Roman"/>
              <a:buNone/>
            </a:pPr>
            <a:r>
              <a:rPr b="1" i="0" lang="en-US" sz="4000" u="none" cap="none" strike="noStrike">
                <a:solidFill>
                  <a:srgbClr val="BDC9E7"/>
                </a:solidFill>
                <a:latin typeface="Times New Roman"/>
                <a:ea typeface="Times New Roman"/>
                <a:cs typeface="Times New Roman"/>
                <a:sym typeface="Times New Roman"/>
              </a:rPr>
              <a:t>Referencing Rules</a:t>
            </a:r>
            <a:endParaRPr b="1" i="0" sz="4000" u="none" cap="none" strike="noStrike">
              <a:solidFill>
                <a:srgbClr val="BDC9E7"/>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3"/>
          <p:cNvSpPr txBox="1"/>
          <p:nvPr/>
        </p:nvSpPr>
        <p:spPr>
          <a:xfrm>
            <a:off x="442889" y="754348"/>
            <a:ext cx="8229600" cy="1470238"/>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1B0033"/>
              </a:buClr>
              <a:buSzPts val="500"/>
              <a:buFont typeface="Times New Roman"/>
              <a:buNone/>
            </a:pPr>
            <a:r>
              <a:rPr b="1" i="0" lang="en-US" sz="2000" u="none" cap="none" strike="noStrike">
                <a:solidFill>
                  <a:srgbClr val="1B0033"/>
                </a:solidFill>
                <a:latin typeface="Times New Roman"/>
                <a:ea typeface="Times New Roman"/>
                <a:cs typeface="Times New Roman"/>
                <a:sym typeface="Times New Roman"/>
              </a:rPr>
              <a:t>Article in a Newspaper </a:t>
            </a:r>
            <a:endParaRPr/>
          </a:p>
          <a:p>
            <a:pPr indent="0" lvl="0" marL="0" marR="0" rtl="0" algn="just">
              <a:lnSpc>
                <a:spcPct val="100000"/>
              </a:lnSpc>
              <a:spcBef>
                <a:spcPts val="0"/>
              </a:spcBef>
              <a:spcAft>
                <a:spcPts val="0"/>
              </a:spcAft>
              <a:buClr>
                <a:schemeClr val="dk1"/>
              </a:buClr>
              <a:buSzPts val="250"/>
              <a:buFont typeface="Arial"/>
              <a:buNone/>
            </a:pPr>
            <a:r>
              <a:t/>
            </a:r>
            <a:endParaRPr b="0" i="0" sz="1000" u="none" cap="none" strike="noStrik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70C0"/>
              </a:buClr>
              <a:buSzPts val="500"/>
              <a:buFont typeface="Times New Roman"/>
              <a:buNone/>
            </a:pPr>
            <a:r>
              <a:rPr b="0" i="0" lang="en-US" sz="2000" u="none" cap="none" strike="noStrike">
                <a:solidFill>
                  <a:srgbClr val="0070C0"/>
                </a:solidFill>
                <a:latin typeface="Times New Roman"/>
                <a:ea typeface="Times New Roman"/>
                <a:cs typeface="Times New Roman"/>
                <a:sym typeface="Times New Roman"/>
              </a:rPr>
              <a:t>Brubaker, Bill. "New Health Center Targets County's Uninsured Patients." 	</a:t>
            </a:r>
            <a:r>
              <a:rPr b="0" i="1" lang="en-US" sz="2000" u="none" cap="none" strike="noStrike">
                <a:solidFill>
                  <a:srgbClr val="0070C0"/>
                </a:solidFill>
                <a:latin typeface="Times New Roman"/>
                <a:ea typeface="Times New Roman"/>
                <a:cs typeface="Times New Roman"/>
                <a:sym typeface="Times New Roman"/>
              </a:rPr>
              <a:t>Washington Post, </a:t>
            </a:r>
            <a:r>
              <a:rPr b="0" i="0" lang="en-US" sz="2000" u="none" cap="none" strike="noStrike">
                <a:solidFill>
                  <a:srgbClr val="0070C0"/>
                </a:solidFill>
                <a:latin typeface="Times New Roman"/>
                <a:ea typeface="Times New Roman"/>
                <a:cs typeface="Times New Roman"/>
                <a:sym typeface="Times New Roman"/>
              </a:rPr>
              <a:t>no. 24, May 2007, pp. 25-28.</a:t>
            </a:r>
            <a:endParaRPr/>
          </a:p>
          <a:p>
            <a:pPr indent="0" lvl="0" marL="0" marR="0" rtl="0" algn="l">
              <a:lnSpc>
                <a:spcPct val="100000"/>
              </a:lnSpc>
              <a:spcBef>
                <a:spcPts val="0"/>
              </a:spcBef>
              <a:spcAft>
                <a:spcPts val="0"/>
              </a:spcAft>
              <a:buClr>
                <a:schemeClr val="dk1"/>
              </a:buClr>
              <a:buSzPts val="500"/>
              <a:buFont typeface="Arial"/>
              <a:buNone/>
            </a:pPr>
            <a:r>
              <a:t/>
            </a:r>
            <a:endParaRPr b="0" i="0" sz="2000" u="none" cap="none" strike="noStrike">
              <a:solidFill>
                <a:srgbClr val="7F7F7F"/>
              </a:solidFill>
              <a:latin typeface="Times New Roman"/>
              <a:ea typeface="Times New Roman"/>
              <a:cs typeface="Times New Roman"/>
              <a:sym typeface="Times New Roman"/>
            </a:endParaRPr>
          </a:p>
        </p:txBody>
      </p:sp>
      <p:sp>
        <p:nvSpPr>
          <p:cNvPr id="493" name="Google Shape;493;p63"/>
          <p:cNvSpPr/>
          <p:nvPr/>
        </p:nvSpPr>
        <p:spPr>
          <a:xfrm>
            <a:off x="456537" y="2224586"/>
            <a:ext cx="8229600" cy="224676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1B0033"/>
              </a:buClr>
              <a:buSzPts val="2000"/>
              <a:buFont typeface="Times New Roman"/>
              <a:buNone/>
            </a:pPr>
            <a:r>
              <a:rPr b="1" i="0" lang="en-US" sz="2000" u="none" cap="none" strike="noStrike">
                <a:solidFill>
                  <a:srgbClr val="1B0033"/>
                </a:solidFill>
                <a:latin typeface="Times New Roman"/>
                <a:ea typeface="Times New Roman"/>
                <a:cs typeface="Times New Roman"/>
                <a:sym typeface="Times New Roman"/>
              </a:rPr>
              <a:t>Entire Web Site</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rgbClr val="000000"/>
              </a:buClr>
              <a:buSzPts val="2000"/>
              <a:buFont typeface="Noto Sans Symbols"/>
              <a:buChar char="❖"/>
            </a:pPr>
            <a:r>
              <a:rPr b="0" i="1" lang="en-US" sz="2000" u="none" cap="none" strike="noStrike">
                <a:solidFill>
                  <a:srgbClr val="000000"/>
                </a:solidFill>
                <a:latin typeface="Times New Roman"/>
                <a:ea typeface="Times New Roman"/>
                <a:cs typeface="Times New Roman"/>
                <a:sym typeface="Times New Roman"/>
              </a:rPr>
              <a:t> N.p.</a:t>
            </a:r>
            <a:r>
              <a:rPr b="0" i="0" lang="en-US" sz="2000" u="none" cap="none" strike="noStrike">
                <a:solidFill>
                  <a:srgbClr val="000000"/>
                </a:solidFill>
                <a:latin typeface="Times New Roman"/>
                <a:ea typeface="Times New Roman"/>
                <a:cs typeface="Times New Roman"/>
                <a:sym typeface="Times New Roman"/>
              </a:rPr>
              <a:t> is used if no publisher name is available.</a:t>
            </a:r>
            <a:endParaRPr/>
          </a:p>
          <a:p>
            <a:pPr indent="-127000" lvl="0" marL="0" marR="0" rtl="0" algn="just">
              <a:lnSpc>
                <a:spcPct val="100000"/>
              </a:lnSpc>
              <a:spcBef>
                <a:spcPts val="0"/>
              </a:spcBef>
              <a:spcAft>
                <a:spcPts val="0"/>
              </a:spcAft>
              <a:buClr>
                <a:srgbClr val="000000"/>
              </a:buClr>
              <a:buSzPts val="2000"/>
              <a:buFont typeface="Noto Sans Symbols"/>
              <a:buChar char="❖"/>
            </a:pPr>
            <a:r>
              <a:rPr b="0" i="1" lang="en-US" sz="2000" u="none" cap="none" strike="noStrike">
                <a:solidFill>
                  <a:srgbClr val="000000"/>
                </a:solidFill>
                <a:latin typeface="Times New Roman"/>
                <a:ea typeface="Times New Roman"/>
                <a:cs typeface="Times New Roman"/>
                <a:sym typeface="Times New Roman"/>
              </a:rPr>
              <a:t> N.d.</a:t>
            </a:r>
            <a:r>
              <a:rPr b="0" i="0" lang="en-US" sz="2000" u="none" cap="none" strike="noStrike">
                <a:solidFill>
                  <a:srgbClr val="000000"/>
                </a:solidFill>
                <a:latin typeface="Times New Roman"/>
                <a:ea typeface="Times New Roman"/>
                <a:cs typeface="Times New Roman"/>
                <a:sym typeface="Times New Roman"/>
              </a:rPr>
              <a:t> if no publishing date is given.</a:t>
            </a:r>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 Basic format:</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70C0"/>
              </a:buClr>
              <a:buSzPts val="500"/>
              <a:buFont typeface="Times New Roman"/>
              <a:buNone/>
            </a:pPr>
            <a:r>
              <a:rPr b="0" i="1" lang="en-US" sz="2000" u="none" cap="none" strike="noStrike">
                <a:solidFill>
                  <a:srgbClr val="0070C0"/>
                </a:solidFill>
                <a:latin typeface="Times New Roman"/>
                <a:ea typeface="Times New Roman"/>
                <a:cs typeface="Times New Roman"/>
                <a:sym typeface="Times New Roman"/>
              </a:rPr>
              <a:t>The Purdue OWL Family of Sites</a:t>
            </a:r>
            <a:r>
              <a:rPr b="0" i="0" lang="en-US" sz="2000" u="none" cap="none" strike="noStrike">
                <a:solidFill>
                  <a:srgbClr val="0070C0"/>
                </a:solidFill>
                <a:latin typeface="Times New Roman"/>
                <a:ea typeface="Times New Roman"/>
                <a:cs typeface="Times New Roman"/>
                <a:sym typeface="Times New Roman"/>
              </a:rPr>
              <a:t>. The Writing Lab and OWL at Purdue and 	Purdue U, 2008, owl.english.purdue.edu/owl. Accessed 23 Apr. 2008.</a:t>
            </a:r>
            <a:endParaRPr b="0" i="0" sz="2000" u="none" cap="none" strike="noStrike">
              <a:solidFill>
                <a:srgbClr val="0070C0"/>
              </a:solidFill>
              <a:latin typeface="Times New Roman"/>
              <a:ea typeface="Times New Roman"/>
              <a:cs typeface="Times New Roman"/>
              <a:sym typeface="Times New Roman"/>
            </a:endParaRPr>
          </a:p>
        </p:txBody>
      </p:sp>
      <p:sp>
        <p:nvSpPr>
          <p:cNvPr id="494" name="Google Shape;494;p63"/>
          <p:cNvSpPr txBox="1"/>
          <p:nvPr/>
        </p:nvSpPr>
        <p:spPr>
          <a:xfrm>
            <a:off x="1910686" y="0"/>
            <a:ext cx="549445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DC9E7"/>
              </a:buClr>
              <a:buSzPts val="4000"/>
              <a:buFont typeface="Times New Roman"/>
              <a:buNone/>
            </a:pPr>
            <a:r>
              <a:rPr b="1" i="0" lang="en-US" sz="4000" u="none" cap="none" strike="noStrike">
                <a:solidFill>
                  <a:srgbClr val="BDC9E7"/>
                </a:solidFill>
                <a:latin typeface="Times New Roman"/>
                <a:ea typeface="Times New Roman"/>
                <a:cs typeface="Times New Roman"/>
                <a:sym typeface="Times New Roman"/>
              </a:rPr>
              <a:t>More Referencing Rules</a:t>
            </a:r>
            <a:endParaRPr b="1" i="0" sz="4000" u="none" cap="none" strike="noStrike">
              <a:solidFill>
                <a:srgbClr val="BDC9E7"/>
              </a:solidFill>
              <a:latin typeface="Times New Roman"/>
              <a:ea typeface="Times New Roman"/>
              <a:cs typeface="Times New Roman"/>
              <a:sym typeface="Times New Roman"/>
            </a:endParaRPr>
          </a:p>
        </p:txBody>
      </p:sp>
      <p:sp>
        <p:nvSpPr>
          <p:cNvPr id="495" name="Google Shape;495;p63"/>
          <p:cNvSpPr txBox="1"/>
          <p:nvPr/>
        </p:nvSpPr>
        <p:spPr>
          <a:xfrm>
            <a:off x="543112" y="4785412"/>
            <a:ext cx="8229600" cy="1833752"/>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1B0033"/>
              </a:buClr>
              <a:buSzPts val="2000"/>
              <a:buFont typeface="Times New Roman"/>
              <a:buNone/>
            </a:pPr>
            <a:r>
              <a:rPr b="1" i="0" lang="en-US" sz="2000" u="none" cap="none" strike="noStrike">
                <a:solidFill>
                  <a:srgbClr val="1B0033"/>
                </a:solidFill>
                <a:latin typeface="Times New Roman"/>
                <a:ea typeface="Times New Roman"/>
                <a:cs typeface="Times New Roman"/>
                <a:sym typeface="Times New Roman"/>
              </a:rPr>
              <a:t>Web Page</a:t>
            </a:r>
            <a:endParaRPr/>
          </a:p>
          <a:p>
            <a:pPr indent="0" lvl="0" marL="0" marR="0" rtl="0" algn="just">
              <a:lnSpc>
                <a:spcPct val="100000"/>
              </a:lnSpc>
              <a:spcBef>
                <a:spcPts val="0"/>
              </a:spcBef>
              <a:spcAft>
                <a:spcPts val="0"/>
              </a:spcAft>
              <a:buClr>
                <a:schemeClr val="dk1"/>
              </a:buClr>
              <a:buSzPts val="1000"/>
              <a:buFont typeface="Arial"/>
              <a:buNone/>
            </a:pPr>
            <a:r>
              <a:t/>
            </a:r>
            <a:endParaRPr b="0" i="0" sz="1000" u="none" cap="none" strike="noStrike">
              <a:solidFill>
                <a:schemeClr val="dk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0070C0"/>
              </a:buClr>
              <a:buSzPts val="500"/>
              <a:buFont typeface="Times New Roman"/>
              <a:buNone/>
            </a:pPr>
            <a:r>
              <a:rPr b="0" i="0" lang="en-US" sz="2000" u="none" cap="none" strike="noStrike">
                <a:solidFill>
                  <a:srgbClr val="0070C0"/>
                </a:solidFill>
                <a:latin typeface="Times New Roman"/>
                <a:ea typeface="Times New Roman"/>
                <a:cs typeface="Times New Roman"/>
                <a:sym typeface="Times New Roman"/>
              </a:rPr>
              <a:t>Lundman, Susan. "How to Make Vegetarian Chili." </a:t>
            </a:r>
            <a:r>
              <a:rPr b="0" i="1" lang="en-US" sz="2000" u="none" cap="none" strike="noStrike">
                <a:solidFill>
                  <a:srgbClr val="0070C0"/>
                </a:solidFill>
                <a:latin typeface="Times New Roman"/>
                <a:ea typeface="Times New Roman"/>
                <a:cs typeface="Times New Roman"/>
                <a:sym typeface="Times New Roman"/>
              </a:rPr>
              <a:t>eHow</a:t>
            </a:r>
            <a:r>
              <a:rPr b="0" i="0" lang="en-US" sz="2000" u="none" cap="none" strike="noStrike">
                <a:solidFill>
                  <a:srgbClr val="0070C0"/>
                </a:solidFill>
                <a:latin typeface="Times New Roman"/>
                <a:ea typeface="Times New Roman"/>
                <a:cs typeface="Times New Roman"/>
                <a:sym typeface="Times New Roman"/>
              </a:rPr>
              <a:t>, 	www.ehow.com/how_10727_make-vegetarian-chili.html. Accessed 6 	July 2015.</a:t>
            </a:r>
            <a:endParaRPr b="0" i="0" sz="20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7" name="Shape 397"/>
        <p:cNvGrpSpPr/>
        <p:nvPr/>
      </p:nvGrpSpPr>
      <p:grpSpPr>
        <a:xfrm>
          <a:off x="0" y="0"/>
          <a:ext cx="0" cy="0"/>
          <a:chOff x="0" y="0"/>
          <a:chExt cx="0" cy="0"/>
        </a:xfrm>
      </p:grpSpPr>
      <p:sp>
        <p:nvSpPr>
          <p:cNvPr id="398" name="Google Shape;398;p52"/>
          <p:cNvSpPr txBox="1"/>
          <p:nvPr/>
        </p:nvSpPr>
        <p:spPr>
          <a:xfrm>
            <a:off x="457200" y="246307"/>
            <a:ext cx="8229600" cy="1143000"/>
          </a:xfrm>
          <a:prstGeom prst="rect">
            <a:avLst/>
          </a:prstGeom>
          <a:noFill/>
          <a:ln>
            <a:noFill/>
          </a:ln>
        </p:spPr>
        <p:txBody>
          <a:bodyPr anchorCtr="0" anchor="b" bIns="91425" lIns="90000" spcFirstLastPara="1" rIns="90000" wrap="square" tIns="38875">
            <a:noAutofit/>
          </a:bodyPr>
          <a:lstStyle/>
          <a:p>
            <a:pPr indent="0" lvl="0" marL="0" marR="0" rtl="0" algn="ctr">
              <a:lnSpc>
                <a:spcPct val="100000"/>
              </a:lnSpc>
              <a:spcBef>
                <a:spcPts val="0"/>
              </a:spcBef>
              <a:spcAft>
                <a:spcPts val="0"/>
              </a:spcAft>
              <a:buClr>
                <a:srgbClr val="BDC9E7"/>
              </a:buClr>
              <a:buSzPts val="4000"/>
              <a:buFont typeface="Arial"/>
              <a:buNone/>
            </a:pPr>
            <a:r>
              <a:rPr b="1" i="0" lang="en-US" sz="4000" u="none" cap="none" strike="noStrike">
                <a:solidFill>
                  <a:srgbClr val="BDC9E7"/>
                </a:solidFill>
                <a:latin typeface="Times New Roman"/>
                <a:ea typeface="Times New Roman"/>
                <a:cs typeface="Times New Roman"/>
                <a:sym typeface="Times New Roman"/>
              </a:rPr>
              <a:t>Title Page</a:t>
            </a:r>
            <a:endParaRPr b="1" i="0" sz="1800" u="none" cap="none" strike="noStrike">
              <a:solidFill>
                <a:srgbClr val="BDC9E7"/>
              </a:solidFill>
              <a:latin typeface="Times New Roman"/>
              <a:ea typeface="Times New Roman"/>
              <a:cs typeface="Times New Roman"/>
              <a:sym typeface="Times New Roman"/>
            </a:endParaRPr>
          </a:p>
        </p:txBody>
      </p:sp>
      <p:sp>
        <p:nvSpPr>
          <p:cNvPr id="399" name="Google Shape;399;p52"/>
          <p:cNvSpPr txBox="1"/>
          <p:nvPr/>
        </p:nvSpPr>
        <p:spPr>
          <a:xfrm>
            <a:off x="457200" y="1912937"/>
            <a:ext cx="8229600" cy="4525962"/>
          </a:xfrm>
          <a:prstGeom prst="rect">
            <a:avLst/>
          </a:prstGeom>
          <a:noFill/>
          <a:ln>
            <a:noFill/>
          </a:ln>
        </p:spPr>
        <p:txBody>
          <a:bodyPr anchorCtr="0" anchor="t" bIns="46800" lIns="90000" spcFirstLastPara="1" rIns="90000" wrap="square" tIns="46800">
            <a:noAutofit/>
          </a:bodyPr>
          <a:lstStyle/>
          <a:p>
            <a:pPr indent="-342900" lvl="0" marL="342900" marR="0" rtl="0" algn="l">
              <a:lnSpc>
                <a:spcPct val="90000"/>
              </a:lnSpc>
              <a:spcBef>
                <a:spcPts val="0"/>
              </a:spcBef>
              <a:spcAft>
                <a:spcPts val="0"/>
              </a:spcAft>
              <a:buClr>
                <a:srgbClr val="1F282D"/>
              </a:buClr>
              <a:buSzPts val="1870"/>
              <a:buFont typeface="Noto Sans Symbols"/>
              <a:buChar char="❖"/>
            </a:pPr>
            <a:r>
              <a:rPr b="0" i="0" lang="en-US" sz="2200" u="none">
                <a:solidFill>
                  <a:srgbClr val="000000"/>
                </a:solidFill>
                <a:latin typeface="Times New Roman"/>
                <a:ea typeface="Times New Roman"/>
                <a:cs typeface="Times New Roman"/>
                <a:sym typeface="Times New Roman"/>
              </a:rPr>
              <a:t>No title page unless specifically requested.</a:t>
            </a:r>
            <a:endParaRPr b="0" i="0" sz="2200" u="none">
              <a:solidFill>
                <a:schemeClr val="dk1"/>
              </a:solidFill>
              <a:latin typeface="Times New Roman"/>
              <a:ea typeface="Times New Roman"/>
              <a:cs typeface="Times New Roman"/>
              <a:sym typeface="Times New Roman"/>
            </a:endParaRPr>
          </a:p>
          <a:p>
            <a:pPr indent="-342900" lvl="0" marL="342900" marR="0" rtl="0" algn="l">
              <a:lnSpc>
                <a:spcPct val="90000"/>
              </a:lnSpc>
              <a:spcBef>
                <a:spcPts val="1200"/>
              </a:spcBef>
              <a:spcAft>
                <a:spcPts val="0"/>
              </a:spcAft>
              <a:buClr>
                <a:srgbClr val="1F282D"/>
              </a:buClr>
              <a:buSzPts val="1870"/>
              <a:buFont typeface="Noto Sans Symbols"/>
              <a:buChar char="❖"/>
            </a:pPr>
            <a:r>
              <a:rPr b="0" i="0" lang="en-US" sz="2200" u="none">
                <a:solidFill>
                  <a:srgbClr val="000000"/>
                </a:solidFill>
                <a:latin typeface="Times New Roman"/>
                <a:ea typeface="Times New Roman"/>
                <a:cs typeface="Times New Roman"/>
                <a:sym typeface="Times New Roman"/>
              </a:rPr>
              <a:t>Name, instructor's name, the course, and the date are listed in the upper left corner on the first page.  </a:t>
            </a:r>
            <a:endParaRPr/>
          </a:p>
          <a:p>
            <a:pPr indent="-342900" lvl="0" marL="342900" marR="0" rtl="0" algn="l">
              <a:lnSpc>
                <a:spcPct val="90000"/>
              </a:lnSpc>
              <a:spcBef>
                <a:spcPts val="1200"/>
              </a:spcBef>
              <a:spcAft>
                <a:spcPts val="0"/>
              </a:spcAft>
              <a:buClr>
                <a:srgbClr val="1F282D"/>
              </a:buClr>
              <a:buSzPts val="1870"/>
              <a:buFont typeface="Noto Sans Symbols"/>
              <a:buChar char="❖"/>
            </a:pPr>
            <a:r>
              <a:rPr b="0" i="0" lang="en-US" sz="2200" u="none">
                <a:solidFill>
                  <a:srgbClr val="000000"/>
                </a:solidFill>
                <a:latin typeface="Times New Roman"/>
                <a:ea typeface="Times New Roman"/>
                <a:cs typeface="Times New Roman"/>
                <a:sym typeface="Times New Roman"/>
              </a:rPr>
              <a:t>Title is centred, regular type, not put in quotation marks. </a:t>
            </a:r>
            <a:endParaRPr/>
          </a:p>
          <a:p>
            <a:pPr indent="-342900" lvl="0" marL="342900" marR="0" rtl="0" algn="l">
              <a:lnSpc>
                <a:spcPct val="90000"/>
              </a:lnSpc>
              <a:spcBef>
                <a:spcPts val="1200"/>
              </a:spcBef>
              <a:spcAft>
                <a:spcPts val="0"/>
              </a:spcAft>
              <a:buClr>
                <a:srgbClr val="1F282D"/>
              </a:buClr>
              <a:buSzPts val="1870"/>
              <a:buFont typeface="Noto Sans Symbols"/>
              <a:buChar char="❖"/>
            </a:pPr>
            <a:r>
              <a:rPr b="0" i="0" lang="en-US" sz="2200" u="none">
                <a:solidFill>
                  <a:schemeClr val="dk1"/>
                </a:solidFill>
                <a:latin typeface="Times New Roman"/>
                <a:ea typeface="Times New Roman"/>
                <a:cs typeface="Times New Roman"/>
                <a:sym typeface="Times New Roman"/>
              </a:rPr>
              <a:t>Double spacing between the title and the first line of the text. </a:t>
            </a:r>
            <a:endParaRPr/>
          </a:p>
          <a:p>
            <a:pPr indent="-342900" lvl="0" marL="342900" marR="0" rtl="0" algn="l">
              <a:lnSpc>
                <a:spcPct val="90000"/>
              </a:lnSpc>
              <a:spcBef>
                <a:spcPts val="1200"/>
              </a:spcBef>
              <a:spcAft>
                <a:spcPts val="0"/>
              </a:spcAft>
              <a:buClr>
                <a:srgbClr val="1F282D"/>
              </a:buClr>
              <a:buSzPts val="1870"/>
              <a:buFont typeface="Noto Sans Symbols"/>
              <a:buChar char="❖"/>
            </a:pPr>
            <a:r>
              <a:rPr b="0" i="0" lang="en-US" sz="2200" u="none">
                <a:solidFill>
                  <a:schemeClr val="dk1"/>
                </a:solidFill>
                <a:latin typeface="Times New Roman"/>
                <a:ea typeface="Times New Roman"/>
                <a:cs typeface="Times New Roman"/>
                <a:sym typeface="Times New Roman"/>
              </a:rPr>
              <a:t>Header in the upper right-hand corner that includes author’s surname, followed by a space with a page number.</a:t>
            </a:r>
            <a:endParaRPr/>
          </a:p>
          <a:p>
            <a:pPr indent="-342900" lvl="0" marL="342900" marR="0" rtl="0" algn="l">
              <a:lnSpc>
                <a:spcPct val="90000"/>
              </a:lnSpc>
              <a:spcBef>
                <a:spcPts val="1200"/>
              </a:spcBef>
              <a:spcAft>
                <a:spcPts val="0"/>
              </a:spcAft>
              <a:buClr>
                <a:srgbClr val="1F282D"/>
              </a:buClr>
              <a:buSzPts val="1870"/>
              <a:buFont typeface="Noto Sans Symbols"/>
              <a:buChar char="❖"/>
            </a:pPr>
            <a:r>
              <a:rPr b="0" i="0" lang="en-US" sz="2200" u="none">
                <a:solidFill>
                  <a:schemeClr val="dk1"/>
                </a:solidFill>
                <a:latin typeface="Times New Roman"/>
                <a:ea typeface="Times New Roman"/>
                <a:cs typeface="Times New Roman"/>
                <a:sym typeface="Times New Roman"/>
              </a:rPr>
              <a:t>Page numbers are placed in the top right corner and start on the first page. </a:t>
            </a:r>
            <a:endParaRPr/>
          </a:p>
        </p:txBody>
      </p:sp>
      <p:sp>
        <p:nvSpPr>
          <p:cNvPr id="400" name="Google Shape;400;p52"/>
          <p:cNvSpPr txBox="1"/>
          <p:nvPr/>
        </p:nvSpPr>
        <p:spPr>
          <a:xfrm>
            <a:off x="146050" y="6210300"/>
            <a:ext cx="457200" cy="457200"/>
          </a:xfrm>
          <a:prstGeom prst="rect">
            <a:avLst/>
          </a:prstGeom>
          <a:no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Clr>
                <a:srgbClr val="FFFFFF"/>
              </a:buClr>
              <a:buSzPts val="1400"/>
              <a:buFont typeface="Libre Franklin"/>
              <a:buNone/>
            </a:pPr>
            <a:fld id="{00000000-1234-1234-1234-123412341234}" type="slidenum">
              <a:rPr b="0" i="0" lang="en-US" sz="1400" u="none">
                <a:solidFill>
                  <a:srgbClr val="FFFFFF"/>
                </a:solidFill>
                <a:latin typeface="Libre Franklin"/>
                <a:ea typeface="Libre Franklin"/>
                <a:cs typeface="Libre Franklin"/>
                <a:sym typeface="Libre Franklin"/>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3"/>
          <p:cNvSpPr txBox="1"/>
          <p:nvPr/>
        </p:nvSpPr>
        <p:spPr>
          <a:xfrm>
            <a:off x="457200" y="363537"/>
            <a:ext cx="8229600" cy="1143000"/>
          </a:xfrm>
          <a:prstGeom prst="rect">
            <a:avLst/>
          </a:prstGeom>
          <a:noFill/>
          <a:ln>
            <a:noFill/>
          </a:ln>
        </p:spPr>
        <p:txBody>
          <a:bodyPr anchorCtr="0" anchor="b" bIns="91425" lIns="90000" spcFirstLastPara="1" rIns="90000" wrap="square" tIns="3887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7" name="Google Shape;407;p53"/>
          <p:cNvSpPr txBox="1"/>
          <p:nvPr/>
        </p:nvSpPr>
        <p:spPr>
          <a:xfrm>
            <a:off x="457200" y="619979"/>
            <a:ext cx="8229600" cy="1191264"/>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BDC9E7"/>
              </a:buClr>
              <a:buSzPts val="4000"/>
              <a:buFont typeface="Arial"/>
              <a:buNone/>
            </a:pPr>
            <a:r>
              <a:rPr b="1" i="0" lang="en-US" sz="4000" u="none" cap="none" strike="noStrike">
                <a:solidFill>
                  <a:srgbClr val="BDC9E7"/>
                </a:solidFill>
                <a:latin typeface="Times New Roman"/>
                <a:ea typeface="Times New Roman"/>
                <a:cs typeface="Times New Roman"/>
                <a:sym typeface="Times New Roman"/>
              </a:rPr>
              <a:t>The First Page in MLA</a:t>
            </a:r>
            <a:endParaRPr b="1" i="0" sz="4000" u="none" cap="none" strike="noStrike">
              <a:solidFill>
                <a:srgbClr val="BDC9E7"/>
              </a:solidFill>
              <a:latin typeface="Times New Roman"/>
              <a:ea typeface="Times New Roman"/>
              <a:cs typeface="Times New Roman"/>
              <a:sym typeface="Times New Roman"/>
            </a:endParaRPr>
          </a:p>
        </p:txBody>
      </p:sp>
      <p:pic>
        <p:nvPicPr>
          <p:cNvPr id="408" name="Google Shape;408;p53"/>
          <p:cNvPicPr preferRelativeResize="0"/>
          <p:nvPr/>
        </p:nvPicPr>
        <p:blipFill rotWithShape="1">
          <a:blip r:embed="rId3">
            <a:alphaModFix/>
          </a:blip>
          <a:srcRect b="0" l="0" r="0" t="0"/>
          <a:stretch/>
        </p:blipFill>
        <p:spPr>
          <a:xfrm>
            <a:off x="280987" y="2292350"/>
            <a:ext cx="8582025" cy="3630612"/>
          </a:xfrm>
          <a:prstGeom prst="rect">
            <a:avLst/>
          </a:prstGeom>
          <a:noFill/>
          <a:ln cap="flat" cmpd="sng" w="28575">
            <a:solidFill>
              <a:srgbClr val="0070C0"/>
            </a:solidFill>
            <a:prstDash val="solid"/>
            <a:miter lim="800000"/>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4"/>
          <p:cNvSpPr txBox="1"/>
          <p:nvPr/>
        </p:nvSpPr>
        <p:spPr>
          <a:xfrm>
            <a:off x="457200" y="274639"/>
            <a:ext cx="8229600" cy="762592"/>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BDC9E7"/>
              </a:buClr>
              <a:buSzPts val="4000"/>
              <a:buFont typeface="Arial"/>
              <a:buNone/>
            </a:pPr>
            <a:r>
              <a:rPr b="1" i="0" lang="en-US" sz="4000" u="none" cap="none" strike="noStrike">
                <a:solidFill>
                  <a:srgbClr val="BDC9E7"/>
                </a:solidFill>
                <a:latin typeface="Times New Roman"/>
                <a:ea typeface="Times New Roman"/>
                <a:cs typeface="Times New Roman"/>
                <a:sym typeface="Times New Roman"/>
              </a:rPr>
              <a:t>Headings</a:t>
            </a:r>
            <a:endParaRPr b="1" i="0" sz="1800" u="none" cap="none" strike="noStrike">
              <a:solidFill>
                <a:srgbClr val="BDC9E7"/>
              </a:solidFill>
              <a:latin typeface="Times New Roman"/>
              <a:ea typeface="Times New Roman"/>
              <a:cs typeface="Times New Roman"/>
              <a:sym typeface="Times New Roman"/>
            </a:endParaRPr>
          </a:p>
        </p:txBody>
      </p:sp>
      <p:pic>
        <p:nvPicPr>
          <p:cNvPr id="415" name="Google Shape;415;p54"/>
          <p:cNvPicPr preferRelativeResize="0"/>
          <p:nvPr/>
        </p:nvPicPr>
        <p:blipFill rotWithShape="1">
          <a:blip r:embed="rId3">
            <a:alphaModFix/>
          </a:blip>
          <a:srcRect b="0" l="0" r="0" t="0"/>
          <a:stretch/>
        </p:blipFill>
        <p:spPr>
          <a:xfrm>
            <a:off x="1889125" y="987425"/>
            <a:ext cx="2590800" cy="1036637"/>
          </a:xfrm>
          <a:prstGeom prst="rect">
            <a:avLst/>
          </a:prstGeom>
          <a:noFill/>
          <a:ln>
            <a:noFill/>
          </a:ln>
        </p:spPr>
      </p:pic>
      <p:pic>
        <p:nvPicPr>
          <p:cNvPr id="416" name="Google Shape;416;p54"/>
          <p:cNvPicPr preferRelativeResize="0"/>
          <p:nvPr/>
        </p:nvPicPr>
        <p:blipFill rotWithShape="1">
          <a:blip r:embed="rId4">
            <a:alphaModFix/>
          </a:blip>
          <a:srcRect b="0" l="0" r="0" t="0"/>
          <a:stretch/>
        </p:blipFill>
        <p:spPr>
          <a:xfrm>
            <a:off x="4359275" y="987425"/>
            <a:ext cx="2554287" cy="963612"/>
          </a:xfrm>
          <a:prstGeom prst="rect">
            <a:avLst/>
          </a:prstGeom>
          <a:noFill/>
          <a:ln>
            <a:noFill/>
          </a:ln>
        </p:spPr>
      </p:pic>
      <p:sp>
        <p:nvSpPr>
          <p:cNvPr id="417" name="Google Shape;417;p54"/>
          <p:cNvSpPr/>
          <p:nvPr/>
        </p:nvSpPr>
        <p:spPr>
          <a:xfrm>
            <a:off x="457200" y="1883390"/>
            <a:ext cx="3091218" cy="4380932"/>
          </a:xfrm>
          <a:prstGeom prst="roundRect">
            <a:avLst>
              <a:gd fmla="val 16667" name="adj"/>
            </a:avLst>
          </a:prstGeom>
          <a:gradFill>
            <a:gsLst>
              <a:gs pos="0">
                <a:srgbClr val="009ACB"/>
              </a:gs>
              <a:gs pos="100000">
                <a:srgbClr val="0076A2"/>
              </a:gs>
            </a:gsLst>
            <a:lin ang="5400000" scaled="0"/>
          </a:gradFill>
          <a:ln>
            <a:noFill/>
          </a:ln>
          <a:effectLst>
            <a:reflection blurRad="0" dir="5400000" dist="25400" endA="0" endPos="23000" kx="0" rotWithShape="0" stA="26000" stPos="0" sy="-100000" ky="0"/>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9113C"/>
              </a:buClr>
              <a:buSzPts val="1800"/>
              <a:buFont typeface="Times New Roman"/>
              <a:buNone/>
            </a:pPr>
            <a:r>
              <a:rPr b="1" i="0" lang="en-US" sz="1800" u="none" cap="none" strike="noStrike">
                <a:solidFill>
                  <a:srgbClr val="29113C"/>
                </a:solidFill>
                <a:latin typeface="Times New Roman"/>
                <a:ea typeface="Times New Roman"/>
                <a:cs typeface="Times New Roman"/>
                <a:sym typeface="Times New Roman"/>
              </a:rPr>
              <a:t>Numbered</a:t>
            </a:r>
            <a:endParaRPr/>
          </a:p>
          <a:p>
            <a:pPr indent="0" lvl="0" marL="0" marR="0" rtl="0" algn="l">
              <a:lnSpc>
                <a:spcPct val="100000"/>
              </a:lnSpc>
              <a:spcBef>
                <a:spcPts val="0"/>
              </a:spcBef>
              <a:spcAft>
                <a:spcPts val="0"/>
              </a:spcAft>
              <a:buClr>
                <a:srgbClr val="000000"/>
              </a:buClr>
              <a:buSzPts val="1800"/>
              <a:buFont typeface="Times New Roman"/>
              <a:buNone/>
            </a:pPr>
            <a:r>
              <a:rPr b="1"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(all flush left, with no underline, bold or italics)</a:t>
            </a:r>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1. Soil Conservation</a:t>
            </a:r>
            <a:endParaRPr/>
          </a:p>
          <a:p>
            <a:pPr indent="0" lvl="0" marL="0" marR="0" rtl="0" algn="l">
              <a:lnSpc>
                <a:spcPct val="100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1.1 Erosion</a:t>
            </a:r>
            <a:endParaRPr/>
          </a:p>
          <a:p>
            <a:pPr indent="0" lvl="0" marL="0" marR="0" rtl="0" algn="l">
              <a:lnSpc>
                <a:spcPct val="100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1.2 Terracing</a:t>
            </a:r>
            <a:endParaRPr/>
          </a:p>
          <a:p>
            <a:pPr indent="0" lvl="0" marL="0" marR="0" rtl="0" algn="l">
              <a:lnSpc>
                <a:spcPct val="100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2. Water Conservation</a:t>
            </a:r>
            <a:endParaRPr/>
          </a:p>
          <a:p>
            <a:pPr indent="0" lvl="0" marL="0" marR="0" rtl="0" algn="l">
              <a:lnSpc>
                <a:spcPct val="100000"/>
              </a:lnSpc>
              <a:spcBef>
                <a:spcPts val="0"/>
              </a:spcBef>
              <a:spcAft>
                <a:spcPts val="0"/>
              </a:spcAft>
              <a:buClr>
                <a:schemeClr val="lt1"/>
              </a:buClr>
              <a:buSzPts val="1800"/>
              <a:buFont typeface="Times New Roman"/>
              <a:buNone/>
            </a:pPr>
            <a:r>
              <a:rPr b="0" i="0" lang="en-US" sz="1800" u="none" cap="none" strike="noStrike">
                <a:solidFill>
                  <a:schemeClr val="lt1"/>
                </a:solidFill>
                <a:latin typeface="Times New Roman"/>
                <a:ea typeface="Times New Roman"/>
                <a:cs typeface="Times New Roman"/>
                <a:sym typeface="Times New Roman"/>
              </a:rPr>
              <a:t>3. Energy Conservation</a:t>
            </a:r>
            <a:endParaRPr/>
          </a:p>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418" name="Google Shape;418;p54"/>
          <p:cNvSpPr/>
          <p:nvPr/>
        </p:nvSpPr>
        <p:spPr>
          <a:xfrm>
            <a:off x="5553500" y="1883390"/>
            <a:ext cx="3133299" cy="4380932"/>
          </a:xfrm>
          <a:prstGeom prst="roundRect">
            <a:avLst>
              <a:gd fmla="val 16667" name="adj"/>
            </a:avLst>
          </a:prstGeom>
          <a:gradFill>
            <a:gsLst>
              <a:gs pos="0">
                <a:srgbClr val="009ACB"/>
              </a:gs>
              <a:gs pos="100000">
                <a:srgbClr val="0076A2"/>
              </a:gs>
            </a:gsLst>
            <a:lin ang="5400000" scaled="0"/>
          </a:gradFill>
          <a:ln>
            <a:noFill/>
          </a:ln>
          <a:effectLst>
            <a:reflection blurRad="0" dir="5400000" dist="25400" endA="0" endPos="23000" kx="0" rotWithShape="0" stA="26000" stPos="0" sy="-100000" ky="0"/>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29113C"/>
              </a:buClr>
              <a:buSzPts val="1800"/>
              <a:buFont typeface="Times New Roman"/>
              <a:buNone/>
            </a:pPr>
            <a:r>
              <a:rPr b="1" i="0" lang="en-US" sz="1800" u="none" cap="none" strike="noStrike">
                <a:solidFill>
                  <a:srgbClr val="29113C"/>
                </a:solidFill>
                <a:latin typeface="Times New Roman"/>
                <a:ea typeface="Times New Roman"/>
                <a:cs typeface="Times New Roman"/>
                <a:sym typeface="Times New Roman"/>
              </a:rPr>
              <a:t>Unnumbered </a:t>
            </a:r>
            <a:r>
              <a:rPr b="0" i="0" lang="en-US" sz="1800" u="none" cap="none" strike="noStrike">
                <a:solidFill>
                  <a:srgbClr val="29113C"/>
                </a:solidFill>
                <a:latin typeface="Times New Roman"/>
                <a:ea typeface="Times New Roman"/>
                <a:cs typeface="Times New Roman"/>
                <a:sym typeface="Times New Roman"/>
              </a:rPr>
              <a:t>(by level)</a:t>
            </a:r>
            <a:endParaRPr/>
          </a:p>
          <a:p>
            <a:pPr indent="0" lvl="0" marL="0" marR="0" rtl="0" algn="l">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Level 1 </a:t>
            </a:r>
            <a:endParaRPr/>
          </a:p>
          <a:p>
            <a:pPr indent="0" lvl="0" marL="0" marR="0" rtl="0" algn="l">
              <a:lnSpc>
                <a:spcPct val="100000"/>
              </a:lnSpc>
              <a:spcBef>
                <a:spcPts val="0"/>
              </a:spcBef>
              <a:spcAft>
                <a:spcPts val="0"/>
              </a:spcAft>
              <a:buClr>
                <a:schemeClr val="lt1"/>
              </a:buClr>
              <a:buSzPts val="1800"/>
              <a:buFont typeface="Times New Roman"/>
              <a:buNone/>
            </a:pPr>
            <a:r>
              <a:rPr b="1" i="0" lang="en-US" sz="1800" u="none" cap="none" strike="noStrike">
                <a:solidFill>
                  <a:schemeClr val="lt1"/>
                </a:solidFill>
                <a:latin typeface="Times New Roman"/>
                <a:ea typeface="Times New Roman"/>
                <a:cs typeface="Times New Roman"/>
                <a:sym typeface="Times New Roman"/>
              </a:rPr>
              <a:t>Heading : bold, flush left</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Level 2 </a:t>
            </a:r>
            <a:endParaRPr/>
          </a:p>
          <a:p>
            <a:pPr indent="0" lvl="0" marL="0" marR="0" rtl="0" algn="l">
              <a:lnSpc>
                <a:spcPct val="100000"/>
              </a:lnSpc>
              <a:spcBef>
                <a:spcPts val="0"/>
              </a:spcBef>
              <a:spcAft>
                <a:spcPts val="0"/>
              </a:spcAft>
              <a:buClr>
                <a:schemeClr val="lt1"/>
              </a:buClr>
              <a:buSzPts val="1800"/>
              <a:buFont typeface="Times New Roman"/>
              <a:buNone/>
            </a:pPr>
            <a:r>
              <a:rPr b="0" i="1" lang="en-US" sz="1800" u="none" cap="none" strike="noStrike">
                <a:solidFill>
                  <a:schemeClr val="lt1"/>
                </a:solidFill>
                <a:latin typeface="Times New Roman"/>
                <a:ea typeface="Times New Roman"/>
                <a:cs typeface="Times New Roman"/>
                <a:sym typeface="Times New Roman"/>
              </a:rPr>
              <a:t>Heading : italics, flush left</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Level 3 </a:t>
            </a:r>
            <a:endParaRPr/>
          </a:p>
          <a:p>
            <a:pPr indent="0" lvl="0" marL="0" marR="0" rtl="0" algn="ctr">
              <a:lnSpc>
                <a:spcPct val="100000"/>
              </a:lnSpc>
              <a:spcBef>
                <a:spcPts val="0"/>
              </a:spcBef>
              <a:spcAft>
                <a:spcPts val="0"/>
              </a:spcAft>
              <a:buClr>
                <a:schemeClr val="lt1"/>
              </a:buClr>
              <a:buSzPts val="1800"/>
              <a:buFont typeface="Times New Roman"/>
              <a:buNone/>
            </a:pPr>
            <a:r>
              <a:rPr b="1" i="0" lang="en-US" sz="1800" u="none" cap="none" strike="noStrike">
                <a:solidFill>
                  <a:schemeClr val="lt1"/>
                </a:solidFill>
                <a:latin typeface="Times New Roman"/>
                <a:ea typeface="Times New Roman"/>
                <a:cs typeface="Times New Roman"/>
                <a:sym typeface="Times New Roman"/>
              </a:rPr>
              <a:t>Heading: centred, bold</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Level 4 </a:t>
            </a:r>
            <a:endParaRPr/>
          </a:p>
          <a:p>
            <a:pPr indent="0" lvl="0" marL="0" marR="0" rtl="0" algn="ctr">
              <a:lnSpc>
                <a:spcPct val="100000"/>
              </a:lnSpc>
              <a:spcBef>
                <a:spcPts val="0"/>
              </a:spcBef>
              <a:spcAft>
                <a:spcPts val="0"/>
              </a:spcAft>
              <a:buClr>
                <a:schemeClr val="lt1"/>
              </a:buClr>
              <a:buSzPts val="1800"/>
              <a:buFont typeface="Times New Roman"/>
              <a:buNone/>
            </a:pPr>
            <a:r>
              <a:rPr b="0" i="1" lang="en-US" sz="1800" u="none" cap="none" strike="noStrike">
                <a:solidFill>
                  <a:schemeClr val="lt1"/>
                </a:solidFill>
                <a:latin typeface="Times New Roman"/>
                <a:ea typeface="Times New Roman"/>
                <a:cs typeface="Times New Roman"/>
                <a:sym typeface="Times New Roman"/>
              </a:rPr>
              <a:t>Heading: centred, italics</a:t>
            </a:r>
            <a:endParaRPr b="0" i="0" sz="1800" u="none" cap="none" strike="noStrike">
              <a:solidFill>
                <a:schemeClr val="lt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Level 5 </a:t>
            </a:r>
            <a:endParaRPr/>
          </a:p>
          <a:p>
            <a:pPr indent="0" lvl="0" marL="0" marR="0" rtl="0" algn="l">
              <a:lnSpc>
                <a:spcPct val="100000"/>
              </a:lnSpc>
              <a:spcBef>
                <a:spcPts val="0"/>
              </a:spcBef>
              <a:spcAft>
                <a:spcPts val="0"/>
              </a:spcAft>
              <a:buClr>
                <a:schemeClr val="lt1"/>
              </a:buClr>
              <a:buSzPts val="1800"/>
              <a:buFont typeface="Times New Roman"/>
              <a:buNone/>
            </a:pPr>
            <a:r>
              <a:rPr b="0" i="0" lang="en-US" sz="1800" u="sng" cap="none" strike="noStrike">
                <a:solidFill>
                  <a:schemeClr val="lt1"/>
                </a:solidFill>
                <a:latin typeface="Times New Roman"/>
                <a:ea typeface="Times New Roman"/>
                <a:cs typeface="Times New Roman"/>
                <a:sym typeface="Times New Roman"/>
              </a:rPr>
              <a:t>Headings: underlined, flush left</a:t>
            </a:r>
            <a:endParaRPr b="0" i="0" sz="1800" u="none" cap="none" strike="noStrike">
              <a:solidFill>
                <a:schemeClr val="lt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5"/>
          <p:cNvSpPr txBox="1"/>
          <p:nvPr/>
        </p:nvSpPr>
        <p:spPr>
          <a:xfrm>
            <a:off x="457200" y="313900"/>
            <a:ext cx="8229600" cy="832512"/>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BDC9E7"/>
              </a:buClr>
              <a:buSzPts val="4000"/>
              <a:buFont typeface="Arial"/>
              <a:buNone/>
            </a:pPr>
            <a:r>
              <a:rPr b="1" i="0" lang="en-US" sz="4000" u="none" cap="none" strike="noStrike">
                <a:solidFill>
                  <a:srgbClr val="BDC9E7"/>
                </a:solidFill>
                <a:latin typeface="Times New Roman"/>
                <a:ea typeface="Times New Roman"/>
                <a:cs typeface="Times New Roman"/>
                <a:sym typeface="Times New Roman"/>
              </a:rPr>
              <a:t>In-text Citations</a:t>
            </a:r>
            <a:endParaRPr b="1" i="0" sz="4000" u="none" cap="none" strike="noStrike">
              <a:solidFill>
                <a:srgbClr val="BDC9E7"/>
              </a:solidFill>
              <a:latin typeface="Times New Roman"/>
              <a:ea typeface="Times New Roman"/>
              <a:cs typeface="Times New Roman"/>
              <a:sym typeface="Times New Roman"/>
            </a:endParaRPr>
          </a:p>
        </p:txBody>
      </p:sp>
      <p:sp>
        <p:nvSpPr>
          <p:cNvPr id="425" name="Google Shape;425;p55"/>
          <p:cNvSpPr txBox="1"/>
          <p:nvPr/>
        </p:nvSpPr>
        <p:spPr>
          <a:xfrm>
            <a:off x="457200" y="1425575"/>
            <a:ext cx="8229600" cy="4929187"/>
          </a:xfrm>
          <a:prstGeom prst="rect">
            <a:avLst/>
          </a:prstGeom>
          <a:noFill/>
          <a:ln>
            <a:noFill/>
          </a:ln>
        </p:spPr>
        <p:txBody>
          <a:bodyPr anchorCtr="0" anchor="t" bIns="46800" lIns="90000" spcFirstLastPara="1" rIns="90000" wrap="square" tIns="46800">
            <a:noAutofit/>
          </a:bodyPr>
          <a:lstStyle/>
          <a:p>
            <a:pPr indent="-342900" lvl="0" marL="34290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Author-page style (no comma between the author’s surname and page number). </a:t>
            </a:r>
            <a:endParaRPr/>
          </a:p>
          <a:p>
            <a:pPr indent="-342900" lvl="0" marL="34290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In-text citations have to correspond to the sources in the Work(s) Cited page.</a:t>
            </a:r>
            <a:endParaRPr/>
          </a:p>
          <a:p>
            <a:pPr indent="-342900" lvl="0" marL="34290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The author's name may appear either in the sentence itself or in parentheses following the quotation or paraphrase.</a:t>
            </a:r>
            <a:endParaRPr/>
          </a:p>
          <a:p>
            <a:pPr indent="-342900" lvl="0" marL="342900" marR="0" rtl="0" algn="just">
              <a:lnSpc>
                <a:spcPct val="10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Page numbers are always taken in brackets. </a:t>
            </a:r>
            <a:endParaRPr/>
          </a:p>
          <a:p>
            <a:pPr indent="-342900" lvl="0" marL="342900" marR="0" rtl="0" algn="just">
              <a:lnSpc>
                <a:spcPct val="100000"/>
              </a:lnSpc>
              <a:spcBef>
                <a:spcPts val="0"/>
              </a:spcBef>
              <a:spcAft>
                <a:spcPts val="0"/>
              </a:spcAft>
              <a:buClr>
                <a:schemeClr val="dk1"/>
              </a:buClr>
              <a:buSzPts val="2000"/>
              <a:buFont typeface="Arial"/>
              <a:buNone/>
            </a:pPr>
            <a:r>
              <a:t/>
            </a:r>
            <a:endParaRPr b="0" i="0" sz="2000" u="none">
              <a:solidFill>
                <a:srgbClr val="000000"/>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Clr>
                <a:srgbClr val="0070C0"/>
              </a:buClr>
              <a:buSzPts val="2000"/>
              <a:buFont typeface="Times New Roman"/>
              <a:buNone/>
            </a:pPr>
            <a:r>
              <a:rPr b="0" i="0" lang="en-US" sz="2000" u="none" cap="none" strike="noStrike">
                <a:solidFill>
                  <a:srgbClr val="0070C0"/>
                </a:solidFill>
                <a:latin typeface="Times New Roman"/>
                <a:ea typeface="Times New Roman"/>
                <a:cs typeface="Times New Roman"/>
                <a:sym typeface="Times New Roman"/>
              </a:rPr>
              <a:t>Wordsworth stated that Romantic poetry was marked by a "spontaneous overflow of powerful feelings" (263). </a:t>
            </a:r>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rgbClr val="0070C0"/>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Clr>
                <a:srgbClr val="0070C0"/>
              </a:buClr>
              <a:buSzPts val="2000"/>
              <a:buFont typeface="Times New Roman"/>
              <a:buNone/>
            </a:pPr>
            <a:r>
              <a:rPr b="0" i="0" lang="en-US" sz="2000" u="none" cap="none" strike="noStrike">
                <a:solidFill>
                  <a:srgbClr val="0070C0"/>
                </a:solidFill>
                <a:latin typeface="Times New Roman"/>
                <a:ea typeface="Times New Roman"/>
                <a:cs typeface="Times New Roman"/>
                <a:sym typeface="Times New Roman"/>
              </a:rPr>
              <a:t>Romantic poetry is characterized by the "spontaneous overflow of powerful feelings" (Wordsworth 263).</a:t>
            </a:r>
            <a:endParaRPr/>
          </a:p>
          <a:p>
            <a:pPr indent="0" lvl="1" marL="457200" marR="0" rtl="0" algn="just">
              <a:lnSpc>
                <a:spcPct val="100000"/>
              </a:lnSpc>
              <a:spcBef>
                <a:spcPts val="0"/>
              </a:spcBef>
              <a:spcAft>
                <a:spcPts val="0"/>
              </a:spcAft>
              <a:buClr>
                <a:schemeClr val="dk1"/>
              </a:buClr>
              <a:buSzPts val="2000"/>
              <a:buFont typeface="Arial"/>
              <a:buNone/>
            </a:pPr>
            <a:r>
              <a:t/>
            </a:r>
            <a:endParaRPr b="0" i="0" sz="2000" u="none" cap="none" strike="noStrike">
              <a:solidFill>
                <a:srgbClr val="0070C0"/>
              </a:solidFill>
              <a:latin typeface="Times New Roman"/>
              <a:ea typeface="Times New Roman"/>
              <a:cs typeface="Times New Roman"/>
              <a:sym typeface="Times New Roman"/>
            </a:endParaRPr>
          </a:p>
          <a:p>
            <a:pPr indent="0" lvl="1" marL="457200" marR="0" rtl="0" algn="just">
              <a:lnSpc>
                <a:spcPct val="100000"/>
              </a:lnSpc>
              <a:spcBef>
                <a:spcPts val="0"/>
              </a:spcBef>
              <a:spcAft>
                <a:spcPts val="0"/>
              </a:spcAft>
              <a:buClr>
                <a:srgbClr val="0070C0"/>
              </a:buClr>
              <a:buSzPts val="2000"/>
              <a:buFont typeface="Times New Roman"/>
              <a:buNone/>
            </a:pPr>
            <a:r>
              <a:rPr b="0" i="0" lang="en-US" sz="2000" u="none" cap="none" strike="noStrike">
                <a:solidFill>
                  <a:srgbClr val="0070C0"/>
                </a:solidFill>
                <a:latin typeface="Times New Roman"/>
                <a:ea typeface="Times New Roman"/>
                <a:cs typeface="Times New Roman"/>
                <a:sym typeface="Times New Roman"/>
              </a:rPr>
              <a:t>Wordsworth extensively explored the role of emotion in the creative process (263).</a:t>
            </a:r>
            <a:endParaRPr/>
          </a:p>
          <a:p>
            <a:pPr indent="0" lvl="0" marL="0" marR="0" rtl="0" algn="l">
              <a:lnSpc>
                <a:spcPct val="100000"/>
              </a:lnSpc>
              <a:spcBef>
                <a:spcPts val="0"/>
              </a:spcBef>
              <a:spcAft>
                <a:spcPts val="0"/>
              </a:spcAft>
              <a:buNone/>
            </a:pPr>
            <a:r>
              <a:t/>
            </a:r>
            <a:endParaRPr b="0" i="0" sz="2000" u="none" cap="none" strike="noStrike">
              <a:solidFill>
                <a:srgbClr val="0070C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txBox="1"/>
          <p:nvPr/>
        </p:nvSpPr>
        <p:spPr>
          <a:xfrm>
            <a:off x="388298" y="259307"/>
            <a:ext cx="8229600" cy="1159420"/>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BDC9E7"/>
              </a:buClr>
              <a:buSzPts val="4000"/>
              <a:buFont typeface="Times New Roman"/>
              <a:buNone/>
            </a:pPr>
            <a:r>
              <a:rPr b="1" i="0" lang="en-US" sz="4000" u="none" cap="none" strike="noStrike">
                <a:solidFill>
                  <a:srgbClr val="BDC9E7"/>
                </a:solidFill>
                <a:latin typeface="Times New Roman"/>
                <a:ea typeface="Times New Roman"/>
                <a:cs typeface="Times New Roman"/>
                <a:sym typeface="Times New Roman"/>
              </a:rPr>
              <a:t>More Citation Rules</a:t>
            </a:r>
            <a:endParaRPr/>
          </a:p>
          <a:p>
            <a:pPr indent="0" lvl="0" marL="0" marR="0" rtl="0" algn="l">
              <a:lnSpc>
                <a:spcPct val="100000"/>
              </a:lnSpc>
              <a:spcBef>
                <a:spcPts val="0"/>
              </a:spcBef>
              <a:spcAft>
                <a:spcPts val="0"/>
              </a:spcAft>
              <a:buClr>
                <a:schemeClr val="dk1"/>
              </a:buClr>
              <a:buSzPts val="1000"/>
              <a:buFont typeface="Arial"/>
              <a:buNone/>
            </a:pPr>
            <a:r>
              <a:t/>
            </a:r>
            <a:endParaRPr b="1" i="0" sz="1000" u="none" cap="none" strike="noStrike">
              <a:solidFill>
                <a:srgbClr val="24A9AC"/>
              </a:solidFill>
              <a:latin typeface="Libre Franklin"/>
              <a:ea typeface="Libre Franklin"/>
              <a:cs typeface="Libre Franklin"/>
              <a:sym typeface="Libre Franklin"/>
            </a:endParaRPr>
          </a:p>
          <a:p>
            <a:pPr indent="0" lvl="0" marL="0" marR="0" rtl="0" algn="ctr">
              <a:lnSpc>
                <a:spcPct val="100000"/>
              </a:lnSpc>
              <a:spcBef>
                <a:spcPts val="0"/>
              </a:spcBef>
              <a:spcAft>
                <a:spcPts val="0"/>
              </a:spcAft>
              <a:buClr>
                <a:srgbClr val="1B0033"/>
              </a:buClr>
              <a:buSzPts val="2200"/>
              <a:buFont typeface="Times New Roman"/>
              <a:buNone/>
            </a:pPr>
            <a:r>
              <a:rPr b="1" i="0" lang="en-US" sz="2200" u="none" cap="none" strike="noStrike">
                <a:solidFill>
                  <a:srgbClr val="1B0033"/>
                </a:solidFill>
                <a:latin typeface="Times New Roman"/>
                <a:ea typeface="Times New Roman"/>
                <a:cs typeface="Times New Roman"/>
                <a:sym typeface="Times New Roman"/>
              </a:rPr>
              <a:t>Print Sources with a Known Author</a:t>
            </a:r>
            <a:br>
              <a:rPr b="1" i="0" lang="en-US" sz="2200" u="none" cap="none" strike="noStrike">
                <a:solidFill>
                  <a:srgbClr val="1B0033"/>
                </a:solidFill>
                <a:latin typeface="Times New Roman"/>
                <a:ea typeface="Times New Roman"/>
                <a:cs typeface="Times New Roman"/>
                <a:sym typeface="Times New Roman"/>
              </a:rPr>
            </a:br>
            <a:endParaRPr b="1" i="0" sz="2200" u="none" cap="none" strike="noStrike">
              <a:solidFill>
                <a:srgbClr val="1B0033"/>
              </a:solidFill>
              <a:latin typeface="Times New Roman"/>
              <a:ea typeface="Times New Roman"/>
              <a:cs typeface="Times New Roman"/>
              <a:sym typeface="Times New Roman"/>
            </a:endParaRPr>
          </a:p>
        </p:txBody>
      </p:sp>
      <p:sp>
        <p:nvSpPr>
          <p:cNvPr id="432" name="Google Shape;432;p56"/>
          <p:cNvSpPr txBox="1"/>
          <p:nvPr/>
        </p:nvSpPr>
        <p:spPr>
          <a:xfrm>
            <a:off x="482600" y="1036637"/>
            <a:ext cx="8229600" cy="2590800"/>
          </a:xfrm>
          <a:prstGeom prst="rect">
            <a:avLst/>
          </a:prstGeom>
          <a:noFill/>
          <a:ln>
            <a:noFill/>
          </a:ln>
        </p:spPr>
        <p:txBody>
          <a:bodyPr anchorCtr="0" anchor="t" bIns="46800" lIns="90000" spcFirstLastPara="1" rIns="90000" wrap="square" tIns="46800">
            <a:noAutofit/>
          </a:bodyPr>
          <a:lstStyle/>
          <a:p>
            <a:pPr indent="0" lvl="0" marL="0" marR="0" rtl="0" algn="just">
              <a:lnSpc>
                <a:spcPct val="100000"/>
              </a:lnSpc>
              <a:spcBef>
                <a:spcPts val="0"/>
              </a:spcBef>
              <a:spcAft>
                <a:spcPts val="0"/>
              </a:spcAft>
              <a:buClr>
                <a:schemeClr val="dk1"/>
              </a:buClr>
              <a:buSzPts val="2000"/>
              <a:buFont typeface="Arial"/>
              <a:buNone/>
            </a:pPr>
            <a:r>
              <a:t/>
            </a:r>
            <a:endParaRPr b="0" i="0" sz="20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433" name="Google Shape;433;p56"/>
          <p:cNvSpPr txBox="1"/>
          <p:nvPr/>
        </p:nvSpPr>
        <p:spPr>
          <a:xfrm>
            <a:off x="346075" y="3770313"/>
            <a:ext cx="8229600" cy="1306654"/>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1B0033"/>
              </a:buClr>
              <a:buSzPts val="2200"/>
              <a:buFont typeface="Times New Roman"/>
              <a:buNone/>
            </a:pPr>
            <a:r>
              <a:rPr b="1" i="0" lang="en-US" sz="2200" u="none" cap="none" strike="noStrike">
                <a:solidFill>
                  <a:srgbClr val="1B0033"/>
                </a:solidFill>
                <a:latin typeface="Times New Roman"/>
                <a:ea typeface="Times New Roman"/>
                <a:cs typeface="Times New Roman"/>
                <a:sym typeface="Times New Roman"/>
              </a:rPr>
              <a:t>Print Sources with an Unknown Author</a:t>
            </a:r>
            <a:endParaRPr/>
          </a:p>
          <a:p>
            <a:pPr indent="0" lvl="0" marL="0" marR="0" rtl="0" algn="ctr">
              <a:lnSpc>
                <a:spcPct val="100000"/>
              </a:lnSpc>
              <a:spcBef>
                <a:spcPts val="0"/>
              </a:spcBef>
              <a:spcAft>
                <a:spcPts val="0"/>
              </a:spcAft>
              <a:buClr>
                <a:schemeClr val="dk1"/>
              </a:buClr>
              <a:buSzPts val="2200"/>
              <a:buFont typeface="Arial"/>
              <a:buNone/>
            </a:pPr>
            <a:r>
              <a:t/>
            </a:r>
            <a:endParaRPr b="1" i="0" sz="2200" u="none" cap="none" strike="noStrike">
              <a:solidFill>
                <a:srgbClr val="1B0033"/>
              </a:solidFill>
              <a:latin typeface="Times New Roman"/>
              <a:ea typeface="Times New Roman"/>
              <a:cs typeface="Times New Roman"/>
              <a:sym typeface="Times New Roman"/>
            </a:endParaRPr>
          </a:p>
          <a:p>
            <a:pPr indent="-127000" lvl="0" marL="0" marR="0" rtl="0" algn="just">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 shortened title of the work put in quotation marks (for short works)</a:t>
            </a:r>
            <a:endParaRPr/>
          </a:p>
          <a:p>
            <a:pPr indent="0" lvl="0" marL="0" marR="0" rtl="0" algn="just">
              <a:lnSpc>
                <a:spcPct val="100000"/>
              </a:lnSpc>
              <a:spcBef>
                <a:spcPts val="0"/>
              </a:spcBef>
              <a:spcAft>
                <a:spcPts val="0"/>
              </a:spcAft>
              <a:buClr>
                <a:srgbClr val="000000"/>
              </a:buClr>
              <a:buSzPts val="2000"/>
              <a:buFont typeface="Times New Roman"/>
              <a:buNone/>
            </a:pPr>
            <a:r>
              <a:rPr b="0" i="0" lang="en-US" sz="2000" u="none" cap="none" strike="noStrike">
                <a:solidFill>
                  <a:srgbClr val="000000"/>
                </a:solidFill>
                <a:latin typeface="Times New Roman"/>
                <a:ea typeface="Times New Roman"/>
                <a:cs typeface="Times New Roman"/>
                <a:sym typeface="Times New Roman"/>
              </a:rPr>
              <a:t>     or italicized (for longer works) + page number.</a:t>
            </a:r>
            <a:endParaRPr b="0" i="0" sz="2000" u="none" cap="none" strike="noStrike">
              <a:solidFill>
                <a:schemeClr val="dk1"/>
              </a:solidFill>
              <a:latin typeface="Times New Roman"/>
              <a:ea typeface="Times New Roman"/>
              <a:cs typeface="Times New Roman"/>
              <a:sym typeface="Times New Roman"/>
            </a:endParaRPr>
          </a:p>
        </p:txBody>
      </p:sp>
      <p:sp>
        <p:nvSpPr>
          <p:cNvPr id="434" name="Google Shape;434;p56"/>
          <p:cNvSpPr txBox="1"/>
          <p:nvPr/>
        </p:nvSpPr>
        <p:spPr>
          <a:xfrm>
            <a:off x="496887" y="5286375"/>
            <a:ext cx="822325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70C0"/>
              </a:buClr>
              <a:buSzPts val="2000"/>
              <a:buFont typeface="Times New Roman"/>
              <a:buNone/>
            </a:pPr>
            <a:r>
              <a:rPr b="0" i="0" lang="en-US" sz="2000" u="none">
                <a:solidFill>
                  <a:srgbClr val="0070C0"/>
                </a:solidFill>
                <a:latin typeface="Times New Roman"/>
                <a:ea typeface="Times New Roman"/>
                <a:cs typeface="Times New Roman"/>
                <a:sym typeface="Times New Roman"/>
              </a:rPr>
              <a:t>We see so many global warming hotspots in North America likely because this region has "more readily accessible climatic data and more comprehensive programs to monitor and study environmental change . . ." </a:t>
            </a:r>
            <a:r>
              <a:rPr b="1" i="0" lang="en-US" sz="2000" u="none">
                <a:solidFill>
                  <a:srgbClr val="0070C0"/>
                </a:solidFill>
                <a:latin typeface="Times New Roman"/>
                <a:ea typeface="Times New Roman"/>
                <a:cs typeface="Times New Roman"/>
                <a:sym typeface="Times New Roman"/>
              </a:rPr>
              <a:t>("Impact of Global Warming" 6)</a:t>
            </a:r>
            <a:r>
              <a:rPr b="0" i="0" lang="en-US" sz="2000" u="none">
                <a:solidFill>
                  <a:srgbClr val="0070C0"/>
                </a:solidFill>
                <a:latin typeface="Times New Roman"/>
                <a:ea typeface="Times New Roman"/>
                <a:cs typeface="Times New Roman"/>
                <a:sym typeface="Times New Roman"/>
              </a:rPr>
              <a:t>.</a:t>
            </a:r>
            <a:endParaRPr/>
          </a:p>
        </p:txBody>
      </p:sp>
      <p:sp>
        <p:nvSpPr>
          <p:cNvPr id="435" name="Google Shape;435;p56"/>
          <p:cNvSpPr/>
          <p:nvPr/>
        </p:nvSpPr>
        <p:spPr>
          <a:xfrm>
            <a:off x="436728" y="1364774"/>
            <a:ext cx="3780430" cy="1910688"/>
          </a:xfrm>
          <a:prstGeom prst="roundRect">
            <a:avLst>
              <a:gd fmla="val 16667" name="adj"/>
            </a:avLst>
          </a:prstGeom>
          <a:gradFill>
            <a:gsLst>
              <a:gs pos="0">
                <a:srgbClr val="004E88"/>
              </a:gs>
              <a:gs pos="100000">
                <a:srgbClr val="00386C"/>
              </a:gs>
            </a:gsLst>
            <a:lin ang="5400000" scaled="0"/>
          </a:gradFill>
          <a:ln>
            <a:noFill/>
          </a:ln>
          <a:effectLst>
            <a:reflection blurRad="0" dir="5400000" dist="25400" endA="0" endPos="23000" kx="0" rotWithShape="0" stA="26000" stPos="0" sy="-100000" ky="0"/>
          </a:effectLst>
        </p:spPr>
        <p:txBody>
          <a:bodyPr anchorCtr="0" anchor="ctr" bIns="45700" lIns="91425" spcFirstLastPara="1" rIns="91425" wrap="square" tIns="45700">
            <a:noAutofit/>
          </a:bodyPr>
          <a:lstStyle/>
          <a:p>
            <a:pPr indent="-114300" lvl="0" marL="0" marR="0" rtl="0" algn="just">
              <a:lnSpc>
                <a:spcPct val="100000"/>
              </a:lnSpc>
              <a:spcBef>
                <a:spcPts val="0"/>
              </a:spcBef>
              <a:spcAft>
                <a:spcPts val="0"/>
              </a:spcAft>
              <a:buClr>
                <a:schemeClr val="lt1"/>
              </a:buClr>
              <a:buSzPts val="1800"/>
              <a:buFont typeface="Noto Sans Symbols"/>
              <a:buChar char="❖"/>
            </a:pPr>
            <a:r>
              <a:rPr b="0" i="0" lang="en-US" sz="1800" u="none" cap="none" strike="noStrike">
                <a:solidFill>
                  <a:srgbClr val="000000"/>
                </a:solidFill>
                <a:latin typeface="Times New Roman"/>
                <a:ea typeface="Times New Roman"/>
                <a:cs typeface="Times New Roman"/>
                <a:sym typeface="Times New Roman"/>
              </a:rPr>
              <a:t> </a:t>
            </a:r>
            <a:r>
              <a:rPr b="0" i="0" lang="en-US" sz="1800" u="none" cap="none" strike="noStrike">
                <a:solidFill>
                  <a:schemeClr val="lt1"/>
                </a:solidFill>
                <a:latin typeface="Times New Roman"/>
                <a:ea typeface="Times New Roman"/>
                <a:cs typeface="Times New Roman"/>
                <a:sym typeface="Times New Roman"/>
              </a:rPr>
              <a:t>author’s surname + page number</a:t>
            </a:r>
            <a:endParaRPr/>
          </a:p>
          <a:p>
            <a:pPr indent="0" lvl="0" marL="0" marR="0" rtl="0" algn="just">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88E3FE"/>
              </a:buClr>
              <a:buSzPts val="1800"/>
              <a:buFont typeface="Times New Roman"/>
              <a:buNone/>
            </a:pPr>
            <a:r>
              <a:rPr b="0" i="0" lang="en-US" sz="1800" u="none" cap="none" strike="noStrike">
                <a:solidFill>
                  <a:srgbClr val="88E3FE"/>
                </a:solidFill>
                <a:latin typeface="Times New Roman"/>
                <a:ea typeface="Times New Roman"/>
                <a:cs typeface="Times New Roman"/>
                <a:sym typeface="Times New Roman"/>
              </a:rPr>
              <a:t>Human beings have been described as "symbol-using animals" </a:t>
            </a:r>
            <a:r>
              <a:rPr b="1" i="0" lang="en-US" sz="1800" u="none" cap="none" strike="noStrike">
                <a:solidFill>
                  <a:srgbClr val="88E3FE"/>
                </a:solidFill>
                <a:latin typeface="Times New Roman"/>
                <a:ea typeface="Times New Roman"/>
                <a:cs typeface="Times New Roman"/>
                <a:sym typeface="Times New Roman"/>
              </a:rPr>
              <a:t>(Burke 3).</a:t>
            </a:r>
            <a:endParaRPr/>
          </a:p>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chemeClr val="lt1"/>
              </a:solidFill>
              <a:latin typeface="Trebuchet MS"/>
              <a:ea typeface="Trebuchet MS"/>
              <a:cs typeface="Trebuchet MS"/>
              <a:sym typeface="Trebuchet MS"/>
            </a:endParaRPr>
          </a:p>
        </p:txBody>
      </p:sp>
      <p:sp>
        <p:nvSpPr>
          <p:cNvPr id="436" name="Google Shape;436;p56"/>
          <p:cNvSpPr/>
          <p:nvPr/>
        </p:nvSpPr>
        <p:spPr>
          <a:xfrm>
            <a:off x="4940489" y="1353403"/>
            <a:ext cx="3714466" cy="1922060"/>
          </a:xfrm>
          <a:prstGeom prst="roundRect">
            <a:avLst>
              <a:gd fmla="val 16667" name="adj"/>
            </a:avLst>
          </a:prstGeom>
          <a:gradFill>
            <a:gsLst>
              <a:gs pos="0">
                <a:srgbClr val="004E88"/>
              </a:gs>
              <a:gs pos="100000">
                <a:srgbClr val="00386C"/>
              </a:gs>
            </a:gsLst>
            <a:lin ang="5400000" scaled="0"/>
          </a:gradFill>
          <a:ln>
            <a:noFill/>
          </a:ln>
          <a:effectLst>
            <a:reflection blurRad="0" dir="5400000" dist="25400" endA="0" endPos="23000" kx="0" rotWithShape="0" stA="26000" stPos="0" sy="-100000" ky="0"/>
          </a:effectLst>
        </p:spPr>
        <p:txBody>
          <a:bodyPr anchorCtr="0" anchor="ctr" bIns="45700" lIns="91425" spcFirstLastPara="1" rIns="91425" wrap="square" tIns="45700">
            <a:noAutofit/>
          </a:bodyPr>
          <a:lstStyle/>
          <a:p>
            <a:pPr indent="-114300" lvl="0" marL="0" marR="0" rtl="0" algn="just">
              <a:lnSpc>
                <a:spcPct val="100000"/>
              </a:lnSpc>
              <a:spcBef>
                <a:spcPts val="0"/>
              </a:spcBef>
              <a:spcAft>
                <a:spcPts val="0"/>
              </a:spcAft>
              <a:buClr>
                <a:schemeClr val="lt1"/>
              </a:buClr>
              <a:buSzPts val="1800"/>
              <a:buFont typeface="Noto Sans Symbols"/>
              <a:buChar char="❖"/>
            </a:pPr>
            <a:r>
              <a:rPr b="0" i="0" lang="en-US" sz="1800" u="none" cap="none" strike="noStrike">
                <a:solidFill>
                  <a:schemeClr val="lt1"/>
                </a:solidFill>
                <a:latin typeface="Times New Roman"/>
                <a:ea typeface="Times New Roman"/>
                <a:cs typeface="Times New Roman"/>
                <a:sym typeface="Times New Roman"/>
              </a:rPr>
              <a:t>author’s name in the sentence + page number in brackets at the end</a:t>
            </a:r>
            <a:endParaRPr/>
          </a:p>
          <a:p>
            <a:pPr indent="0" lvl="0" marL="0" marR="0" rtl="0" algn="just">
              <a:lnSpc>
                <a:spcPct val="100000"/>
              </a:lnSpc>
              <a:spcBef>
                <a:spcPts val="0"/>
              </a:spcBef>
              <a:spcAft>
                <a:spcPts val="0"/>
              </a:spcAft>
              <a:buClr>
                <a:schemeClr val="lt1"/>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just">
              <a:lnSpc>
                <a:spcPct val="100000"/>
              </a:lnSpc>
              <a:spcBef>
                <a:spcPts val="0"/>
              </a:spcBef>
              <a:spcAft>
                <a:spcPts val="0"/>
              </a:spcAft>
              <a:buClr>
                <a:srgbClr val="88E3FE"/>
              </a:buClr>
              <a:buSzPts val="1800"/>
              <a:buFont typeface="Times New Roman"/>
              <a:buNone/>
            </a:pPr>
            <a:r>
              <a:rPr b="0" i="0" lang="en-US" sz="1800" u="none" cap="none" strike="noStrike">
                <a:solidFill>
                  <a:srgbClr val="88E3FE"/>
                </a:solidFill>
                <a:latin typeface="Times New Roman"/>
                <a:ea typeface="Times New Roman"/>
                <a:cs typeface="Times New Roman"/>
                <a:sym typeface="Times New Roman"/>
              </a:rPr>
              <a:t>Human beings have been described by </a:t>
            </a:r>
            <a:r>
              <a:rPr b="1" i="0" lang="en-US" sz="1800" u="none" cap="none" strike="noStrike">
                <a:solidFill>
                  <a:srgbClr val="88E3FE"/>
                </a:solidFill>
                <a:latin typeface="Times New Roman"/>
                <a:ea typeface="Times New Roman"/>
                <a:cs typeface="Times New Roman"/>
                <a:sym typeface="Times New Roman"/>
              </a:rPr>
              <a:t>Kenneth Burke </a:t>
            </a:r>
            <a:r>
              <a:rPr b="0" i="0" lang="en-US" sz="1800" u="none" cap="none" strike="noStrike">
                <a:solidFill>
                  <a:srgbClr val="88E3FE"/>
                </a:solidFill>
                <a:latin typeface="Times New Roman"/>
                <a:ea typeface="Times New Roman"/>
                <a:cs typeface="Times New Roman"/>
                <a:sym typeface="Times New Roman"/>
              </a:rPr>
              <a:t>as "symbol-using animals" </a:t>
            </a:r>
            <a:r>
              <a:rPr b="1" i="0" lang="en-US" sz="1800" u="none" cap="none" strike="noStrike">
                <a:solidFill>
                  <a:srgbClr val="88E3FE"/>
                </a:solidFill>
                <a:latin typeface="Times New Roman"/>
                <a:ea typeface="Times New Roman"/>
                <a:cs typeface="Times New Roman"/>
                <a:sym typeface="Times New Roman"/>
              </a:rPr>
              <a:t>(3).</a:t>
            </a:r>
            <a:endParaRPr b="1" i="0" sz="1800" u="none" cap="none" strike="noStrike">
              <a:solidFill>
                <a:srgbClr val="88E3FE"/>
              </a:solidFill>
              <a:latin typeface="Trebuchet MS"/>
              <a:ea typeface="Trebuchet MS"/>
              <a:cs typeface="Trebuchet MS"/>
              <a:sym typeface="Trebuchet MS"/>
            </a:endParaRPr>
          </a:p>
        </p:txBody>
      </p:sp>
      <p:pic>
        <p:nvPicPr>
          <p:cNvPr id="437" name="Google Shape;437;p56"/>
          <p:cNvPicPr preferRelativeResize="0"/>
          <p:nvPr/>
        </p:nvPicPr>
        <p:blipFill rotWithShape="1">
          <a:blip r:embed="rId3">
            <a:alphaModFix/>
          </a:blip>
          <a:srcRect b="0" l="0" r="0" t="0"/>
          <a:stretch/>
        </p:blipFill>
        <p:spPr>
          <a:xfrm>
            <a:off x="2517775" y="993775"/>
            <a:ext cx="2133600" cy="463550"/>
          </a:xfrm>
          <a:prstGeom prst="rect">
            <a:avLst/>
          </a:prstGeom>
          <a:noFill/>
          <a:ln>
            <a:noFill/>
          </a:ln>
        </p:spPr>
      </p:pic>
      <p:pic>
        <p:nvPicPr>
          <p:cNvPr id="438" name="Google Shape;438;p56"/>
          <p:cNvPicPr preferRelativeResize="0"/>
          <p:nvPr/>
        </p:nvPicPr>
        <p:blipFill rotWithShape="1">
          <a:blip r:embed="rId4">
            <a:alphaModFix/>
          </a:blip>
          <a:srcRect b="0" l="0" r="0" t="0"/>
          <a:stretch/>
        </p:blipFill>
        <p:spPr>
          <a:xfrm>
            <a:off x="4541837" y="993775"/>
            <a:ext cx="1955800" cy="46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7"/>
          <p:cNvSpPr txBox="1"/>
          <p:nvPr/>
        </p:nvSpPr>
        <p:spPr>
          <a:xfrm>
            <a:off x="333706" y="908927"/>
            <a:ext cx="8229600" cy="933521"/>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1B0033"/>
              </a:buClr>
              <a:buSzPts val="2200"/>
              <a:buFont typeface="Times New Roman"/>
              <a:buNone/>
            </a:pPr>
            <a:r>
              <a:rPr b="1" i="0" lang="en-US" sz="2200" u="none" cap="none" strike="noStrike">
                <a:solidFill>
                  <a:srgbClr val="1B0033"/>
                </a:solidFill>
                <a:latin typeface="Times New Roman"/>
                <a:ea typeface="Times New Roman"/>
                <a:cs typeface="Times New Roman"/>
                <a:sym typeface="Times New Roman"/>
              </a:rPr>
              <a:t>Classic and Literary Works with Multiple Editions</a:t>
            </a:r>
            <a:br>
              <a:rPr b="0" i="0" lang="en-US" sz="2200" u="none" cap="none" strike="noStrike">
                <a:solidFill>
                  <a:srgbClr val="696464"/>
                </a:solidFill>
                <a:latin typeface="Times New Roman"/>
                <a:ea typeface="Times New Roman"/>
                <a:cs typeface="Times New Roman"/>
                <a:sym typeface="Times New Roman"/>
              </a:rPr>
            </a:br>
            <a:endParaRPr b="0" i="0" sz="2200" u="none" cap="none" strike="noStrike">
              <a:solidFill>
                <a:schemeClr val="dk1"/>
              </a:solidFill>
              <a:latin typeface="Times New Roman"/>
              <a:ea typeface="Times New Roman"/>
              <a:cs typeface="Times New Roman"/>
              <a:sym typeface="Times New Roman"/>
            </a:endParaRPr>
          </a:p>
        </p:txBody>
      </p:sp>
      <p:sp>
        <p:nvSpPr>
          <p:cNvPr id="445" name="Google Shape;445;p57"/>
          <p:cNvSpPr txBox="1"/>
          <p:nvPr/>
        </p:nvSpPr>
        <p:spPr>
          <a:xfrm>
            <a:off x="428625" y="1649412"/>
            <a:ext cx="8229600" cy="1817687"/>
          </a:xfrm>
          <a:prstGeom prst="rect">
            <a:avLst/>
          </a:prstGeom>
          <a:noFill/>
          <a:ln>
            <a:noFill/>
          </a:ln>
        </p:spPr>
        <p:txBody>
          <a:bodyPr anchorCtr="0" anchor="t" bIns="46800" lIns="90000" spcFirstLastPara="1" rIns="90000" wrap="square" tIns="46800">
            <a:noAutofit/>
          </a:bodyPr>
          <a:lstStyle/>
          <a:p>
            <a:pPr indent="-127000" lvl="0" marL="0" marR="0" rtl="0" algn="just">
              <a:lnSpc>
                <a:spcPct val="9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Page number + semicolon + additional citation information (with</a:t>
            </a:r>
            <a:endParaRPr/>
          </a:p>
          <a:p>
            <a:pPr indent="0" lvl="0" marL="0" marR="0" rtl="0" algn="just">
              <a:lnSpc>
                <a:spcPct val="9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abbreviations for volume (vol.), book (bk.), part (pt.), chapter (ch.), section</a:t>
            </a:r>
            <a:endParaRPr/>
          </a:p>
          <a:p>
            <a:pPr indent="0" lvl="0" marL="0" marR="0" rtl="0" algn="just">
              <a:lnSpc>
                <a:spcPct val="9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(sec.), or paragraph (par.). </a:t>
            </a:r>
            <a:endParaRPr/>
          </a:p>
          <a:p>
            <a:pPr indent="0" lvl="0" marL="0" marR="0" rtl="0" algn="just">
              <a:lnSpc>
                <a:spcPct val="90000"/>
              </a:lnSpc>
              <a:spcBef>
                <a:spcPts val="0"/>
              </a:spcBef>
              <a:spcAft>
                <a:spcPts val="0"/>
              </a:spcAft>
              <a:buClr>
                <a:schemeClr val="dk1"/>
              </a:buClr>
              <a:buSzPts val="2000"/>
              <a:buFont typeface="Arial"/>
              <a:buNone/>
            </a:pPr>
            <a:r>
              <a:t/>
            </a:r>
            <a:endParaRPr b="0" i="0" sz="2000" u="none">
              <a:solidFill>
                <a:srgbClr val="000000"/>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a:t>
            </a:r>
            <a:r>
              <a:rPr b="0" i="0" lang="en-US" sz="2000" u="none">
                <a:solidFill>
                  <a:srgbClr val="0070C0"/>
                </a:solidFill>
                <a:latin typeface="Times New Roman"/>
                <a:ea typeface="Times New Roman"/>
                <a:cs typeface="Times New Roman"/>
                <a:sym typeface="Times New Roman"/>
              </a:rPr>
              <a:t>Marx and Engels described human history as marked by class struggles </a:t>
            </a:r>
            <a:r>
              <a:rPr b="1" i="0" lang="en-US" sz="2000" u="none">
                <a:solidFill>
                  <a:srgbClr val="0070C0"/>
                </a:solidFill>
                <a:latin typeface="Times New Roman"/>
                <a:ea typeface="Times New Roman"/>
                <a:cs typeface="Times New Roman"/>
                <a:sym typeface="Times New Roman"/>
              </a:rPr>
              <a:t>(79;</a:t>
            </a:r>
            <a:endParaRPr/>
          </a:p>
          <a:p>
            <a:pPr indent="0" lvl="0" marL="0" marR="0" rtl="0" algn="just">
              <a:lnSpc>
                <a:spcPct val="90000"/>
              </a:lnSpc>
              <a:spcBef>
                <a:spcPts val="0"/>
              </a:spcBef>
              <a:spcAft>
                <a:spcPts val="0"/>
              </a:spcAft>
              <a:buClr>
                <a:srgbClr val="0070C0"/>
              </a:buClr>
              <a:buSzPts val="2000"/>
              <a:buFont typeface="Times New Roman"/>
              <a:buNone/>
            </a:pPr>
            <a:r>
              <a:rPr b="1" i="0" lang="en-US" sz="2000" u="none">
                <a:solidFill>
                  <a:srgbClr val="0070C0"/>
                </a:solidFill>
                <a:latin typeface="Times New Roman"/>
                <a:ea typeface="Times New Roman"/>
                <a:cs typeface="Times New Roman"/>
                <a:sym typeface="Times New Roman"/>
              </a:rPr>
              <a:t>    ch. 1).</a:t>
            </a:r>
            <a:endParaRPr/>
          </a:p>
          <a:p>
            <a:pPr indent="0" lvl="0" marL="0" marR="0" rtl="0" algn="l">
              <a:lnSpc>
                <a:spcPct val="100000"/>
              </a:lnSpc>
              <a:spcBef>
                <a:spcPts val="0"/>
              </a:spcBef>
              <a:spcAft>
                <a:spcPts val="0"/>
              </a:spcAft>
              <a:buNone/>
            </a:pPr>
            <a:r>
              <a:t/>
            </a:r>
            <a:endParaRPr b="1" i="0" sz="2000" u="none">
              <a:solidFill>
                <a:srgbClr val="0070C0"/>
              </a:solidFill>
              <a:latin typeface="Times New Roman"/>
              <a:ea typeface="Times New Roman"/>
              <a:cs typeface="Times New Roman"/>
              <a:sym typeface="Times New Roman"/>
            </a:endParaRPr>
          </a:p>
        </p:txBody>
      </p:sp>
      <p:sp>
        <p:nvSpPr>
          <p:cNvPr id="446" name="Google Shape;446;p57"/>
          <p:cNvSpPr txBox="1"/>
          <p:nvPr/>
        </p:nvSpPr>
        <p:spPr>
          <a:xfrm>
            <a:off x="2306471" y="232010"/>
            <a:ext cx="465095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DC9E7"/>
              </a:buClr>
              <a:buSzPts val="4000"/>
              <a:buFont typeface="Times New Roman"/>
              <a:buNone/>
            </a:pPr>
            <a:r>
              <a:rPr b="1" i="0" lang="en-US" sz="4000" u="none" cap="none" strike="noStrike">
                <a:solidFill>
                  <a:srgbClr val="BDC9E7"/>
                </a:solidFill>
                <a:latin typeface="Times New Roman"/>
                <a:ea typeface="Times New Roman"/>
                <a:cs typeface="Times New Roman"/>
                <a:sym typeface="Times New Roman"/>
              </a:rPr>
              <a:t>More Citation Rules</a:t>
            </a:r>
            <a:endParaRPr b="1" i="0" sz="4000" u="none" cap="none" strike="noStrike">
              <a:solidFill>
                <a:srgbClr val="BDC9E7"/>
              </a:solidFill>
              <a:latin typeface="Times New Roman"/>
              <a:ea typeface="Times New Roman"/>
              <a:cs typeface="Times New Roman"/>
              <a:sym typeface="Times New Roman"/>
            </a:endParaRPr>
          </a:p>
        </p:txBody>
      </p:sp>
      <p:sp>
        <p:nvSpPr>
          <p:cNvPr id="447" name="Google Shape;447;p57"/>
          <p:cNvSpPr txBox="1"/>
          <p:nvPr/>
        </p:nvSpPr>
        <p:spPr>
          <a:xfrm>
            <a:off x="511127" y="3679398"/>
            <a:ext cx="8229600" cy="2414588"/>
          </a:xfrm>
          <a:prstGeom prst="rect">
            <a:avLst/>
          </a:prstGeom>
          <a:noFill/>
          <a:ln>
            <a:noFill/>
          </a:ln>
        </p:spPr>
        <p:txBody>
          <a:bodyPr anchorCtr="0" anchor="t" bIns="46800" lIns="90000" spcFirstLastPara="1" rIns="90000" wrap="square" tIns="46800">
            <a:noAutofit/>
          </a:bodyPr>
          <a:lstStyle/>
          <a:p>
            <a:pPr indent="0" lvl="0" marL="0" marR="0" rtl="0" algn="l">
              <a:lnSpc>
                <a:spcPct val="90000"/>
              </a:lnSpc>
              <a:spcBef>
                <a:spcPts val="0"/>
              </a:spcBef>
              <a:spcAft>
                <a:spcPts val="0"/>
              </a:spcAft>
              <a:buClr>
                <a:schemeClr val="dk1"/>
              </a:buClr>
              <a:buSzPts val="2000"/>
              <a:buFont typeface="Arial"/>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90000"/>
              </a:lnSpc>
              <a:spcBef>
                <a:spcPts val="0"/>
              </a:spcBef>
              <a:spcAft>
                <a:spcPts val="0"/>
              </a:spcAft>
              <a:buClr>
                <a:srgbClr val="1B0033"/>
              </a:buClr>
              <a:buSzPts val="2200"/>
              <a:buFont typeface="Times New Roman"/>
              <a:buNone/>
            </a:pPr>
            <a:r>
              <a:rPr b="1" i="0" lang="en-US" sz="2200" u="none" cap="none" strike="noStrike">
                <a:solidFill>
                  <a:srgbClr val="1B0033"/>
                </a:solidFill>
                <a:latin typeface="Times New Roman"/>
                <a:ea typeface="Times New Roman"/>
                <a:cs typeface="Times New Roman"/>
                <a:sym typeface="Times New Roman"/>
              </a:rPr>
              <a:t>Citing Authors with the Same Last Names</a:t>
            </a:r>
            <a:endParaRPr b="1" i="0" sz="2200" u="none" cap="none" strike="noStrike">
              <a:solidFill>
                <a:srgbClr val="1B0033"/>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127000" lvl="0" marL="0" marR="0" rtl="0" algn="just">
              <a:lnSpc>
                <a:spcPct val="9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 Author’s initial of the first name + author’s surname + page number</a:t>
            </a:r>
            <a:endParaRPr/>
          </a:p>
          <a:p>
            <a:pPr indent="0" lvl="0" marL="0" marR="0" rtl="0" algn="just">
              <a:lnSpc>
                <a:spcPct val="90000"/>
              </a:lnSpc>
              <a:spcBef>
                <a:spcPts val="0"/>
              </a:spcBef>
              <a:spcAft>
                <a:spcPts val="0"/>
              </a:spcAft>
              <a:buClr>
                <a:schemeClr val="dk1"/>
              </a:buClr>
              <a:buSzPts val="2000"/>
              <a:buFont typeface="Arial"/>
              <a:buNone/>
            </a:pPr>
            <a:r>
              <a:t/>
            </a:r>
            <a:endParaRPr b="0" i="0" sz="2000" u="none" cap="none" strike="noStrik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70C0"/>
              </a:buClr>
              <a:buSzPts val="2000"/>
              <a:buFont typeface="Times New Roman"/>
              <a:buNone/>
            </a:pPr>
            <a:r>
              <a:rPr b="0" i="0" lang="en-US" sz="2000" u="none" cap="none" strike="noStrike">
                <a:solidFill>
                  <a:srgbClr val="0070C0"/>
                </a:solidFill>
                <a:latin typeface="Times New Roman"/>
                <a:ea typeface="Times New Roman"/>
                <a:cs typeface="Times New Roman"/>
                <a:sym typeface="Times New Roman"/>
              </a:rPr>
              <a:t>    Although some medical ethicists claim that cloning will lead to designer</a:t>
            </a:r>
            <a:endParaRPr/>
          </a:p>
          <a:p>
            <a:pPr indent="0" lvl="0" marL="0" marR="0" rtl="0" algn="l">
              <a:lnSpc>
                <a:spcPct val="100000"/>
              </a:lnSpc>
              <a:spcBef>
                <a:spcPts val="0"/>
              </a:spcBef>
              <a:spcAft>
                <a:spcPts val="0"/>
              </a:spcAft>
              <a:buClr>
                <a:srgbClr val="0070C0"/>
              </a:buClr>
              <a:buSzPts val="2000"/>
              <a:buFont typeface="Times New Roman"/>
              <a:buNone/>
            </a:pPr>
            <a:r>
              <a:rPr b="0" i="0" lang="en-US" sz="2000" u="none" cap="none" strike="noStrike">
                <a:solidFill>
                  <a:srgbClr val="0070C0"/>
                </a:solidFill>
                <a:latin typeface="Times New Roman"/>
                <a:ea typeface="Times New Roman"/>
                <a:cs typeface="Times New Roman"/>
                <a:sym typeface="Times New Roman"/>
              </a:rPr>
              <a:t>    children </a:t>
            </a:r>
            <a:r>
              <a:rPr b="1" i="0" lang="en-US" sz="2000" u="none" cap="none" strike="noStrike">
                <a:solidFill>
                  <a:srgbClr val="0070C0"/>
                </a:solidFill>
                <a:latin typeface="Times New Roman"/>
                <a:ea typeface="Times New Roman"/>
                <a:cs typeface="Times New Roman"/>
                <a:sym typeface="Times New Roman"/>
              </a:rPr>
              <a:t>(R. Miller 12), </a:t>
            </a:r>
            <a:r>
              <a:rPr b="0" i="0" lang="en-US" sz="2000" u="none" cap="none" strike="noStrike">
                <a:solidFill>
                  <a:srgbClr val="0070C0"/>
                </a:solidFill>
                <a:latin typeface="Times New Roman"/>
                <a:ea typeface="Times New Roman"/>
                <a:cs typeface="Times New Roman"/>
                <a:sym typeface="Times New Roman"/>
              </a:rPr>
              <a:t>others note that the advantages for medical research</a:t>
            </a:r>
            <a:endParaRPr/>
          </a:p>
          <a:p>
            <a:pPr indent="0" lvl="0" marL="0" marR="0" rtl="0" algn="l">
              <a:lnSpc>
                <a:spcPct val="100000"/>
              </a:lnSpc>
              <a:spcBef>
                <a:spcPts val="0"/>
              </a:spcBef>
              <a:spcAft>
                <a:spcPts val="0"/>
              </a:spcAft>
              <a:buClr>
                <a:srgbClr val="0070C0"/>
              </a:buClr>
              <a:buSzPts val="2000"/>
              <a:buFont typeface="Times New Roman"/>
              <a:buNone/>
            </a:pPr>
            <a:r>
              <a:rPr b="0" i="0" lang="en-US" sz="2000" u="none" cap="none" strike="noStrike">
                <a:solidFill>
                  <a:srgbClr val="0070C0"/>
                </a:solidFill>
                <a:latin typeface="Times New Roman"/>
                <a:ea typeface="Times New Roman"/>
                <a:cs typeface="Times New Roman"/>
                <a:sym typeface="Times New Roman"/>
              </a:rPr>
              <a:t>    outweigh this consideration </a:t>
            </a:r>
            <a:r>
              <a:rPr b="1" i="0" lang="en-US" sz="2000" u="none" cap="none" strike="noStrike">
                <a:solidFill>
                  <a:srgbClr val="0070C0"/>
                </a:solidFill>
                <a:latin typeface="Times New Roman"/>
                <a:ea typeface="Times New Roman"/>
                <a:cs typeface="Times New Roman"/>
                <a:sym typeface="Times New Roman"/>
              </a:rPr>
              <a:t>(A. Miller 46).</a:t>
            </a:r>
            <a:endParaRPr/>
          </a:p>
          <a:p>
            <a:pPr indent="0" lvl="0" marL="0" marR="0" rtl="0" algn="l">
              <a:lnSpc>
                <a:spcPct val="100000"/>
              </a:lnSpc>
              <a:spcBef>
                <a:spcPts val="0"/>
              </a:spcBef>
              <a:spcAft>
                <a:spcPts val="0"/>
              </a:spcAft>
              <a:buClr>
                <a:schemeClr val="dk1"/>
              </a:buClr>
              <a:buSzPts val="2000"/>
              <a:buFont typeface="Arial"/>
              <a:buNone/>
            </a:pPr>
            <a:r>
              <a:t/>
            </a:r>
            <a:endParaRPr b="0" i="1" sz="2000" u="none" cap="none" strike="noStrike">
              <a:solidFill>
                <a:srgbClr val="7F7F7F"/>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2000"/>
              <a:buFont typeface="Arial"/>
              <a:buNone/>
            </a:pPr>
            <a:r>
              <a:t/>
            </a:r>
            <a:endParaRPr b="0" i="1" sz="20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8"/>
          <p:cNvSpPr txBox="1"/>
          <p:nvPr/>
        </p:nvSpPr>
        <p:spPr>
          <a:xfrm>
            <a:off x="376237" y="414337"/>
            <a:ext cx="8229600" cy="417512"/>
          </a:xfrm>
          <a:prstGeom prst="rect">
            <a:avLst/>
          </a:prstGeom>
          <a:noFill/>
          <a:ln>
            <a:noFill/>
          </a:ln>
        </p:spPr>
        <p:txBody>
          <a:bodyPr anchorCtr="0" anchor="b" bIns="46800" lIns="90000" spcFirstLastPara="1" rIns="90000" wrap="square" tIns="468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4" name="Google Shape;454;p58"/>
          <p:cNvSpPr/>
          <p:nvPr/>
        </p:nvSpPr>
        <p:spPr>
          <a:xfrm>
            <a:off x="497480" y="1057985"/>
            <a:ext cx="8126413" cy="4413516"/>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1B0033"/>
              </a:buClr>
              <a:buSzPts val="2200"/>
              <a:buFont typeface="Times New Roman"/>
              <a:buNone/>
            </a:pPr>
            <a:r>
              <a:rPr b="1" i="0" lang="en-US" sz="2200" u="none" cap="none" strike="noStrike">
                <a:solidFill>
                  <a:srgbClr val="1B0033"/>
                </a:solidFill>
                <a:latin typeface="Times New Roman"/>
                <a:ea typeface="Times New Roman"/>
                <a:cs typeface="Times New Roman"/>
                <a:sym typeface="Times New Roman"/>
              </a:rPr>
              <a:t>Work by Multiple Authors </a:t>
            </a:r>
            <a:endParaRPr/>
          </a:p>
          <a:p>
            <a:pPr indent="0" lvl="0" marL="0" marR="0" rtl="0" algn="ctr">
              <a:lnSpc>
                <a:spcPct val="90000"/>
              </a:lnSpc>
              <a:spcBef>
                <a:spcPts val="0"/>
              </a:spcBef>
              <a:spcAft>
                <a:spcPts val="0"/>
              </a:spcAft>
              <a:buClr>
                <a:schemeClr val="dk1"/>
              </a:buClr>
              <a:buSzPts val="1000"/>
              <a:buFont typeface="Arial"/>
              <a:buNone/>
            </a:pPr>
            <a:r>
              <a:t/>
            </a:r>
            <a:endParaRPr b="1" i="0" sz="1000" u="none" cap="none" strike="noStrike">
              <a:solidFill>
                <a:srgbClr val="1B0033"/>
              </a:solidFill>
              <a:latin typeface="Times New Roman"/>
              <a:ea typeface="Times New Roman"/>
              <a:cs typeface="Times New Roman"/>
              <a:sym typeface="Times New Roman"/>
            </a:endParaRPr>
          </a:p>
          <a:p>
            <a:pPr indent="-127000" lvl="0" marL="0" marR="0" rtl="0" algn="just">
              <a:lnSpc>
                <a:spcPct val="9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Times New Roman"/>
                <a:ea typeface="Times New Roman"/>
                <a:cs typeface="Times New Roman"/>
                <a:sym typeface="Times New Roman"/>
              </a:rPr>
              <a:t> </a:t>
            </a:r>
            <a:r>
              <a:rPr b="1" i="0" lang="en-US" sz="2000" u="none" cap="none" strike="noStrike">
                <a:solidFill>
                  <a:srgbClr val="000000"/>
                </a:solidFill>
                <a:latin typeface="Times New Roman"/>
                <a:ea typeface="Times New Roman"/>
                <a:cs typeface="Times New Roman"/>
                <a:sym typeface="Times New Roman"/>
              </a:rPr>
              <a:t>2 authors‘ last names </a:t>
            </a:r>
            <a:r>
              <a:rPr b="0" i="0" lang="en-US" sz="2000" u="none" cap="none" strike="noStrike">
                <a:solidFill>
                  <a:srgbClr val="000000"/>
                </a:solidFill>
                <a:latin typeface="Times New Roman"/>
                <a:ea typeface="Times New Roman"/>
                <a:cs typeface="Times New Roman"/>
                <a:sym typeface="Times New Roman"/>
              </a:rPr>
              <a:t>in text or in parenthetical citation</a:t>
            </a:r>
            <a:endParaRPr b="0" i="0" sz="2000" u="none" cap="none" strike="noStrike">
              <a:solidFill>
                <a:schemeClr val="dk1"/>
              </a:solidFill>
              <a:latin typeface="Times New Roman"/>
              <a:ea typeface="Times New Roman"/>
              <a:cs typeface="Times New Roman"/>
              <a:sym typeface="Times New Roman"/>
            </a:endParaRPr>
          </a:p>
          <a:p>
            <a:pPr indent="0" lvl="0" marL="0" marR="0" rtl="0" algn="just">
              <a:lnSpc>
                <a:spcPct val="90000"/>
              </a:lnSpc>
              <a:spcBef>
                <a:spcPts val="0"/>
              </a:spcBef>
              <a:spcAft>
                <a:spcPts val="0"/>
              </a:spcAft>
              <a:buClr>
                <a:schemeClr val="dk1"/>
              </a:buClr>
              <a:buSzPts val="1000"/>
              <a:buFont typeface="Arial"/>
              <a:buNone/>
            </a:pPr>
            <a:r>
              <a:t/>
            </a:r>
            <a:endParaRPr b="0" i="0" sz="1000" u="none" cap="none" strike="noStrike">
              <a:solidFill>
                <a:srgbClr val="00206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2060"/>
              </a:buClr>
              <a:buSzPts val="500"/>
              <a:buFont typeface="Times New Roman"/>
              <a:buNone/>
            </a:pPr>
            <a:r>
              <a:rPr b="0" i="0" lang="en-US" sz="2000" u="none" cap="none" strike="noStrike">
                <a:solidFill>
                  <a:srgbClr val="002060"/>
                </a:solidFill>
                <a:latin typeface="Times New Roman"/>
                <a:ea typeface="Times New Roman"/>
                <a:cs typeface="Times New Roman"/>
                <a:sym typeface="Times New Roman"/>
              </a:rPr>
              <a:t>    </a:t>
            </a:r>
            <a:r>
              <a:rPr b="1" i="0" lang="en-US" sz="2000" u="none" cap="none" strike="noStrike">
                <a:solidFill>
                  <a:srgbClr val="0070C0"/>
                </a:solidFill>
                <a:latin typeface="Times New Roman"/>
                <a:ea typeface="Times New Roman"/>
                <a:cs typeface="Times New Roman"/>
                <a:sym typeface="Times New Roman"/>
              </a:rPr>
              <a:t>Smith</a:t>
            </a:r>
            <a:r>
              <a:rPr b="0" i="0" lang="en-US" sz="2000" u="none" cap="none" strike="noStrike">
                <a:solidFill>
                  <a:srgbClr val="0070C0"/>
                </a:solidFill>
                <a:latin typeface="Times New Roman"/>
                <a:ea typeface="Times New Roman"/>
                <a:cs typeface="Times New Roman"/>
                <a:sym typeface="Times New Roman"/>
              </a:rPr>
              <a:t> and </a:t>
            </a:r>
            <a:r>
              <a:rPr b="1" i="0" lang="en-US" sz="2000" u="none" cap="none" strike="noStrike">
                <a:solidFill>
                  <a:srgbClr val="0070C0"/>
                </a:solidFill>
                <a:latin typeface="Times New Roman"/>
                <a:ea typeface="Times New Roman"/>
                <a:cs typeface="Times New Roman"/>
                <a:sym typeface="Times New Roman"/>
              </a:rPr>
              <a:t>Moore</a:t>
            </a:r>
            <a:r>
              <a:rPr b="0" i="0" lang="en-US" sz="2000" u="none" cap="none" strike="noStrike">
                <a:solidFill>
                  <a:srgbClr val="0070C0"/>
                </a:solidFill>
                <a:latin typeface="Times New Roman"/>
                <a:ea typeface="Times New Roman"/>
                <a:cs typeface="Times New Roman"/>
                <a:sym typeface="Times New Roman"/>
              </a:rPr>
              <a:t> argue that tougher gun control is not needed in</a:t>
            </a:r>
            <a:endParaRPr/>
          </a:p>
          <a:p>
            <a:pPr indent="0" lvl="0" marL="0" marR="0" rtl="0" algn="l">
              <a:lnSpc>
                <a:spcPct val="90000"/>
              </a:lnSpc>
              <a:spcBef>
                <a:spcPts val="0"/>
              </a:spcBef>
              <a:spcAft>
                <a:spcPts val="0"/>
              </a:spcAft>
              <a:buClr>
                <a:srgbClr val="0070C0"/>
              </a:buClr>
              <a:buSzPts val="500"/>
              <a:buFont typeface="Times New Roman"/>
              <a:buNone/>
            </a:pPr>
            <a:r>
              <a:rPr b="0" i="0" lang="en-US" sz="2000" u="none" cap="none" strike="noStrike">
                <a:solidFill>
                  <a:srgbClr val="0070C0"/>
                </a:solidFill>
                <a:latin typeface="Times New Roman"/>
                <a:ea typeface="Times New Roman"/>
                <a:cs typeface="Times New Roman"/>
                <a:sym typeface="Times New Roman"/>
              </a:rPr>
              <a:t>    the United States </a:t>
            </a:r>
            <a:r>
              <a:rPr b="1" i="0" lang="en-US" sz="2000" u="none" cap="none" strike="noStrike">
                <a:solidFill>
                  <a:srgbClr val="0070C0"/>
                </a:solidFill>
                <a:latin typeface="Times New Roman"/>
                <a:ea typeface="Times New Roman"/>
                <a:cs typeface="Times New Roman"/>
                <a:sym typeface="Times New Roman"/>
              </a:rPr>
              <a:t>(76).</a:t>
            </a:r>
            <a:endParaRPr/>
          </a:p>
          <a:p>
            <a:pPr indent="0" lvl="0" marL="0" marR="0" rtl="0" algn="l">
              <a:lnSpc>
                <a:spcPct val="90000"/>
              </a:lnSpc>
              <a:spcBef>
                <a:spcPts val="0"/>
              </a:spcBef>
              <a:spcAft>
                <a:spcPts val="0"/>
              </a:spcAft>
              <a:buClr>
                <a:schemeClr val="dk1"/>
              </a:buClr>
              <a:buSzPts val="250"/>
              <a:buFont typeface="Arial"/>
              <a:buNone/>
            </a:pPr>
            <a:r>
              <a:t/>
            </a:r>
            <a:endParaRPr b="0" i="0" sz="1000" u="none" cap="none" strike="noStrike">
              <a:solidFill>
                <a:srgbClr val="0070C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70C0"/>
              </a:buClr>
              <a:buSzPts val="500"/>
              <a:buFont typeface="Times New Roman"/>
              <a:buNone/>
            </a:pPr>
            <a:r>
              <a:rPr b="0" i="0" lang="en-US" sz="2000" u="none" cap="none" strike="noStrike">
                <a:solidFill>
                  <a:srgbClr val="0070C0"/>
                </a:solidFill>
                <a:latin typeface="Times New Roman"/>
                <a:ea typeface="Times New Roman"/>
                <a:cs typeface="Times New Roman"/>
                <a:sym typeface="Times New Roman"/>
              </a:rPr>
              <a:t>    The authors state "Tighter gun control in the United States erodes Second</a:t>
            </a:r>
            <a:endParaRPr/>
          </a:p>
          <a:p>
            <a:pPr indent="0" lvl="0" marL="0" marR="0" rtl="0" algn="l">
              <a:lnSpc>
                <a:spcPct val="90000"/>
              </a:lnSpc>
              <a:spcBef>
                <a:spcPts val="0"/>
              </a:spcBef>
              <a:spcAft>
                <a:spcPts val="0"/>
              </a:spcAft>
              <a:buClr>
                <a:srgbClr val="0070C0"/>
              </a:buClr>
              <a:buSzPts val="500"/>
              <a:buFont typeface="Times New Roman"/>
              <a:buNone/>
            </a:pPr>
            <a:r>
              <a:rPr b="0" i="0" lang="en-US" sz="2000" u="none" cap="none" strike="noStrike">
                <a:solidFill>
                  <a:srgbClr val="0070C0"/>
                </a:solidFill>
                <a:latin typeface="Times New Roman"/>
                <a:ea typeface="Times New Roman"/>
                <a:cs typeface="Times New Roman"/>
                <a:sym typeface="Times New Roman"/>
              </a:rPr>
              <a:t>    Amendment rights" </a:t>
            </a:r>
            <a:r>
              <a:rPr b="1" i="0" lang="en-US" sz="2000" u="none" cap="none" strike="noStrike">
                <a:solidFill>
                  <a:srgbClr val="0070C0"/>
                </a:solidFill>
                <a:latin typeface="Times New Roman"/>
                <a:ea typeface="Times New Roman"/>
                <a:cs typeface="Times New Roman"/>
                <a:sym typeface="Times New Roman"/>
              </a:rPr>
              <a:t>(Smith and Moore 76).</a:t>
            </a:r>
            <a:endParaRPr/>
          </a:p>
          <a:p>
            <a:pPr indent="0" lvl="0" marL="0" marR="0" rtl="0" algn="l">
              <a:lnSpc>
                <a:spcPct val="90000"/>
              </a:lnSpc>
              <a:spcBef>
                <a:spcPts val="0"/>
              </a:spcBef>
              <a:spcAft>
                <a:spcPts val="0"/>
              </a:spcAft>
              <a:buClr>
                <a:schemeClr val="dk1"/>
              </a:buClr>
              <a:buSzPts val="250"/>
              <a:buFont typeface="Arial"/>
              <a:buNone/>
            </a:pPr>
            <a:r>
              <a:t/>
            </a:r>
            <a:endParaRPr b="1" i="0" sz="1000" u="none" cap="none" strike="noStrike">
              <a:solidFill>
                <a:srgbClr val="002060"/>
              </a:solidFill>
              <a:latin typeface="Times New Roman"/>
              <a:ea typeface="Times New Roman"/>
              <a:cs typeface="Times New Roman"/>
              <a:sym typeface="Times New Roman"/>
            </a:endParaRPr>
          </a:p>
          <a:p>
            <a:pPr indent="-127000" lvl="0" marL="0" marR="0" rtl="0" algn="l">
              <a:lnSpc>
                <a:spcPct val="9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 If the source has </a:t>
            </a:r>
            <a:r>
              <a:rPr b="1" i="0" lang="en-US" sz="2000" u="none" cap="none" strike="noStrike">
                <a:solidFill>
                  <a:schemeClr val="dk1"/>
                </a:solidFill>
                <a:latin typeface="Times New Roman"/>
                <a:ea typeface="Times New Roman"/>
                <a:cs typeface="Times New Roman"/>
                <a:sym typeface="Times New Roman"/>
              </a:rPr>
              <a:t>3 and more authors</a:t>
            </a:r>
            <a:r>
              <a:rPr b="0" i="0" lang="en-US" sz="2000" u="none" cap="none" strike="noStrike">
                <a:solidFill>
                  <a:schemeClr val="dk1"/>
                </a:solidFill>
                <a:latin typeface="Times New Roman"/>
                <a:ea typeface="Times New Roman"/>
                <a:cs typeface="Times New Roman"/>
                <a:sym typeface="Times New Roman"/>
              </a:rPr>
              <a:t>, the citation includes the surname of </a:t>
            </a:r>
            <a:r>
              <a:rPr b="1" i="0" lang="en-US" sz="2000" u="none" cap="none" strike="noStrike">
                <a:solidFill>
                  <a:schemeClr val="dk1"/>
                </a:solidFill>
                <a:latin typeface="Times New Roman"/>
                <a:ea typeface="Times New Roman"/>
                <a:cs typeface="Times New Roman"/>
                <a:sym typeface="Times New Roman"/>
              </a:rPr>
              <a:t>the first author only </a:t>
            </a:r>
            <a:r>
              <a:rPr b="0" i="0" lang="en-US" sz="2000" u="none" cap="none" strike="noStrike">
                <a:solidFill>
                  <a:schemeClr val="dk1"/>
                </a:solidFill>
                <a:latin typeface="Times New Roman"/>
                <a:ea typeface="Times New Roman"/>
                <a:cs typeface="Times New Roman"/>
                <a:sym typeface="Times New Roman"/>
              </a:rPr>
              <a:t>and is followed by </a:t>
            </a:r>
            <a:r>
              <a:rPr b="1" i="0" lang="en-US" sz="2000" u="none" cap="none" strike="noStrike">
                <a:solidFill>
                  <a:schemeClr val="dk1"/>
                </a:solidFill>
                <a:latin typeface="Times New Roman"/>
                <a:ea typeface="Times New Roman"/>
                <a:cs typeface="Times New Roman"/>
                <a:sym typeface="Times New Roman"/>
              </a:rPr>
              <a:t>et al.</a:t>
            </a:r>
            <a:r>
              <a:rPr b="0" i="0" lang="en-US" sz="2000" u="none" cap="none" strike="noStrike">
                <a:solidFill>
                  <a:schemeClr val="dk1"/>
                </a:solidFill>
                <a:latin typeface="Times New Roman"/>
                <a:ea typeface="Times New Roman"/>
                <a:cs typeface="Times New Roman"/>
                <a:sym typeface="Times New Roman"/>
              </a:rPr>
              <a:t>:</a:t>
            </a:r>
            <a:endParaRPr b="0" i="0" sz="2000" u="none" cap="none" strike="noStrike">
              <a:solidFill>
                <a:schemeClr val="dk1"/>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250"/>
              <a:buFont typeface="Noto Sans Symbols"/>
              <a:buNone/>
            </a:pPr>
            <a:r>
              <a:t/>
            </a:r>
            <a:endParaRPr b="1" i="0" sz="1000" u="none" cap="none" strike="noStrike">
              <a:solidFill>
                <a:srgbClr val="00206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2060"/>
              </a:buClr>
              <a:buSzPts val="500"/>
              <a:buFont typeface="Times New Roman"/>
              <a:buNone/>
            </a:pPr>
            <a:r>
              <a:rPr b="0" i="0" lang="en-US" sz="2000" u="none" cap="none" strike="noStrike">
                <a:solidFill>
                  <a:srgbClr val="002060"/>
                </a:solidFill>
                <a:latin typeface="Times New Roman"/>
                <a:ea typeface="Times New Roman"/>
                <a:cs typeface="Times New Roman"/>
                <a:sym typeface="Times New Roman"/>
              </a:rPr>
              <a:t>     </a:t>
            </a:r>
            <a:r>
              <a:rPr b="0" i="0" lang="en-US" sz="2000" u="none" cap="none" strike="noStrike">
                <a:solidFill>
                  <a:srgbClr val="0070C0"/>
                </a:solidFill>
                <a:latin typeface="Times New Roman"/>
                <a:ea typeface="Times New Roman"/>
                <a:cs typeface="Times New Roman"/>
                <a:sym typeface="Times New Roman"/>
              </a:rPr>
              <a:t>Legal experts counter Smith, Yang, and Moore's argument by noting that</a:t>
            </a:r>
            <a:endParaRPr/>
          </a:p>
          <a:p>
            <a:pPr indent="0" lvl="0" marL="0" marR="0" rtl="0" algn="l">
              <a:lnSpc>
                <a:spcPct val="90000"/>
              </a:lnSpc>
              <a:spcBef>
                <a:spcPts val="0"/>
              </a:spcBef>
              <a:spcAft>
                <a:spcPts val="0"/>
              </a:spcAft>
              <a:buClr>
                <a:srgbClr val="0070C0"/>
              </a:buClr>
              <a:buSzPts val="500"/>
              <a:buFont typeface="Times New Roman"/>
              <a:buNone/>
            </a:pPr>
            <a:r>
              <a:rPr b="0" i="0" lang="en-US" sz="2000" u="none" cap="none" strike="noStrike">
                <a:solidFill>
                  <a:srgbClr val="0070C0"/>
                </a:solidFill>
                <a:latin typeface="Times New Roman"/>
                <a:ea typeface="Times New Roman"/>
                <a:cs typeface="Times New Roman"/>
                <a:sym typeface="Times New Roman"/>
              </a:rPr>
              <a:t>     the current spike in gun violence in America compels law makers to adjust</a:t>
            </a:r>
            <a:endParaRPr/>
          </a:p>
          <a:p>
            <a:pPr indent="0" lvl="0" marL="0" marR="0" rtl="0" algn="l">
              <a:lnSpc>
                <a:spcPct val="90000"/>
              </a:lnSpc>
              <a:spcBef>
                <a:spcPts val="0"/>
              </a:spcBef>
              <a:spcAft>
                <a:spcPts val="0"/>
              </a:spcAft>
              <a:buClr>
                <a:srgbClr val="0070C0"/>
              </a:buClr>
              <a:buSzPts val="500"/>
              <a:buFont typeface="Times New Roman"/>
              <a:buNone/>
            </a:pPr>
            <a:r>
              <a:rPr b="0" i="0" lang="en-US" sz="2000" u="none" cap="none" strike="noStrike">
                <a:solidFill>
                  <a:srgbClr val="0070C0"/>
                </a:solidFill>
                <a:latin typeface="Times New Roman"/>
                <a:ea typeface="Times New Roman"/>
                <a:cs typeface="Times New Roman"/>
                <a:sym typeface="Times New Roman"/>
              </a:rPr>
              <a:t>     gun laws </a:t>
            </a:r>
            <a:r>
              <a:rPr b="1" i="0" lang="en-US" sz="2000" u="none" cap="none" strike="noStrike">
                <a:solidFill>
                  <a:srgbClr val="0070C0"/>
                </a:solidFill>
                <a:latin typeface="Times New Roman"/>
                <a:ea typeface="Times New Roman"/>
                <a:cs typeface="Times New Roman"/>
                <a:sym typeface="Times New Roman"/>
              </a:rPr>
              <a:t>(Jones et al. 4).</a:t>
            </a:r>
            <a:endParaRPr/>
          </a:p>
          <a:p>
            <a:pPr indent="0" lvl="0" marL="0" marR="0" rtl="0" algn="l">
              <a:lnSpc>
                <a:spcPct val="90000"/>
              </a:lnSpc>
              <a:spcBef>
                <a:spcPts val="0"/>
              </a:spcBef>
              <a:spcAft>
                <a:spcPts val="0"/>
              </a:spcAft>
              <a:buClr>
                <a:schemeClr val="dk1"/>
              </a:buClr>
              <a:buSzPts val="500"/>
              <a:buFont typeface="Noto Sans Symbols"/>
              <a:buNone/>
            </a:pPr>
            <a:r>
              <a:t/>
            </a:r>
            <a:endParaRPr b="1" i="0" sz="2000" u="none" cap="none" strike="noStrike">
              <a:solidFill>
                <a:srgbClr val="00206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chemeClr val="dk1"/>
              </a:buClr>
              <a:buSzPts val="500"/>
              <a:buFont typeface="Noto Sans Symbols"/>
              <a:buNone/>
            </a:pPr>
            <a:r>
              <a:t/>
            </a:r>
            <a:endParaRPr b="1" i="0" sz="2000" u="none" cap="none" strike="noStrike">
              <a:solidFill>
                <a:srgbClr val="002060"/>
              </a:solidFill>
              <a:latin typeface="Times New Roman"/>
              <a:ea typeface="Times New Roman"/>
              <a:cs typeface="Times New Roman"/>
              <a:sym typeface="Times New Roman"/>
            </a:endParaRPr>
          </a:p>
        </p:txBody>
      </p:sp>
      <p:sp>
        <p:nvSpPr>
          <p:cNvPr id="455" name="Google Shape;455;p58"/>
          <p:cNvSpPr txBox="1"/>
          <p:nvPr/>
        </p:nvSpPr>
        <p:spPr>
          <a:xfrm>
            <a:off x="2306471" y="232010"/>
            <a:ext cx="4650953"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BDC9E7"/>
              </a:buClr>
              <a:buSzPts val="4000"/>
              <a:buFont typeface="Times New Roman"/>
              <a:buNone/>
            </a:pPr>
            <a:r>
              <a:rPr b="1" i="0" lang="en-US" sz="4000" u="none" cap="none" strike="noStrike">
                <a:solidFill>
                  <a:srgbClr val="BDC9E7"/>
                </a:solidFill>
                <a:latin typeface="Times New Roman"/>
                <a:ea typeface="Times New Roman"/>
                <a:cs typeface="Times New Roman"/>
                <a:sym typeface="Times New Roman"/>
              </a:rPr>
              <a:t>More Citation Rules</a:t>
            </a:r>
            <a:endParaRPr b="1" i="0" sz="4000" u="none" cap="none" strike="noStrike">
              <a:solidFill>
                <a:srgbClr val="BDC9E7"/>
              </a:solidFill>
              <a:latin typeface="Times New Roman"/>
              <a:ea typeface="Times New Roman"/>
              <a:cs typeface="Times New Roman"/>
              <a:sym typeface="Times New Roman"/>
            </a:endParaRPr>
          </a:p>
        </p:txBody>
      </p:sp>
      <p:sp>
        <p:nvSpPr>
          <p:cNvPr id="456" name="Google Shape;456;p58"/>
          <p:cNvSpPr txBox="1"/>
          <p:nvPr/>
        </p:nvSpPr>
        <p:spPr>
          <a:xfrm>
            <a:off x="648268" y="4734590"/>
            <a:ext cx="8229600" cy="2143290"/>
          </a:xfrm>
          <a:prstGeom prst="rect">
            <a:avLst/>
          </a:prstGeom>
          <a:noFill/>
          <a:ln>
            <a:noFill/>
          </a:ln>
        </p:spPr>
        <p:txBody>
          <a:bodyPr anchorCtr="0" anchor="t" bIns="46800" lIns="90000" spcFirstLastPara="1" rIns="90000" wrap="square" tIns="46800">
            <a:noAutofit/>
          </a:bodyPr>
          <a:lstStyle/>
          <a:p>
            <a:pPr indent="0" lvl="0" marL="0" marR="0" rtl="0" algn="ctr">
              <a:lnSpc>
                <a:spcPct val="100000"/>
              </a:lnSpc>
              <a:spcBef>
                <a:spcPts val="0"/>
              </a:spcBef>
              <a:spcAft>
                <a:spcPts val="0"/>
              </a:spcAft>
              <a:buClr>
                <a:srgbClr val="1B0033"/>
              </a:buClr>
              <a:buSzPts val="2200"/>
              <a:buFont typeface="Times New Roman"/>
              <a:buNone/>
            </a:pPr>
            <a:r>
              <a:rPr b="1" i="0" lang="en-US" sz="2200" u="none" cap="none" strike="noStrike">
                <a:solidFill>
                  <a:srgbClr val="1B0033"/>
                </a:solidFill>
                <a:latin typeface="Times New Roman"/>
                <a:ea typeface="Times New Roman"/>
                <a:cs typeface="Times New Roman"/>
                <a:sym typeface="Times New Roman"/>
              </a:rPr>
              <a:t>Electronic Sources</a:t>
            </a:r>
            <a:endParaRPr/>
          </a:p>
          <a:p>
            <a:pPr indent="0" lvl="0" marL="0" marR="0" rtl="0" algn="ctr">
              <a:lnSpc>
                <a:spcPct val="100000"/>
              </a:lnSpc>
              <a:spcBef>
                <a:spcPts val="0"/>
              </a:spcBef>
              <a:spcAft>
                <a:spcPts val="0"/>
              </a:spcAft>
              <a:buClr>
                <a:schemeClr val="dk1"/>
              </a:buClr>
              <a:buSzPts val="1000"/>
              <a:buFont typeface="Arial"/>
              <a:buNone/>
            </a:pPr>
            <a:r>
              <a:t/>
            </a:r>
            <a:endParaRPr b="1" i="0" sz="1000" u="none" cap="none" strike="noStrike">
              <a:solidFill>
                <a:schemeClr val="dk1"/>
              </a:solidFill>
              <a:latin typeface="Times New Roman"/>
              <a:ea typeface="Times New Roman"/>
              <a:cs typeface="Times New Roman"/>
              <a:sym typeface="Times New Roman"/>
            </a:endParaRPr>
          </a:p>
          <a:p>
            <a:pPr indent="-127000" lvl="0" marL="0" marR="0" rtl="0" algn="l">
              <a:lnSpc>
                <a:spcPct val="100000"/>
              </a:lnSpc>
              <a:spcBef>
                <a:spcPts val="0"/>
              </a:spcBef>
              <a:spcAft>
                <a:spcPts val="0"/>
              </a:spcAft>
              <a:buClr>
                <a:schemeClr val="dk1"/>
              </a:buClr>
              <a:buSzPts val="2000"/>
              <a:buFont typeface="Noto Sans Symbols"/>
              <a:buChar char="❖"/>
            </a:pPr>
            <a:r>
              <a:rPr b="0" i="0" lang="en-US" sz="2000" u="none" cap="none" strike="noStrike">
                <a:solidFill>
                  <a:schemeClr val="dk1"/>
                </a:solidFill>
                <a:latin typeface="Times New Roman"/>
                <a:ea typeface="Times New Roman"/>
                <a:cs typeface="Times New Roman"/>
                <a:sym typeface="Times New Roman"/>
              </a:rPr>
              <a:t> Author(s)’ surname(s) without page numbers </a:t>
            </a:r>
            <a:endParaRPr/>
          </a:p>
          <a:p>
            <a:pPr indent="0" lvl="0" marL="0" marR="0" rtl="0" algn="l">
              <a:lnSpc>
                <a:spcPct val="100000"/>
              </a:lnSpc>
              <a:spcBef>
                <a:spcPts val="0"/>
              </a:spcBef>
              <a:spcAft>
                <a:spcPts val="0"/>
              </a:spcAft>
              <a:buClr>
                <a:schemeClr val="dk1"/>
              </a:buClr>
              <a:buSzPts val="1000"/>
              <a:buFont typeface="Arial"/>
              <a:buNone/>
            </a:pPr>
            <a:r>
              <a:t/>
            </a:r>
            <a:endParaRPr b="0" i="0" sz="1000" u="none" cap="none" strike="noStrike">
              <a:solidFill>
                <a:schemeClr val="accent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2060"/>
              </a:buClr>
              <a:buSzPts val="2000"/>
              <a:buFont typeface="Times New Roman"/>
              <a:buNone/>
            </a:pPr>
            <a:r>
              <a:rPr b="0" i="0" lang="en-US" sz="2000" u="none" cap="none" strike="noStrike">
                <a:solidFill>
                  <a:srgbClr val="002060"/>
                </a:solidFill>
                <a:latin typeface="Times New Roman"/>
                <a:ea typeface="Times New Roman"/>
                <a:cs typeface="Times New Roman"/>
                <a:sym typeface="Times New Roman"/>
              </a:rPr>
              <a:t>    </a:t>
            </a:r>
            <a:r>
              <a:rPr b="0" i="0" lang="en-US" sz="2000" u="none" cap="none" strike="noStrike">
                <a:solidFill>
                  <a:srgbClr val="0070C0"/>
                </a:solidFill>
                <a:latin typeface="Times New Roman"/>
                <a:ea typeface="Times New Roman"/>
                <a:cs typeface="Times New Roman"/>
                <a:sym typeface="Times New Roman"/>
              </a:rPr>
              <a:t>One online film critic stated that Fitzcarraldo is "...a beautiful and terrifying</a:t>
            </a:r>
            <a:endParaRPr/>
          </a:p>
          <a:p>
            <a:pPr indent="0" lvl="0" marL="0" marR="0" rtl="0" algn="l">
              <a:lnSpc>
                <a:spcPct val="100000"/>
              </a:lnSpc>
              <a:spcBef>
                <a:spcPts val="0"/>
              </a:spcBef>
              <a:spcAft>
                <a:spcPts val="0"/>
              </a:spcAft>
              <a:buClr>
                <a:srgbClr val="0070C0"/>
              </a:buClr>
              <a:buSzPts val="2000"/>
              <a:buFont typeface="Times New Roman"/>
              <a:buNone/>
            </a:pPr>
            <a:r>
              <a:rPr b="0" i="0" lang="en-US" sz="2000" u="none" cap="none" strike="noStrike">
                <a:solidFill>
                  <a:srgbClr val="0070C0"/>
                </a:solidFill>
                <a:latin typeface="Times New Roman"/>
                <a:ea typeface="Times New Roman"/>
                <a:cs typeface="Times New Roman"/>
                <a:sym typeface="Times New Roman"/>
              </a:rPr>
              <a:t>    critique of obsession and colonialism" </a:t>
            </a:r>
            <a:r>
              <a:rPr b="1" i="0" lang="en-US" sz="2000" u="none" cap="none" strike="noStrike">
                <a:solidFill>
                  <a:srgbClr val="0070C0"/>
                </a:solidFill>
                <a:latin typeface="Times New Roman"/>
                <a:ea typeface="Times New Roman"/>
                <a:cs typeface="Times New Roman"/>
                <a:sym typeface="Times New Roman"/>
              </a:rPr>
              <a:t>(Garcia). </a:t>
            </a:r>
            <a:endParaRPr/>
          </a:p>
          <a:p>
            <a:pPr indent="0" lvl="0" marL="0" marR="0" rtl="0" algn="l">
              <a:lnSpc>
                <a:spcPct val="100000"/>
              </a:lnSpc>
              <a:spcBef>
                <a:spcPts val="0"/>
              </a:spcBef>
              <a:spcAft>
                <a:spcPts val="0"/>
              </a:spcAft>
              <a:buClr>
                <a:schemeClr val="dk1"/>
              </a:buClr>
              <a:buSzPts val="500"/>
              <a:buFont typeface="Arial"/>
              <a:buNone/>
            </a:pPr>
            <a:r>
              <a:t/>
            </a:r>
            <a:endParaRPr b="0" i="1" sz="2000" u="none" cap="none" strike="noStrike">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500"/>
              <a:buFont typeface="Arial"/>
              <a:buNone/>
            </a:pPr>
            <a:r>
              <a:t/>
            </a:r>
            <a:endParaRPr b="0" i="1" sz="2000" u="none" cap="none" strike="noStrike">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500"/>
              <a:buFont typeface="Arial"/>
              <a:buNone/>
            </a:pPr>
            <a:r>
              <a:t/>
            </a:r>
            <a:endParaRPr b="0" i="1" sz="2000" u="none" cap="none" strike="noStrike">
              <a:solidFill>
                <a:srgbClr val="7F7F7F"/>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9"/>
          <p:cNvSpPr txBox="1"/>
          <p:nvPr/>
        </p:nvSpPr>
        <p:spPr>
          <a:xfrm>
            <a:off x="470848" y="245660"/>
            <a:ext cx="8229600" cy="1220788"/>
          </a:xfrm>
          <a:prstGeom prst="rect">
            <a:avLst/>
          </a:prstGeom>
          <a:noFill/>
          <a:ln>
            <a:noFill/>
          </a:ln>
        </p:spPr>
        <p:txBody>
          <a:bodyPr anchorCtr="0" anchor="b" bIns="46800" lIns="90000" spcFirstLastPara="1" rIns="90000" wrap="square" tIns="46800">
            <a:noAutofit/>
          </a:bodyPr>
          <a:lstStyle/>
          <a:p>
            <a:pPr indent="0" lvl="0" marL="0" marR="0" rtl="0" algn="ctr">
              <a:lnSpc>
                <a:spcPct val="100000"/>
              </a:lnSpc>
              <a:spcBef>
                <a:spcPts val="0"/>
              </a:spcBef>
              <a:spcAft>
                <a:spcPts val="0"/>
              </a:spcAft>
              <a:buClr>
                <a:srgbClr val="BDC9E7"/>
              </a:buClr>
              <a:buSzPts val="4000"/>
              <a:buFont typeface="Times New Roman"/>
              <a:buNone/>
            </a:pPr>
            <a:r>
              <a:rPr b="1" i="0" lang="en-US" sz="4000" u="none" cap="none" strike="noStrike">
                <a:solidFill>
                  <a:srgbClr val="BDC9E7"/>
                </a:solidFill>
                <a:latin typeface="Times New Roman"/>
                <a:ea typeface="Times New Roman"/>
                <a:cs typeface="Times New Roman"/>
                <a:sym typeface="Times New Roman"/>
              </a:rPr>
              <a:t>Short Quotations</a:t>
            </a:r>
            <a:br>
              <a:rPr b="1" i="0" lang="en-US" sz="4000" u="none" cap="none" strike="noStrike">
                <a:solidFill>
                  <a:srgbClr val="BDC9E7"/>
                </a:solidFill>
                <a:latin typeface="Times New Roman"/>
                <a:ea typeface="Times New Roman"/>
                <a:cs typeface="Times New Roman"/>
                <a:sym typeface="Times New Roman"/>
              </a:rPr>
            </a:br>
            <a:endParaRPr b="1" i="0" sz="4000" u="none" cap="none" strike="noStrike">
              <a:solidFill>
                <a:srgbClr val="BDC9E7"/>
              </a:solidFill>
              <a:latin typeface="Times New Roman"/>
              <a:ea typeface="Times New Roman"/>
              <a:cs typeface="Times New Roman"/>
              <a:sym typeface="Times New Roman"/>
            </a:endParaRPr>
          </a:p>
        </p:txBody>
      </p:sp>
      <p:sp>
        <p:nvSpPr>
          <p:cNvPr id="463" name="Google Shape;463;p59"/>
          <p:cNvSpPr txBox="1"/>
          <p:nvPr/>
        </p:nvSpPr>
        <p:spPr>
          <a:xfrm>
            <a:off x="498475" y="1212850"/>
            <a:ext cx="8229600" cy="5218112"/>
          </a:xfrm>
          <a:prstGeom prst="rect">
            <a:avLst/>
          </a:prstGeom>
          <a:noFill/>
          <a:ln>
            <a:noFill/>
          </a:ln>
        </p:spPr>
        <p:txBody>
          <a:bodyPr anchorCtr="0" anchor="t" bIns="46800" lIns="90000" spcFirstLastPara="1" rIns="90000" wrap="square" tIns="46800">
            <a:noAutofit/>
          </a:bodyPr>
          <a:lstStyle/>
          <a:p>
            <a:pPr indent="-127000" lvl="0" marL="0" marR="0" rtl="0" algn="just">
              <a:lnSpc>
                <a:spcPct val="15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Fewer than 4 typed lines of prose or 3 lines of verse.</a:t>
            </a:r>
            <a:endParaRPr/>
          </a:p>
          <a:p>
            <a:pPr indent="-127000" lvl="0" marL="0" marR="0" rtl="0" algn="just">
              <a:lnSpc>
                <a:spcPct val="15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Enclosed in double quotation marks. </a:t>
            </a:r>
            <a:endParaRPr/>
          </a:p>
          <a:p>
            <a:pPr indent="-127000" lvl="0" marL="0" marR="0" rtl="0" algn="just">
              <a:lnSpc>
                <a:spcPct val="15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Page citation (in the case of verse, line numbers are needed).</a:t>
            </a:r>
            <a:endParaRPr/>
          </a:p>
          <a:p>
            <a:pPr indent="-127000" lvl="0" marL="0" marR="0" rtl="0" algn="just">
              <a:lnSpc>
                <a:spcPct val="15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Punctuation marks (periods, commas, and semicolons) appear after the</a:t>
            </a:r>
            <a:endParaRPr/>
          </a:p>
          <a:p>
            <a:pPr indent="0" lvl="0" marL="0" marR="0" rtl="0" algn="just">
              <a:lnSpc>
                <a:spcPct val="15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     parenthetical citation. </a:t>
            </a:r>
            <a:endParaRPr/>
          </a:p>
          <a:p>
            <a:pPr indent="-127000" lvl="0" marL="0" marR="0" rtl="0" algn="just">
              <a:lnSpc>
                <a:spcPct val="150000"/>
              </a:lnSpc>
              <a:spcBef>
                <a:spcPts val="0"/>
              </a:spcBef>
              <a:spcAft>
                <a:spcPts val="0"/>
              </a:spcAft>
              <a:buClr>
                <a:srgbClr val="000000"/>
              </a:buClr>
              <a:buSzPts val="2000"/>
              <a:buFont typeface="Noto Sans Symbols"/>
              <a:buChar char="❖"/>
            </a:pPr>
            <a:r>
              <a:rPr b="0" i="0" lang="en-US" sz="2000" u="none">
                <a:solidFill>
                  <a:srgbClr val="000000"/>
                </a:solidFill>
                <a:latin typeface="Times New Roman"/>
                <a:ea typeface="Times New Roman"/>
                <a:cs typeface="Times New Roman"/>
                <a:sym typeface="Times New Roman"/>
              </a:rPr>
              <a:t> Question marks and exclamation points are within the inverted commas.</a:t>
            </a:r>
            <a:endParaRPr/>
          </a:p>
          <a:p>
            <a:pPr indent="0" lvl="0" marL="0" marR="0" rtl="0" algn="l">
              <a:lnSpc>
                <a:spcPct val="90000"/>
              </a:lnSpc>
              <a:spcBef>
                <a:spcPts val="0"/>
              </a:spcBef>
              <a:spcAft>
                <a:spcPts val="0"/>
              </a:spcAft>
              <a:buClr>
                <a:schemeClr val="dk1"/>
              </a:buClr>
              <a:buSzPts val="2000"/>
              <a:buFont typeface="Arial"/>
              <a:buNone/>
            </a:pPr>
            <a:r>
              <a:t/>
            </a:r>
            <a:endParaRPr b="0" i="0" sz="2000" u="none">
              <a:solidFill>
                <a:srgbClr val="0070C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70C0"/>
              </a:buClr>
              <a:buSzPts val="2000"/>
              <a:buFont typeface="Times New Roman"/>
              <a:buNone/>
            </a:pPr>
            <a:r>
              <a:rPr b="0" i="0" lang="en-US" sz="2000" u="none">
                <a:solidFill>
                  <a:srgbClr val="0070C0"/>
                </a:solidFill>
                <a:latin typeface="Times New Roman"/>
                <a:ea typeface="Times New Roman"/>
                <a:cs typeface="Times New Roman"/>
                <a:sym typeface="Times New Roman"/>
              </a:rPr>
              <a:t>     According to some, dreams express "profound aspects of personality“</a:t>
            </a:r>
            <a:endParaRPr/>
          </a:p>
          <a:p>
            <a:pPr indent="0" lvl="0" marL="0" marR="0" rtl="0" algn="l">
              <a:lnSpc>
                <a:spcPct val="90000"/>
              </a:lnSpc>
              <a:spcBef>
                <a:spcPts val="0"/>
              </a:spcBef>
              <a:spcAft>
                <a:spcPts val="0"/>
              </a:spcAft>
              <a:buClr>
                <a:srgbClr val="0070C0"/>
              </a:buClr>
              <a:buSzPts val="2000"/>
              <a:buFont typeface="Times New Roman"/>
              <a:buNone/>
            </a:pPr>
            <a:r>
              <a:rPr b="1" i="0" lang="en-US" sz="2000" u="none">
                <a:solidFill>
                  <a:srgbClr val="0070C0"/>
                </a:solidFill>
                <a:latin typeface="Times New Roman"/>
                <a:ea typeface="Times New Roman"/>
                <a:cs typeface="Times New Roman"/>
                <a:sym typeface="Times New Roman"/>
              </a:rPr>
              <a:t>    (Foulkes 184)</a:t>
            </a:r>
            <a:r>
              <a:rPr b="0" i="0" lang="en-US" sz="2000" u="none">
                <a:solidFill>
                  <a:srgbClr val="0070C0"/>
                </a:solidFill>
                <a:latin typeface="Times New Roman"/>
                <a:ea typeface="Times New Roman"/>
                <a:cs typeface="Times New Roman"/>
                <a:sym typeface="Times New Roman"/>
              </a:rPr>
              <a:t>,</a:t>
            </a:r>
            <a:r>
              <a:rPr b="1" i="0" lang="en-US" sz="2000" u="none">
                <a:solidFill>
                  <a:srgbClr val="0070C0"/>
                </a:solidFill>
                <a:latin typeface="Times New Roman"/>
                <a:ea typeface="Times New Roman"/>
                <a:cs typeface="Times New Roman"/>
                <a:sym typeface="Times New Roman"/>
              </a:rPr>
              <a:t> </a:t>
            </a:r>
            <a:r>
              <a:rPr b="0" i="0" lang="en-US" sz="2000" u="none">
                <a:solidFill>
                  <a:srgbClr val="0070C0"/>
                </a:solidFill>
                <a:latin typeface="Times New Roman"/>
                <a:ea typeface="Times New Roman"/>
                <a:cs typeface="Times New Roman"/>
                <a:sym typeface="Times New Roman"/>
              </a:rPr>
              <a:t>though others disagree.</a:t>
            </a:r>
            <a:endParaRPr/>
          </a:p>
          <a:p>
            <a:pPr indent="0" lvl="0" marL="0" marR="0" rtl="0" algn="l">
              <a:lnSpc>
                <a:spcPct val="90000"/>
              </a:lnSpc>
              <a:spcBef>
                <a:spcPts val="0"/>
              </a:spcBef>
              <a:spcAft>
                <a:spcPts val="0"/>
              </a:spcAft>
              <a:buClr>
                <a:schemeClr val="dk1"/>
              </a:buClr>
              <a:buSzPts val="1000"/>
              <a:buFont typeface="Arial"/>
              <a:buNone/>
            </a:pPr>
            <a:r>
              <a:t/>
            </a:r>
            <a:endParaRPr b="0" i="0" sz="1000" u="none">
              <a:solidFill>
                <a:srgbClr val="0070C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70C0"/>
              </a:buClr>
              <a:buSzPts val="2000"/>
              <a:buFont typeface="Times New Roman"/>
              <a:buNone/>
            </a:pPr>
            <a:r>
              <a:rPr b="1" i="0" lang="en-US" sz="2000" u="none">
                <a:solidFill>
                  <a:srgbClr val="0070C0"/>
                </a:solidFill>
                <a:latin typeface="Times New Roman"/>
                <a:ea typeface="Times New Roman"/>
                <a:cs typeface="Times New Roman"/>
                <a:sym typeface="Times New Roman"/>
              </a:rPr>
              <a:t>     According to Foulkes's study</a:t>
            </a:r>
            <a:r>
              <a:rPr b="0" i="0" lang="en-US" sz="2000" u="none">
                <a:solidFill>
                  <a:srgbClr val="0070C0"/>
                </a:solidFill>
                <a:latin typeface="Times New Roman"/>
                <a:ea typeface="Times New Roman"/>
                <a:cs typeface="Times New Roman"/>
                <a:sym typeface="Times New Roman"/>
              </a:rPr>
              <a:t>, dreams may express "profound aspects of</a:t>
            </a:r>
            <a:endParaRPr/>
          </a:p>
          <a:p>
            <a:pPr indent="0" lvl="0" marL="0" marR="0" rtl="0" algn="l">
              <a:lnSpc>
                <a:spcPct val="90000"/>
              </a:lnSpc>
              <a:spcBef>
                <a:spcPts val="0"/>
              </a:spcBef>
              <a:spcAft>
                <a:spcPts val="0"/>
              </a:spcAft>
              <a:buClr>
                <a:srgbClr val="0070C0"/>
              </a:buClr>
              <a:buSzPts val="2000"/>
              <a:buFont typeface="Times New Roman"/>
              <a:buNone/>
            </a:pPr>
            <a:r>
              <a:rPr b="0" i="0" lang="en-US" sz="2000" u="none">
                <a:solidFill>
                  <a:srgbClr val="0070C0"/>
                </a:solidFill>
                <a:latin typeface="Times New Roman"/>
                <a:ea typeface="Times New Roman"/>
                <a:cs typeface="Times New Roman"/>
                <a:sym typeface="Times New Roman"/>
              </a:rPr>
              <a:t>     personality" </a:t>
            </a:r>
            <a:r>
              <a:rPr b="1" i="0" lang="en-US" sz="2000" u="none">
                <a:solidFill>
                  <a:srgbClr val="0070C0"/>
                </a:solidFill>
                <a:latin typeface="Times New Roman"/>
                <a:ea typeface="Times New Roman"/>
                <a:cs typeface="Times New Roman"/>
                <a:sym typeface="Times New Roman"/>
              </a:rPr>
              <a:t>(184)</a:t>
            </a:r>
            <a:r>
              <a:rPr b="0" i="0" lang="en-US" sz="2000" u="none">
                <a:solidFill>
                  <a:srgbClr val="0070C0"/>
                </a:solidFill>
                <a:latin typeface="Times New Roman"/>
                <a:ea typeface="Times New Roman"/>
                <a:cs typeface="Times New Roman"/>
                <a:sym typeface="Times New Roman"/>
              </a:rPr>
              <a:t>.</a:t>
            </a:r>
            <a:endParaRPr/>
          </a:p>
          <a:p>
            <a:pPr indent="0" lvl="0" marL="0" marR="0" rtl="0" algn="l">
              <a:lnSpc>
                <a:spcPct val="90000"/>
              </a:lnSpc>
              <a:spcBef>
                <a:spcPts val="0"/>
              </a:spcBef>
              <a:spcAft>
                <a:spcPts val="0"/>
              </a:spcAft>
              <a:buClr>
                <a:schemeClr val="dk1"/>
              </a:buClr>
              <a:buSzPts val="1000"/>
              <a:buFont typeface="Arial"/>
              <a:buNone/>
            </a:pPr>
            <a:r>
              <a:t/>
            </a:r>
            <a:endParaRPr b="0" i="0" sz="1000" u="none">
              <a:solidFill>
                <a:srgbClr val="0070C0"/>
              </a:solidFill>
              <a:latin typeface="Times New Roman"/>
              <a:ea typeface="Times New Roman"/>
              <a:cs typeface="Times New Roman"/>
              <a:sym typeface="Times New Roman"/>
            </a:endParaRPr>
          </a:p>
          <a:p>
            <a:pPr indent="0" lvl="0" marL="0" marR="0" rtl="0" algn="l">
              <a:lnSpc>
                <a:spcPct val="90000"/>
              </a:lnSpc>
              <a:spcBef>
                <a:spcPts val="0"/>
              </a:spcBef>
              <a:spcAft>
                <a:spcPts val="0"/>
              </a:spcAft>
              <a:buClr>
                <a:srgbClr val="0070C0"/>
              </a:buClr>
              <a:buSzPts val="2000"/>
              <a:buFont typeface="Times New Roman"/>
              <a:buNone/>
            </a:pPr>
            <a:r>
              <a:rPr b="0" i="0" lang="en-US" sz="2000" u="none">
                <a:solidFill>
                  <a:srgbClr val="0070C0"/>
                </a:solidFill>
                <a:latin typeface="Times New Roman"/>
                <a:ea typeface="Times New Roman"/>
                <a:cs typeface="Times New Roman"/>
                <a:sym typeface="Times New Roman"/>
              </a:rPr>
              <a:t>     Is it possible that dreams may express "profound aspects of personality“</a:t>
            </a:r>
            <a:endParaRPr/>
          </a:p>
          <a:p>
            <a:pPr indent="0" lvl="0" marL="0" marR="0" rtl="0" algn="l">
              <a:lnSpc>
                <a:spcPct val="90000"/>
              </a:lnSpc>
              <a:spcBef>
                <a:spcPts val="0"/>
              </a:spcBef>
              <a:spcAft>
                <a:spcPts val="0"/>
              </a:spcAft>
              <a:buClr>
                <a:srgbClr val="0070C0"/>
              </a:buClr>
              <a:buSzPts val="2000"/>
              <a:buFont typeface="Times New Roman"/>
              <a:buNone/>
            </a:pPr>
            <a:r>
              <a:rPr b="1" i="0" lang="en-US" sz="2000" u="none">
                <a:solidFill>
                  <a:srgbClr val="0070C0"/>
                </a:solidFill>
                <a:latin typeface="Times New Roman"/>
                <a:ea typeface="Times New Roman"/>
                <a:cs typeface="Times New Roman"/>
                <a:sym typeface="Times New Roman"/>
              </a:rPr>
              <a:t>    (Foulkes 184)</a:t>
            </a:r>
            <a:r>
              <a:rPr b="0" i="0" lang="en-US" sz="2000" u="none">
                <a:solidFill>
                  <a:srgbClr val="0070C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2000" u="none">
              <a:solidFill>
                <a:srgbClr val="0070C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1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9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15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5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2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4.xml><?xml version="1.0" encoding="utf-8"?>
<a:theme xmlns:a="http://schemas.openxmlformats.org/drawingml/2006/main" xmlns:r="http://schemas.openxmlformats.org/officeDocument/2006/relationships" name="6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5.xml><?xml version="1.0" encoding="utf-8"?>
<a:theme xmlns:a="http://schemas.openxmlformats.org/drawingml/2006/main" xmlns:r="http://schemas.openxmlformats.org/officeDocument/2006/relationships" name="13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6.xml><?xml version="1.0" encoding="utf-8"?>
<a:theme xmlns:a="http://schemas.openxmlformats.org/drawingml/2006/main" xmlns:r="http://schemas.openxmlformats.org/officeDocument/2006/relationships" name="14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7.xml><?xml version="1.0" encoding="utf-8"?>
<a:theme xmlns:a="http://schemas.openxmlformats.org/drawingml/2006/main" xmlns:r="http://schemas.openxmlformats.org/officeDocument/2006/relationships" name="Специальное оформление">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8.xml><?xml version="1.0" encoding="utf-8"?>
<a:theme xmlns:a="http://schemas.openxmlformats.org/drawingml/2006/main" xmlns:r="http://schemas.openxmlformats.org/officeDocument/2006/relationships" name="4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2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1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8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7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10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3_Slipstream">
  <a:themeElements>
    <a:clrScheme name="Custom 4">
      <a:dk1>
        <a:srgbClr val="000000"/>
      </a:dk1>
      <a:lt1>
        <a:srgbClr val="FFFFFF"/>
      </a:lt1>
      <a:dk2>
        <a:srgbClr val="646B86"/>
      </a:dk2>
      <a:lt2>
        <a:srgbClr val="D5E3FF"/>
      </a:lt2>
      <a:accent1>
        <a:srgbClr val="005390"/>
      </a:accent1>
      <a:accent2>
        <a:srgbClr val="00A3D6"/>
      </a:accent2>
      <a:accent3>
        <a:srgbClr val="2A363C"/>
      </a:accent3>
      <a:accent4>
        <a:srgbClr val="007AA0"/>
      </a:accent4>
      <a:accent5>
        <a:srgbClr val="002D89"/>
      </a:accent5>
      <a:accent6>
        <a:srgbClr val="381750"/>
      </a:accent6>
      <a:hlink>
        <a:srgbClr val="0042C7"/>
      </a:hlink>
      <a:folHlink>
        <a:srgbClr val="0020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