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nok" initials="e" lastIdx="1" clrIdx="0">
    <p:extLst>
      <p:ext uri="{19B8F6BF-5375-455C-9EA6-DF929625EA0E}">
        <p15:presenceInfo xmlns:p15="http://schemas.microsoft.com/office/powerpoint/2012/main" userId="dd070e73094400a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4586" autoAdjust="0"/>
  </p:normalViewPr>
  <p:slideViewPr>
    <p:cSldViewPr snapToGrid="0">
      <p:cViewPr varScale="1">
        <p:scale>
          <a:sx n="54" d="100"/>
          <a:sy n="54" d="100"/>
        </p:scale>
        <p:origin x="13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11-16T05:17:52.412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D9C56-5650-4B56-984B-9F39FA0E2691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6E352-945D-4044-B605-148809889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25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First choosing Independent Variables: I Selected independent variables that align with the research focus on voting behavior: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cps21_genderid: Gender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cps21_education: Education level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cps21_province: Province of residence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cps21_turnout_2019: Voting history in the 2019 election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has more than 300 observations and I created a dummy variable “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vote_binary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to represent the binary voting likelihood (1 = likely to vote, 0 = not likely to vote)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6E352-945D-4044-B605-148809889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06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1: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dependent variable is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cps21_v_likely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which measures the likelihood of voting. (check if it meets all conditions negative outcome and positive outcomes)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i="1" dirty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tabulate cps21_v_likely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i="1" dirty="0">
              <a:solidFill>
                <a:srgbClr val="FFC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cps21_v_likely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it makes it challenging to use for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without transformation so we created a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dummy variable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vote_binary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where: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(Positive Outcome):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people who are "Certain to vote," "Likely to vote," or "I already voted."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(Negative Outcome):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people who are "Unlikely to vote," "Certain not to vote,"</a:t>
            </a: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18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2: 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created vote_binary to represent binary outcome variable (0 and 1)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(Stata Command)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gen vote_binary =. 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replace vote_binary = 1 if cps21_v_likely == 1 | cps21_v_likely == 2 | cps21_v_likely == 6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replace vote_binary = 0 if cps21_v_likely == 3 | cps21_v_likely == 4 | cps21_v_likely == 5 | cps21_v_likely == 7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6E352-945D-4044-B605-148809889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572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3: -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Verify vote_binary in relation to each independent variable </a:t>
            </a:r>
            <a:r>
              <a:rPr lang="en-US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(Stata Command)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tabulate vote_binary cps21_genderid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tabulate vote_binary cps21_education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tabulate vote_binary cps21_province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tabulate vote_binary cps21_turnout_2019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6E352-945D-4044-B605-148809889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29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step 4: 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Run Logistic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regration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(Stata Command)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 vote_binary cps21_genderid cps21_education cps21_province cps21_turnout_2019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36E352-945D-4044-B605-1488098898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32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1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0584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65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517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0886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9509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82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96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8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7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6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53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36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0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91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7C877-8997-4955-80A6-F9882745AD62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04F145-113D-4A3D-9285-1738DBE95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34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CE54023-EF44-45BF-A926-BB6145B67F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179247"/>
            <a:ext cx="7766936" cy="1646302"/>
          </a:xfrm>
        </p:spPr>
        <p:txBody>
          <a:bodyPr/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Analysis: Voting Likelihood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0D46EA-2F2E-4D73-B84F-9E7E7CED8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8524956" cy="3879829"/>
          </a:xfrm>
        </p:spPr>
        <p:txBody>
          <a:bodyPr>
            <a:noAutofit/>
          </a:bodyPr>
          <a:lstStyle/>
          <a:p>
            <a:pPr marR="0" algn="ctr" defTabSz="514336">
              <a:lnSpc>
                <a:spcPct val="150000"/>
              </a:lnSpc>
              <a:spcBef>
                <a:spcPts val="0"/>
              </a:spcBef>
              <a:buClrTx/>
              <a:buSzTx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Student Name</a:t>
            </a:r>
          </a:p>
          <a:p>
            <a:pPr marR="0" algn="ctr" defTabSz="514336">
              <a:lnSpc>
                <a:spcPct val="150000"/>
              </a:lnSpc>
              <a:spcBef>
                <a:spcPts val="0"/>
              </a:spcBef>
              <a:buClrTx/>
              <a:buSzTx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algn="ctr" defTabSz="514336">
              <a:lnSpc>
                <a:spcPct val="150000"/>
              </a:lnSpc>
              <a:spcBef>
                <a:spcPts val="0"/>
              </a:spcBef>
              <a:buClrTx/>
              <a:buSzTx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81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04E4-D727-4EC3-99A8-71008E1D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Dependent and Major Independent Variables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DCDDBB6-DDAC-45A2-9E14-AF4377041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14" y="1930400"/>
            <a:ext cx="2686425" cy="3229426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1A5977D9-3623-4992-BAB8-E226895C46FE}"/>
              </a:ext>
            </a:extLst>
          </p:cNvPr>
          <p:cNvSpPr/>
          <p:nvPr/>
        </p:nvSpPr>
        <p:spPr>
          <a:xfrm>
            <a:off x="3404155" y="3119718"/>
            <a:ext cx="2686425" cy="3092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EEE291B-1290-43C8-8D99-53F3585A8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7666" y="1488141"/>
            <a:ext cx="5007320" cy="454510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FBFCA-7898-41CD-91C5-D8040B9320DC}"/>
              </a:ext>
            </a:extLst>
          </p:cNvPr>
          <p:cNvSpPr txBox="1"/>
          <p:nvPr/>
        </p:nvSpPr>
        <p:spPr>
          <a:xfrm>
            <a:off x="3561811" y="2516553"/>
            <a:ext cx="3550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choosing Dependent and </a:t>
            </a:r>
          </a:p>
          <a:p>
            <a:r>
              <a:rPr lang="en-US" sz="1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Independent Variables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194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22C63-8F65-4399-963F-A31C1AD30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59" y="337563"/>
            <a:ext cx="5592166" cy="38560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3F89E2-DA13-43D8-AD86-980E436D9E5C}"/>
              </a:ext>
            </a:extLst>
          </p:cNvPr>
          <p:cNvSpPr txBox="1"/>
          <p:nvPr/>
        </p:nvSpPr>
        <p:spPr>
          <a:xfrm>
            <a:off x="7142627" y="1665430"/>
            <a:ext cx="2790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cps21_v_likely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many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categories so we create  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dummy variable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vote_binary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65EB6A-8715-4F08-9DAE-45051158A9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4441" y="3900860"/>
            <a:ext cx="7064709" cy="2957140"/>
          </a:xfrm>
          <a:prstGeom prst="rect">
            <a:avLst/>
          </a:prstGeom>
        </p:spPr>
      </p:pic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530798B-B784-426F-9390-2D8D2FDEC2D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981425" y="2265596"/>
            <a:ext cx="1065761" cy="163526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68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260DBD-19A8-46D2-9288-CA7F71983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43" y="1484225"/>
            <a:ext cx="8811855" cy="518232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F65FF3C-36FE-4EE0-A72B-9961C1425299}"/>
              </a:ext>
            </a:extLst>
          </p:cNvPr>
          <p:cNvSpPr txBox="1">
            <a:spLocks/>
          </p:cNvSpPr>
          <p:nvPr/>
        </p:nvSpPr>
        <p:spPr>
          <a:xfrm>
            <a:off x="804436" y="310054"/>
            <a:ext cx="8596668" cy="13208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 vote_binary in relation to each independent variable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1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904E4-D727-4EC3-99A8-71008E1DC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114" y="681032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Logistic </a:t>
            </a:r>
            <a:r>
              <a:rPr lang="en-US" sz="3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regration</a:t>
            </a:r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5A9B7-2BCE-46B7-9DDC-02FB1B3C2CE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78" y="2082165"/>
            <a:ext cx="10066740" cy="4166235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C1EF55E-B3A7-4FD1-ADB1-C02ACBC296FD}"/>
              </a:ext>
            </a:extLst>
          </p:cNvPr>
          <p:cNvCxnSpPr>
            <a:cxnSpLocks/>
          </p:cNvCxnSpPr>
          <p:nvPr/>
        </p:nvCxnSpPr>
        <p:spPr>
          <a:xfrm flipV="1">
            <a:off x="2353456" y="2929814"/>
            <a:ext cx="1416111" cy="116250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03DE38-9F27-45C3-818D-0F46324A9AD8}"/>
              </a:ext>
            </a:extLst>
          </p:cNvPr>
          <p:cNvSpPr txBox="1"/>
          <p:nvPr/>
        </p:nvSpPr>
        <p:spPr>
          <a:xfrm>
            <a:off x="3769567" y="2579122"/>
            <a:ext cx="1416112" cy="646331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Dependent variable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2C72201-E7BA-445F-B898-7DA4AC090EDF}"/>
              </a:ext>
            </a:extLst>
          </p:cNvPr>
          <p:cNvSpPr/>
          <p:nvPr/>
        </p:nvSpPr>
        <p:spPr>
          <a:xfrm>
            <a:off x="378078" y="4397829"/>
            <a:ext cx="2089351" cy="98697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B87293-DFA2-44FF-A436-2E68AFB0B3C2}"/>
              </a:ext>
            </a:extLst>
          </p:cNvPr>
          <p:cNvCxnSpPr/>
          <p:nvPr/>
        </p:nvCxnSpPr>
        <p:spPr>
          <a:xfrm>
            <a:off x="2467429" y="5123543"/>
            <a:ext cx="2220685" cy="11248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FD4FF5D-7A6E-41FA-A412-53695810C2C8}"/>
              </a:ext>
            </a:extLst>
          </p:cNvPr>
          <p:cNvSpPr txBox="1"/>
          <p:nvPr/>
        </p:nvSpPr>
        <p:spPr>
          <a:xfrm>
            <a:off x="4688114" y="6063734"/>
            <a:ext cx="302311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Major independent variables 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81404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</TotalTime>
  <Words>432</Words>
  <Application>Microsoft Office PowerPoint</Application>
  <PresentationFormat>Widescreen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Facet</vt:lpstr>
      <vt:lpstr>Logistic Regression Analysis: Voting Likelihood</vt:lpstr>
      <vt:lpstr>Dependent and Major Independent Variables</vt:lpstr>
      <vt:lpstr>PowerPoint Presentation</vt:lpstr>
      <vt:lpstr>PowerPoint Presentation</vt:lpstr>
      <vt:lpstr>Run Logistic regration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 Analysis: Voting Likelihood</dc:title>
  <dc:creator>enok</dc:creator>
  <cp:lastModifiedBy>enok</cp:lastModifiedBy>
  <cp:revision>2</cp:revision>
  <dcterms:created xsi:type="dcterms:W3CDTF">2024-11-16T01:59:35Z</dcterms:created>
  <dcterms:modified xsi:type="dcterms:W3CDTF">2024-11-16T03:05:03Z</dcterms:modified>
</cp:coreProperties>
</file>