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88EB-CF07-9948-9D68-F8390AC5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46094-0D87-BB47-A176-9060774F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0C49-C426-0D40-AB0B-BE98405B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B6F1-EF6A-0E40-8EBC-27D14F70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1FE3-317E-4140-9FF8-0673A9AA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793C-B586-4A4C-A965-F263265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DB857-DD13-9D49-8DFA-0E486F98C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FDA1-A028-4C47-8606-096D1A42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D26B-C586-DE49-9DE1-F77CEA4E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8433-5789-6B44-A750-83342520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3C273-5A58-C44E-A455-31B2899FC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973B8-79BA-BB4E-8007-D27F4BC5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1791-71BB-6345-BC4F-9EA3DF8F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B308-140F-5C41-BD64-16D726A8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10AF-B68B-7A4F-8FCC-635B5172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2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BF9-AB6C-F14F-A99D-F4F1ABE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49A4-8824-AB40-824F-233B0503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FD87-4A62-404D-997E-53EBF689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9662-99D0-524B-8FFF-399CF901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FB37-2BF6-394A-ADC0-E54EFFE4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480-6B23-6248-BDD4-47A0EB47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F649-8923-EB43-9670-3E502F1C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D229-0168-B243-B98A-02C9796C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01DB-0614-0548-B9DB-646F0DE3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6001-4D6A-904F-9856-2ADF987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BB7F-637D-5840-AF3F-95CBA892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85EE-2327-FC4A-937C-D99317E4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5C50-2262-0247-8DA1-1C902696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77CC-0333-4540-932F-93D64E9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17EE-C008-5F40-B361-9E3ABF51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F4E57-1842-C145-BD08-CD236BC3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D16-FC52-9B40-881C-408F6B76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523E-137D-2741-9645-B8A6CB4F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CA1CB-7B22-644D-9227-CEEB9B5D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E0784-920A-1A43-B56B-66BB6387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8F4E8-7007-4D4D-A354-892910A3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44BAA-CF44-A540-AFDE-C4E6055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32FB8-5F46-4E4E-AA75-24E36D0A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CCECD-2206-3143-A95F-C4C9E77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D271-A16D-FB49-9569-AAE2B823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881BC-071D-D54B-B0E1-CE52A07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3764C-F637-9242-BFDD-501D99D2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2681B-315B-3E42-AAB7-1FE174D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5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7227C-434D-CA48-A67E-9CDEEFDF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0DEEF-E9B9-694E-9BFA-07580F29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0333-B14A-A644-9435-BB52ABFC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E3F-CB25-8A4D-9288-74B42954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43D3-174F-1A4D-BF1F-E360D076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4B8D-4363-2E46-A1CA-FFB44811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6794-6F1B-584B-9985-43E6605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4379-E48D-D647-9609-1AB9E287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813A-1821-C145-8BF6-FFB81709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A30-4B7B-8A4F-8764-00CEBBC2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F28D-A7DD-7B47-932E-EEC32C3C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4CE07-7A4C-6548-95E4-76A5876B1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3A7F-2E0D-A444-BB44-F34EC57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DF93A-888C-1849-AA7A-7FBED885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9B120-A2CC-1243-9E94-7D5CB13D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C1C5A-9C6B-8545-90C2-3B7558BB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F619-B087-6D4B-8235-481037A6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5B89-9CA9-A945-864C-1241C353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F8AA-FED7-1A44-8379-822A7F85768B}" type="datetimeFigureOut">
              <a:rPr lang="en-US" smtClean="0"/>
              <a:t>7/30/19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E864-9DAE-304E-BDAB-646D11E31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BF72-A169-DB4B-8EF9-0962A10F5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258D-1988-7E4A-AFA0-D34E62462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57D6033-51A6-6F4F-A046-5B17D7BF071B}"/>
              </a:ext>
            </a:extLst>
          </p:cNvPr>
          <p:cNvSpPr/>
          <p:nvPr/>
        </p:nvSpPr>
        <p:spPr>
          <a:xfrm>
            <a:off x="4311251" y="3158289"/>
            <a:ext cx="1102895" cy="54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Deployment</a:t>
            </a:r>
            <a:endParaRPr lang="en-US" sz="4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A389EC-1454-EB4B-9B27-B972B6449B9B}"/>
              </a:ext>
            </a:extLst>
          </p:cNvPr>
          <p:cNvSpPr/>
          <p:nvPr/>
        </p:nvSpPr>
        <p:spPr>
          <a:xfrm>
            <a:off x="6453547" y="3158289"/>
            <a:ext cx="1102895" cy="54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Deployment</a:t>
            </a:r>
            <a:endParaRPr lang="en-US" sz="4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4518EE-0A66-C548-B5B8-4C903B3A10BA}"/>
              </a:ext>
            </a:extLst>
          </p:cNvPr>
          <p:cNvSpPr/>
          <p:nvPr/>
        </p:nvSpPr>
        <p:spPr>
          <a:xfrm>
            <a:off x="6602940" y="2669005"/>
            <a:ext cx="804108" cy="320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SVC</a:t>
            </a:r>
            <a:endParaRPr lang="en-US" sz="4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FDD716-4F54-BE4B-A2C2-44647ACCB590}"/>
              </a:ext>
            </a:extLst>
          </p:cNvPr>
          <p:cNvCxnSpPr>
            <a:cxnSpLocks/>
          </p:cNvCxnSpPr>
          <p:nvPr/>
        </p:nvCxnSpPr>
        <p:spPr>
          <a:xfrm>
            <a:off x="7004994" y="2989846"/>
            <a:ext cx="1" cy="1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F5F32-87C1-8B46-A2B0-1CE2E023E69E}"/>
              </a:ext>
            </a:extLst>
          </p:cNvPr>
          <p:cNvSpPr txBox="1"/>
          <p:nvPr/>
        </p:nvSpPr>
        <p:spPr>
          <a:xfrm>
            <a:off x="4634038" y="2943956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7CD58-89B3-E342-B5F7-B3FBE913787E}"/>
              </a:ext>
            </a:extLst>
          </p:cNvPr>
          <p:cNvSpPr txBox="1"/>
          <p:nvPr/>
        </p:nvSpPr>
        <p:spPr>
          <a:xfrm>
            <a:off x="6758774" y="2428500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i="1" dirty="0"/>
              <a:t>nginx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E287034-51E7-2445-A3BA-1158235CCB03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5414146" y="2829426"/>
            <a:ext cx="1188794" cy="59957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F6AB7D5-E626-214E-AF9E-41C263498875}"/>
              </a:ext>
            </a:extLst>
          </p:cNvPr>
          <p:cNvSpPr/>
          <p:nvPr/>
        </p:nvSpPr>
        <p:spPr>
          <a:xfrm>
            <a:off x="4619369" y="3205566"/>
            <a:ext cx="514021" cy="15721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458FB1-4E0A-8849-A285-5D07B377DF28}"/>
              </a:ext>
            </a:extLst>
          </p:cNvPr>
          <p:cNvSpPr/>
          <p:nvPr/>
        </p:nvSpPr>
        <p:spPr>
          <a:xfrm>
            <a:off x="6747982" y="3202998"/>
            <a:ext cx="514021" cy="15721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715DBA9B-94D5-944F-BD65-2DCBD329CF40}"/>
              </a:ext>
            </a:extLst>
          </p:cNvPr>
          <p:cNvSpPr/>
          <p:nvPr/>
        </p:nvSpPr>
        <p:spPr>
          <a:xfrm>
            <a:off x="6980339" y="1267779"/>
            <a:ext cx="1102895" cy="54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Deployment</a:t>
            </a:r>
            <a:endParaRPr lang="en-US" sz="40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087F18-9EE1-6845-8EA9-E8FD531C8143}"/>
              </a:ext>
            </a:extLst>
          </p:cNvPr>
          <p:cNvSpPr/>
          <p:nvPr/>
        </p:nvSpPr>
        <p:spPr>
          <a:xfrm>
            <a:off x="7129732" y="778495"/>
            <a:ext cx="804108" cy="320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SVC</a:t>
            </a:r>
            <a:endParaRPr lang="en-US" sz="4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94B023-CF9C-0147-BF59-82717CF62C84}"/>
              </a:ext>
            </a:extLst>
          </p:cNvPr>
          <p:cNvSpPr/>
          <p:nvPr/>
        </p:nvSpPr>
        <p:spPr>
          <a:xfrm>
            <a:off x="6980339" y="1977643"/>
            <a:ext cx="1102895" cy="240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VirtualNode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B2E6A-9971-274D-92DD-3A77A9618C72}"/>
              </a:ext>
            </a:extLst>
          </p:cNvPr>
          <p:cNvSpPr/>
          <p:nvPr/>
        </p:nvSpPr>
        <p:spPr>
          <a:xfrm>
            <a:off x="5589693" y="3302114"/>
            <a:ext cx="801101" cy="403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Virtual Service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33FFCF5-1B5E-5049-ABF1-E5C213D6A5F3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6390794" y="2097959"/>
            <a:ext cx="589545" cy="1405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6DBF4A-C450-024A-8E2D-54708B20A1E5}"/>
              </a:ext>
            </a:extLst>
          </p:cNvPr>
          <p:cNvCxnSpPr>
            <a:cxnSpLocks/>
            <a:stCxn id="32" idx="4"/>
            <a:endCxn id="30" idx="0"/>
          </p:cNvCxnSpPr>
          <p:nvPr/>
        </p:nvCxnSpPr>
        <p:spPr>
          <a:xfrm>
            <a:off x="7531786" y="1099336"/>
            <a:ext cx="1" cy="1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589578-BC13-474C-83F9-105F53C67B1C}"/>
              </a:ext>
            </a:extLst>
          </p:cNvPr>
          <p:cNvSpPr txBox="1"/>
          <p:nvPr/>
        </p:nvSpPr>
        <p:spPr>
          <a:xfrm>
            <a:off x="5750660" y="306817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i="1" dirty="0"/>
              <a:t>nginx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C7459-86D7-2149-9C48-F9B2A388499B}"/>
              </a:ext>
            </a:extLst>
          </p:cNvPr>
          <p:cNvSpPr txBox="1"/>
          <p:nvPr/>
        </p:nvSpPr>
        <p:spPr>
          <a:xfrm>
            <a:off x="7195949" y="53799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nginx-v1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374F9-8BBF-9245-B4F2-C49CB3BF8A24}"/>
              </a:ext>
            </a:extLst>
          </p:cNvPr>
          <p:cNvCxnSpPr>
            <a:cxnSpLocks/>
            <a:stCxn id="33" idx="0"/>
            <a:endCxn id="30" idx="4"/>
          </p:cNvCxnSpPr>
          <p:nvPr/>
        </p:nvCxnSpPr>
        <p:spPr>
          <a:xfrm flipV="1">
            <a:off x="7531787" y="1809200"/>
            <a:ext cx="0" cy="1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E8C8C6E-6178-2D4C-9D13-F2EDFD8182D1}"/>
              </a:ext>
            </a:extLst>
          </p:cNvPr>
          <p:cNvSpPr/>
          <p:nvPr/>
        </p:nvSpPr>
        <p:spPr>
          <a:xfrm>
            <a:off x="7274774" y="1312488"/>
            <a:ext cx="514021" cy="15721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456767-ABFA-9043-8206-1D303C5C2064}"/>
              </a:ext>
            </a:extLst>
          </p:cNvPr>
          <p:cNvSpPr/>
          <p:nvPr/>
        </p:nvSpPr>
        <p:spPr>
          <a:xfrm>
            <a:off x="7345732" y="1621182"/>
            <a:ext cx="371452" cy="1811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BE1A72-B153-B447-9F73-BE8172AEB676}"/>
              </a:ext>
            </a:extLst>
          </p:cNvPr>
          <p:cNvSpPr/>
          <p:nvPr/>
        </p:nvSpPr>
        <p:spPr>
          <a:xfrm>
            <a:off x="2925554" y="3232934"/>
            <a:ext cx="1102895" cy="54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Deployment</a:t>
            </a:r>
            <a:endParaRPr lang="en-US" sz="40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05DEDC-70AC-F84B-9E5E-4B2DD5A6CB8F}"/>
              </a:ext>
            </a:extLst>
          </p:cNvPr>
          <p:cNvSpPr/>
          <p:nvPr/>
        </p:nvSpPr>
        <p:spPr>
          <a:xfrm>
            <a:off x="3074947" y="2763701"/>
            <a:ext cx="804108" cy="320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SVC</a:t>
            </a:r>
            <a:endParaRPr lang="en-US" sz="4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EDAB7D-C177-E447-8FDD-4EE7FCB2E039}"/>
              </a:ext>
            </a:extLst>
          </p:cNvPr>
          <p:cNvSpPr/>
          <p:nvPr/>
        </p:nvSpPr>
        <p:spPr>
          <a:xfrm>
            <a:off x="2925554" y="3934781"/>
            <a:ext cx="1102895" cy="240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VirtualNode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1F0B80-63BF-584B-8EC4-2DF07CF5EB6E}"/>
              </a:ext>
            </a:extLst>
          </p:cNvPr>
          <p:cNvSpPr/>
          <p:nvPr/>
        </p:nvSpPr>
        <p:spPr>
          <a:xfrm>
            <a:off x="4215942" y="3293094"/>
            <a:ext cx="801101" cy="4030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Virtual Service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FA155B5-BA55-2945-8E35-A05345FD17A5}"/>
              </a:ext>
            </a:extLst>
          </p:cNvPr>
          <p:cNvCxnSpPr>
            <a:stCxn id="52" idx="2"/>
            <a:endCxn id="51" idx="3"/>
          </p:cNvCxnSpPr>
          <p:nvPr/>
        </p:nvCxnSpPr>
        <p:spPr>
          <a:xfrm rot="5400000">
            <a:off x="4142999" y="3581603"/>
            <a:ext cx="358944" cy="588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1A0FC-AFF8-1242-9132-5CF3D21387F9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3477001" y="3084542"/>
            <a:ext cx="1" cy="14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671532-6DE3-C74E-8EC1-F1D5CE8D8536}"/>
              </a:ext>
            </a:extLst>
          </p:cNvPr>
          <p:cNvSpPr txBox="1"/>
          <p:nvPr/>
        </p:nvSpPr>
        <p:spPr>
          <a:xfrm>
            <a:off x="4376080" y="3060480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37834C-9D9C-AE4C-BA46-5DAA5574D361}"/>
              </a:ext>
            </a:extLst>
          </p:cNvPr>
          <p:cNvSpPr txBox="1"/>
          <p:nvPr/>
        </p:nvSpPr>
        <p:spPr>
          <a:xfrm>
            <a:off x="3227519" y="2558700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client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F4CD1-3273-084B-9A8A-86DF8E5C8FF8}"/>
              </a:ext>
            </a:extLst>
          </p:cNvPr>
          <p:cNvCxnSpPr>
            <a:cxnSpLocks/>
            <a:stCxn id="51" idx="0"/>
            <a:endCxn id="49" idx="4"/>
          </p:cNvCxnSpPr>
          <p:nvPr/>
        </p:nvCxnSpPr>
        <p:spPr>
          <a:xfrm flipV="1">
            <a:off x="3477002" y="3774355"/>
            <a:ext cx="0" cy="16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5161EEF-9A7A-A24F-8180-8393CD2542D6}"/>
              </a:ext>
            </a:extLst>
          </p:cNvPr>
          <p:cNvSpPr/>
          <p:nvPr/>
        </p:nvSpPr>
        <p:spPr>
          <a:xfrm>
            <a:off x="3233672" y="3280211"/>
            <a:ext cx="514021" cy="15721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DD36AFF-7638-3542-8322-802E0A859924}"/>
              </a:ext>
            </a:extLst>
          </p:cNvPr>
          <p:cNvSpPr/>
          <p:nvPr/>
        </p:nvSpPr>
        <p:spPr>
          <a:xfrm>
            <a:off x="3288498" y="3585818"/>
            <a:ext cx="371452" cy="1811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b="1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E28849F5-0EA4-3B4B-B1FE-DD299F124E5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120880" y="3001324"/>
            <a:ext cx="1468813" cy="502320"/>
          </a:xfrm>
          <a:prstGeom prst="bentConnector3">
            <a:avLst>
              <a:gd name="adj1" fmla="val 75182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2228C8-7887-BD49-953A-406379244A78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4028449" y="3001327"/>
            <a:ext cx="92432" cy="50231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AC8D296-12AB-F14B-934A-74B62977472C}"/>
              </a:ext>
            </a:extLst>
          </p:cNvPr>
          <p:cNvSpPr/>
          <p:nvPr/>
        </p:nvSpPr>
        <p:spPr>
          <a:xfrm>
            <a:off x="5586686" y="2743650"/>
            <a:ext cx="804108" cy="320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SVC</a:t>
            </a:r>
            <a:endParaRPr lang="en-US" sz="4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ACF2E0-D31A-2A42-B30A-25FB07DA73CC}"/>
              </a:ext>
            </a:extLst>
          </p:cNvPr>
          <p:cNvSpPr txBox="1"/>
          <p:nvPr/>
        </p:nvSpPr>
        <p:spPr>
          <a:xfrm>
            <a:off x="5750660" y="2509785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i="1" dirty="0"/>
              <a:t>nginx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4F959A-35A8-664F-912D-EEB34EA6FDF9}"/>
              </a:ext>
            </a:extLst>
          </p:cNvPr>
          <p:cNvSpPr/>
          <p:nvPr/>
        </p:nvSpPr>
        <p:spPr>
          <a:xfrm>
            <a:off x="6980338" y="4735755"/>
            <a:ext cx="1102895" cy="54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Deployment</a:t>
            </a:r>
            <a:endParaRPr lang="en-US" sz="4000" b="1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2D3000-CB16-1F40-9C05-0C7C1FD2E73B}"/>
              </a:ext>
            </a:extLst>
          </p:cNvPr>
          <p:cNvSpPr/>
          <p:nvPr/>
        </p:nvSpPr>
        <p:spPr>
          <a:xfrm>
            <a:off x="7129731" y="4246471"/>
            <a:ext cx="804108" cy="3208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SVC</a:t>
            </a:r>
            <a:endParaRPr lang="en-US" sz="40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E3A0FF-126A-B34D-A339-FE9A2C7BA2C3}"/>
              </a:ext>
            </a:extLst>
          </p:cNvPr>
          <p:cNvSpPr/>
          <p:nvPr/>
        </p:nvSpPr>
        <p:spPr>
          <a:xfrm>
            <a:off x="6980338" y="5445619"/>
            <a:ext cx="1102895" cy="240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VirtualNode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C94154-E01E-C249-99CC-7C5B180F1021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7531785" y="4567312"/>
            <a:ext cx="1" cy="1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21A2BAE-25E9-5041-9F53-AD8AC4DF4ED3}"/>
              </a:ext>
            </a:extLst>
          </p:cNvPr>
          <p:cNvSpPr txBox="1"/>
          <p:nvPr/>
        </p:nvSpPr>
        <p:spPr>
          <a:xfrm>
            <a:off x="7195948" y="4005966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nginx-v2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3D2445-C07C-8646-996B-C3BBF2F48057}"/>
              </a:ext>
            </a:extLst>
          </p:cNvPr>
          <p:cNvCxnSpPr>
            <a:cxnSpLocks/>
            <a:stCxn id="75" idx="0"/>
            <a:endCxn id="73" idx="4"/>
          </p:cNvCxnSpPr>
          <p:nvPr/>
        </p:nvCxnSpPr>
        <p:spPr>
          <a:xfrm flipV="1">
            <a:off x="7531786" y="5277176"/>
            <a:ext cx="0" cy="168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932C061-DD3C-484B-B3A4-15F61E6C608C}"/>
              </a:ext>
            </a:extLst>
          </p:cNvPr>
          <p:cNvSpPr/>
          <p:nvPr/>
        </p:nvSpPr>
        <p:spPr>
          <a:xfrm>
            <a:off x="7274773" y="4780464"/>
            <a:ext cx="514021" cy="15721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C044A77-176E-F943-A0FD-A3768D86F6E9}"/>
              </a:ext>
            </a:extLst>
          </p:cNvPr>
          <p:cNvSpPr/>
          <p:nvPr/>
        </p:nvSpPr>
        <p:spPr>
          <a:xfrm>
            <a:off x="7345731" y="5089158"/>
            <a:ext cx="371452" cy="18112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18C077C-79D6-3F41-9D46-F74061A619C9}"/>
              </a:ext>
            </a:extLst>
          </p:cNvPr>
          <p:cNvCxnSpPr>
            <a:cxnSpLocks/>
            <a:stCxn id="34" idx="3"/>
            <a:endCxn id="75" idx="1"/>
          </p:cNvCxnSpPr>
          <p:nvPr/>
        </p:nvCxnSpPr>
        <p:spPr>
          <a:xfrm>
            <a:off x="6390794" y="3503644"/>
            <a:ext cx="589544" cy="2062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0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2019-07-19T13:02:46Z</dcterms:created>
  <dcterms:modified xsi:type="dcterms:W3CDTF">2019-07-31T05:03:52Z</dcterms:modified>
</cp:coreProperties>
</file>