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4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EB60-5DE5-5248-904E-A9BB651676DE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9D98-4A22-C847-8607-9CBA10FB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2659" y="2813957"/>
            <a:ext cx="1905000" cy="17907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yelb-ui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8887" y="4191000"/>
            <a:ext cx="1926771" cy="12300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yelb-appserver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4412797" y="5257804"/>
            <a:ext cx="1700894" cy="1404258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redis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6" idx="4"/>
            <a:endCxn id="5" idx="2"/>
          </p:cNvCxnSpPr>
          <p:nvPr/>
        </p:nvCxnSpPr>
        <p:spPr>
          <a:xfrm flipV="1">
            <a:off x="6113691" y="5421085"/>
            <a:ext cx="1718582" cy="53884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5" idx="3"/>
            <a:endCxn id="24" idx="0"/>
          </p:cNvCxnSpPr>
          <p:nvPr/>
        </p:nvCxnSpPr>
        <p:spPr>
          <a:xfrm>
            <a:off x="5551714" y="3728363"/>
            <a:ext cx="2286002" cy="734781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88630" y="4463144"/>
            <a:ext cx="1698172" cy="413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</a:t>
            </a:r>
            <a:r>
              <a:rPr lang="en-US" b="1" i="1" dirty="0" smtClean="0"/>
              <a:t>uby - sinatra</a:t>
            </a:r>
            <a:endParaRPr lang="en-US" b="1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4060371" y="3439891"/>
            <a:ext cx="1491343" cy="576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nginx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" name="Snip Single Corner Rectangle 29"/>
          <p:cNvSpPr/>
          <p:nvPr/>
        </p:nvSpPr>
        <p:spPr>
          <a:xfrm>
            <a:off x="4144736" y="3037117"/>
            <a:ext cx="536122" cy="359231"/>
          </a:xfrm>
          <a:prstGeom prst="snip1Rect">
            <a:avLst>
              <a:gd name="adj" fmla="val 3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/>
              <a:t>UI</a:t>
            </a:r>
            <a:endParaRPr lang="en-US" sz="1400" b="1" i="1" dirty="0"/>
          </a:p>
        </p:txBody>
      </p:sp>
      <p:sp>
        <p:nvSpPr>
          <p:cNvPr id="33" name="Rectangle 32"/>
          <p:cNvSpPr/>
          <p:nvPr/>
        </p:nvSpPr>
        <p:spPr>
          <a:xfrm>
            <a:off x="4144736" y="337457"/>
            <a:ext cx="1406978" cy="979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</a:rPr>
              <a:t>Browser</a:t>
            </a:r>
            <a:endParaRPr lang="en-US" b="1" i="1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endCxn id="30" idx="3"/>
          </p:cNvCxnSpPr>
          <p:nvPr/>
        </p:nvCxnSpPr>
        <p:spPr>
          <a:xfrm rot="5400000">
            <a:off x="3686856" y="2043115"/>
            <a:ext cx="1719944" cy="26806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4132147" y="2214226"/>
            <a:ext cx="2122721" cy="328612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3"/>
          </p:cNvCxnSpPr>
          <p:nvPr/>
        </p:nvCxnSpPr>
        <p:spPr>
          <a:xfrm rot="16200000" flipH="1">
            <a:off x="5310528" y="3487177"/>
            <a:ext cx="288472" cy="193900"/>
          </a:xfrm>
          <a:prstGeom prst="bentConnector4">
            <a:avLst>
              <a:gd name="adj1" fmla="val 100944"/>
              <a:gd name="adj2" fmla="val 100000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906272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346585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990664" y="6064026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619197" y="3283406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2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Re Ferre</dc:creator>
  <cp:lastModifiedBy>Massimo Re Ferre</cp:lastModifiedBy>
  <cp:revision>3</cp:revision>
  <dcterms:created xsi:type="dcterms:W3CDTF">2017-07-20T12:00:41Z</dcterms:created>
  <dcterms:modified xsi:type="dcterms:W3CDTF">2017-07-20T12:52:23Z</dcterms:modified>
</cp:coreProperties>
</file>