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84" r:id="rId3"/>
  </p:sldMasterIdLst>
  <p:notesMasterIdLst>
    <p:notesMasterId r:id="rId12"/>
  </p:notesMasterIdLst>
  <p:sldIdLst>
    <p:sldId id="256" r:id="rId4"/>
    <p:sldId id="1551" r:id="rId5"/>
    <p:sldId id="1589" r:id="rId6"/>
    <p:sldId id="1668" r:id="rId7"/>
    <p:sldId id="1670" r:id="rId8"/>
    <p:sldId id="1566" r:id="rId9"/>
    <p:sldId id="1574" r:id="rId10"/>
    <p:sldId id="16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90"/>
    <p:restoredTop sz="94675"/>
  </p:normalViewPr>
  <p:slideViewPr>
    <p:cSldViewPr snapToGrid="0" snapToObjects="1">
      <p:cViewPr varScale="1">
        <p:scale>
          <a:sx n="227" d="100"/>
          <a:sy n="227" d="100"/>
        </p:scale>
        <p:origin x="40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B2490-4479-8941-BA42-18A21C261A5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2E4BF-C526-EB4C-8554-82C5533FE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1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ReInvent 2018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7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kumimoji="0" lang="en-US" altLang="x-none" sz="7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8E1BB1-B036-4140-B110-296DC0701D0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pPr marL="0" marR="0" lvl="0" indent="0" algn="r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12/5/22 2:37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925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ReInvent 2018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7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kumimoji="0" lang="en-US" altLang="x-none" sz="7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8E1BB1-B036-4140-B110-296DC0701D0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pPr marL="0" marR="0" lvl="0" indent="0" algn="r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12/5/22 2:37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990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ReInvent 2018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7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kumimoji="0" lang="en-US" altLang="x-none" sz="7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8E1BB1-B036-4140-B110-296DC0701D0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pPr marL="0" marR="0" lvl="0" indent="0" algn="r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12/5/22 2:37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1003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ReInvent 2018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7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kumimoji="0" lang="en-US" altLang="x-none" sz="7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8E1BB1-B036-4140-B110-296DC0701D0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pPr marL="0" marR="0" lvl="0" indent="0" algn="r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12/5/22 2:37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969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ReInvent 2018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7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kumimoji="0" lang="en-US" altLang="x-none" sz="7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8E1BB1-B036-4140-B110-296DC0701D0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pPr marL="0" marR="0" lvl="0" indent="0" algn="r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12/5/22 2:37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7222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ReInvent 2018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7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kumimoji="0" lang="en-US" altLang="x-none" sz="7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8E1BB1-B036-4140-B110-296DC0701D0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pPr marL="0" marR="0" lvl="0" indent="0" algn="r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12/5/22 2:37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319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12/5/22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6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12/5/22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3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12/5/22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041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ummitpink">
            <a:extLst>
              <a:ext uri="{FF2B5EF4-FFF2-40B4-BE49-F238E27FC236}">
                <a16:creationId xmlns:a16="http://schemas.microsoft.com/office/drawing/2014/main" id="{7B608FB8-BC2F-477B-A115-09BFB1B9BB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9DC84CA-CE72-4309-9EAB-66ED7D370A86}"/>
              </a:ext>
            </a:extLst>
          </p:cNvPr>
          <p:cNvSpPr/>
          <p:nvPr userDrawn="1"/>
        </p:nvSpPr>
        <p:spPr bwMode="black">
          <a:xfrm>
            <a:off x="472756" y="2970284"/>
            <a:ext cx="1773011" cy="1063688"/>
          </a:xfrm>
          <a:custGeom>
            <a:avLst/>
            <a:gdLst>
              <a:gd name="connsiteX0" fmla="*/ 16294 w 1038916"/>
              <a:gd name="connsiteY0" fmla="*/ 412214 h 623280"/>
              <a:gd name="connsiteX1" fmla="*/ 530500 w 1038916"/>
              <a:gd name="connsiteY1" fmla="*/ 548204 h 623280"/>
              <a:gd name="connsiteX2" fmla="*/ 922882 w 1038916"/>
              <a:gd name="connsiteY2" fmla="*/ 467460 h 623280"/>
              <a:gd name="connsiteX3" fmla="*/ 939881 w 1038916"/>
              <a:gd name="connsiteY3" fmla="*/ 494374 h 623280"/>
              <a:gd name="connsiteX4" fmla="*/ 519167 w 1038916"/>
              <a:gd name="connsiteY4" fmla="*/ 623280 h 623280"/>
              <a:gd name="connsiteX5" fmla="*/ 4961 w 1038916"/>
              <a:gd name="connsiteY5" fmla="*/ 427796 h 623280"/>
              <a:gd name="connsiteX6" fmla="*/ 16294 w 1038916"/>
              <a:gd name="connsiteY6" fmla="*/ 412214 h 623280"/>
              <a:gd name="connsiteX7" fmla="*/ 962369 w 1038916"/>
              <a:gd name="connsiteY7" fmla="*/ 389372 h 623280"/>
              <a:gd name="connsiteX8" fmla="*/ 1034790 w 1038916"/>
              <a:gd name="connsiteY8" fmla="*/ 403715 h 623280"/>
              <a:gd name="connsiteX9" fmla="*/ 971045 w 1038916"/>
              <a:gd name="connsiteY9" fmla="*/ 576534 h 623280"/>
              <a:gd name="connsiteX10" fmla="*/ 956880 w 1038916"/>
              <a:gd name="connsiteY10" fmla="*/ 569451 h 623280"/>
              <a:gd name="connsiteX11" fmla="*/ 986627 w 1038916"/>
              <a:gd name="connsiteY11" fmla="*/ 440545 h 623280"/>
              <a:gd name="connsiteX12" fmla="*/ 853471 w 1038916"/>
              <a:gd name="connsiteY12" fmla="*/ 436295 h 623280"/>
              <a:gd name="connsiteX13" fmla="*/ 850638 w 1038916"/>
              <a:gd name="connsiteY13" fmla="*/ 420713 h 623280"/>
              <a:gd name="connsiteX14" fmla="*/ 962369 w 1038916"/>
              <a:gd name="connsiteY14" fmla="*/ 389372 h 623280"/>
              <a:gd name="connsiteX15" fmla="*/ 172113 w 1038916"/>
              <a:gd name="connsiteY15" fmla="*/ 175652 h 623280"/>
              <a:gd name="connsiteX16" fmla="*/ 121118 w 1038916"/>
              <a:gd name="connsiteY16" fmla="*/ 189817 h 623280"/>
              <a:gd name="connsiteX17" fmla="*/ 104119 w 1038916"/>
              <a:gd name="connsiteY17" fmla="*/ 229480 h 623280"/>
              <a:gd name="connsiteX18" fmla="*/ 116868 w 1038916"/>
              <a:gd name="connsiteY18" fmla="*/ 266310 h 623280"/>
              <a:gd name="connsiteX19" fmla="*/ 153698 w 1038916"/>
              <a:gd name="connsiteY19" fmla="*/ 277643 h 623280"/>
              <a:gd name="connsiteX20" fmla="*/ 189112 w 1038916"/>
              <a:gd name="connsiteY20" fmla="*/ 271976 h 623280"/>
              <a:gd name="connsiteX21" fmla="*/ 221692 w 1038916"/>
              <a:gd name="connsiteY21" fmla="*/ 249312 h 623280"/>
              <a:gd name="connsiteX22" fmla="*/ 233025 w 1038916"/>
              <a:gd name="connsiteY22" fmla="*/ 226647 h 623280"/>
              <a:gd name="connsiteX23" fmla="*/ 235858 w 1038916"/>
              <a:gd name="connsiteY23" fmla="*/ 196900 h 623280"/>
              <a:gd name="connsiteX24" fmla="*/ 235858 w 1038916"/>
              <a:gd name="connsiteY24" fmla="*/ 182734 h 623280"/>
              <a:gd name="connsiteX25" fmla="*/ 204694 w 1038916"/>
              <a:gd name="connsiteY25" fmla="*/ 177068 h 623280"/>
              <a:gd name="connsiteX26" fmla="*/ 172113 w 1038916"/>
              <a:gd name="connsiteY26" fmla="*/ 175652 h 623280"/>
              <a:gd name="connsiteX27" fmla="*/ 335016 w 1038916"/>
              <a:gd name="connsiteY27" fmla="*/ 8499 h 623280"/>
              <a:gd name="connsiteX28" fmla="*/ 369013 w 1038916"/>
              <a:gd name="connsiteY28" fmla="*/ 8499 h 623280"/>
              <a:gd name="connsiteX29" fmla="*/ 383178 w 1038916"/>
              <a:gd name="connsiteY29" fmla="*/ 11332 h 623280"/>
              <a:gd name="connsiteX30" fmla="*/ 390261 w 1038916"/>
              <a:gd name="connsiteY30" fmla="*/ 25498 h 623280"/>
              <a:gd name="connsiteX31" fmla="*/ 448339 w 1038916"/>
              <a:gd name="connsiteY31" fmla="*/ 253561 h 623280"/>
              <a:gd name="connsiteX32" fmla="*/ 502169 w 1038916"/>
              <a:gd name="connsiteY32" fmla="*/ 25498 h 623280"/>
              <a:gd name="connsiteX33" fmla="*/ 509251 w 1038916"/>
              <a:gd name="connsiteY33" fmla="*/ 11332 h 623280"/>
              <a:gd name="connsiteX34" fmla="*/ 523417 w 1038916"/>
              <a:gd name="connsiteY34" fmla="*/ 8499 h 623280"/>
              <a:gd name="connsiteX35" fmla="*/ 551748 w 1038916"/>
              <a:gd name="connsiteY35" fmla="*/ 8499 h 623280"/>
              <a:gd name="connsiteX36" fmla="*/ 565914 w 1038916"/>
              <a:gd name="connsiteY36" fmla="*/ 11332 h 623280"/>
              <a:gd name="connsiteX37" fmla="*/ 572996 w 1038916"/>
              <a:gd name="connsiteY37" fmla="*/ 25498 h 623280"/>
              <a:gd name="connsiteX38" fmla="*/ 623992 w 1038916"/>
              <a:gd name="connsiteY38" fmla="*/ 257811 h 623280"/>
              <a:gd name="connsiteX39" fmla="*/ 683487 w 1038916"/>
              <a:gd name="connsiteY39" fmla="*/ 26914 h 623280"/>
              <a:gd name="connsiteX40" fmla="*/ 690569 w 1038916"/>
              <a:gd name="connsiteY40" fmla="*/ 12749 h 623280"/>
              <a:gd name="connsiteX41" fmla="*/ 704735 w 1038916"/>
              <a:gd name="connsiteY41" fmla="*/ 9916 h 623280"/>
              <a:gd name="connsiteX42" fmla="*/ 737315 w 1038916"/>
              <a:gd name="connsiteY42" fmla="*/ 9916 h 623280"/>
              <a:gd name="connsiteX43" fmla="*/ 745815 w 1038916"/>
              <a:gd name="connsiteY43" fmla="*/ 18415 h 623280"/>
              <a:gd name="connsiteX44" fmla="*/ 745815 w 1038916"/>
              <a:gd name="connsiteY44" fmla="*/ 24081 h 623280"/>
              <a:gd name="connsiteX45" fmla="*/ 742982 w 1038916"/>
              <a:gd name="connsiteY45" fmla="*/ 32581 h 623280"/>
              <a:gd name="connsiteX46" fmla="*/ 659405 w 1038916"/>
              <a:gd name="connsiteY46" fmla="*/ 300307 h 623280"/>
              <a:gd name="connsiteX47" fmla="*/ 652323 w 1038916"/>
              <a:gd name="connsiteY47" fmla="*/ 314473 h 623280"/>
              <a:gd name="connsiteX48" fmla="*/ 639574 w 1038916"/>
              <a:gd name="connsiteY48" fmla="*/ 317306 h 623280"/>
              <a:gd name="connsiteX49" fmla="*/ 609826 w 1038916"/>
              <a:gd name="connsiteY49" fmla="*/ 317306 h 623280"/>
              <a:gd name="connsiteX50" fmla="*/ 595661 w 1038916"/>
              <a:gd name="connsiteY50" fmla="*/ 313056 h 623280"/>
              <a:gd name="connsiteX51" fmla="*/ 588578 w 1038916"/>
              <a:gd name="connsiteY51" fmla="*/ 298891 h 623280"/>
              <a:gd name="connsiteX52" fmla="*/ 534750 w 1038916"/>
              <a:gd name="connsiteY52" fmla="*/ 76493 h 623280"/>
              <a:gd name="connsiteX53" fmla="*/ 480920 w 1038916"/>
              <a:gd name="connsiteY53" fmla="*/ 298891 h 623280"/>
              <a:gd name="connsiteX54" fmla="*/ 473837 w 1038916"/>
              <a:gd name="connsiteY54" fmla="*/ 313056 h 623280"/>
              <a:gd name="connsiteX55" fmla="*/ 459672 w 1038916"/>
              <a:gd name="connsiteY55" fmla="*/ 317306 h 623280"/>
              <a:gd name="connsiteX56" fmla="*/ 431341 w 1038916"/>
              <a:gd name="connsiteY56" fmla="*/ 317306 h 623280"/>
              <a:gd name="connsiteX57" fmla="*/ 431341 w 1038916"/>
              <a:gd name="connsiteY57" fmla="*/ 315889 h 623280"/>
              <a:gd name="connsiteX58" fmla="*/ 418592 w 1038916"/>
              <a:gd name="connsiteY58" fmla="*/ 313056 h 623280"/>
              <a:gd name="connsiteX59" fmla="*/ 411509 w 1038916"/>
              <a:gd name="connsiteY59" fmla="*/ 298891 h 623280"/>
              <a:gd name="connsiteX60" fmla="*/ 330766 w 1038916"/>
              <a:gd name="connsiteY60" fmla="*/ 31164 h 623280"/>
              <a:gd name="connsiteX61" fmla="*/ 326517 w 1038916"/>
              <a:gd name="connsiteY61" fmla="*/ 16999 h 623280"/>
              <a:gd name="connsiteX62" fmla="*/ 335016 w 1038916"/>
              <a:gd name="connsiteY62" fmla="*/ 8499 h 623280"/>
              <a:gd name="connsiteX63" fmla="*/ 887469 w 1038916"/>
              <a:gd name="connsiteY63" fmla="*/ 1417 h 623280"/>
              <a:gd name="connsiteX64" fmla="*/ 910134 w 1038916"/>
              <a:gd name="connsiteY64" fmla="*/ 2833 h 623280"/>
              <a:gd name="connsiteX65" fmla="*/ 932798 w 1038916"/>
              <a:gd name="connsiteY65" fmla="*/ 7083 h 623280"/>
              <a:gd name="connsiteX66" fmla="*/ 952630 w 1038916"/>
              <a:gd name="connsiteY66" fmla="*/ 12749 h 623280"/>
              <a:gd name="connsiteX67" fmla="*/ 966795 w 1038916"/>
              <a:gd name="connsiteY67" fmla="*/ 18415 h 623280"/>
              <a:gd name="connsiteX68" fmla="*/ 976711 w 1038916"/>
              <a:gd name="connsiteY68" fmla="*/ 26914 h 623280"/>
              <a:gd name="connsiteX69" fmla="*/ 979544 w 1038916"/>
              <a:gd name="connsiteY69" fmla="*/ 38247 h 623280"/>
              <a:gd name="connsiteX70" fmla="*/ 979544 w 1038916"/>
              <a:gd name="connsiteY70" fmla="*/ 55245 h 623280"/>
              <a:gd name="connsiteX71" fmla="*/ 971045 w 1038916"/>
              <a:gd name="connsiteY71" fmla="*/ 66578 h 623280"/>
              <a:gd name="connsiteX72" fmla="*/ 958296 w 1038916"/>
              <a:gd name="connsiteY72" fmla="*/ 62328 h 623280"/>
              <a:gd name="connsiteX73" fmla="*/ 891719 w 1038916"/>
              <a:gd name="connsiteY73" fmla="*/ 49579 h 623280"/>
              <a:gd name="connsiteX74" fmla="*/ 846389 w 1038916"/>
              <a:gd name="connsiteY74" fmla="*/ 59495 h 623280"/>
              <a:gd name="connsiteX75" fmla="*/ 829391 w 1038916"/>
              <a:gd name="connsiteY75" fmla="*/ 90659 h 623280"/>
              <a:gd name="connsiteX76" fmla="*/ 839307 w 1038916"/>
              <a:gd name="connsiteY76" fmla="*/ 114740 h 623280"/>
              <a:gd name="connsiteX77" fmla="*/ 877553 w 1038916"/>
              <a:gd name="connsiteY77" fmla="*/ 133155 h 623280"/>
              <a:gd name="connsiteX78" fmla="*/ 927132 w 1038916"/>
              <a:gd name="connsiteY78" fmla="*/ 148737 h 623280"/>
              <a:gd name="connsiteX79" fmla="*/ 980961 w 1038916"/>
              <a:gd name="connsiteY79" fmla="*/ 181318 h 623280"/>
              <a:gd name="connsiteX80" fmla="*/ 996543 w 1038916"/>
              <a:gd name="connsiteY80" fmla="*/ 229480 h 623280"/>
              <a:gd name="connsiteX81" fmla="*/ 988044 w 1038916"/>
              <a:gd name="connsiteY81" fmla="*/ 269143 h 623280"/>
              <a:gd name="connsiteX82" fmla="*/ 962546 w 1038916"/>
              <a:gd name="connsiteY82" fmla="*/ 300307 h 623280"/>
              <a:gd name="connsiteX83" fmla="*/ 924299 w 1038916"/>
              <a:gd name="connsiteY83" fmla="*/ 320139 h 623280"/>
              <a:gd name="connsiteX84" fmla="*/ 874720 w 1038916"/>
              <a:gd name="connsiteY84" fmla="*/ 324389 h 623280"/>
              <a:gd name="connsiteX85" fmla="*/ 820891 w 1038916"/>
              <a:gd name="connsiteY85" fmla="*/ 318722 h 623280"/>
              <a:gd name="connsiteX86" fmla="*/ 781228 w 1038916"/>
              <a:gd name="connsiteY86" fmla="*/ 304557 h 623280"/>
              <a:gd name="connsiteX87" fmla="*/ 771312 w 1038916"/>
              <a:gd name="connsiteY87" fmla="*/ 294641 h 623280"/>
              <a:gd name="connsiteX88" fmla="*/ 769896 w 1038916"/>
              <a:gd name="connsiteY88" fmla="*/ 284725 h 623280"/>
              <a:gd name="connsiteX89" fmla="*/ 769896 w 1038916"/>
              <a:gd name="connsiteY89" fmla="*/ 267727 h 623280"/>
              <a:gd name="connsiteX90" fmla="*/ 778395 w 1038916"/>
              <a:gd name="connsiteY90" fmla="*/ 256395 h 623280"/>
              <a:gd name="connsiteX91" fmla="*/ 784061 w 1038916"/>
              <a:gd name="connsiteY91" fmla="*/ 257811 h 623280"/>
              <a:gd name="connsiteX92" fmla="*/ 792561 w 1038916"/>
              <a:gd name="connsiteY92" fmla="*/ 262061 h 623280"/>
              <a:gd name="connsiteX93" fmla="*/ 830807 w 1038916"/>
              <a:gd name="connsiteY93" fmla="*/ 274810 h 623280"/>
              <a:gd name="connsiteX94" fmla="*/ 871887 w 1038916"/>
              <a:gd name="connsiteY94" fmla="*/ 279059 h 623280"/>
              <a:gd name="connsiteX95" fmla="*/ 922883 w 1038916"/>
              <a:gd name="connsiteY95" fmla="*/ 267727 h 623280"/>
              <a:gd name="connsiteX96" fmla="*/ 941298 w 1038916"/>
              <a:gd name="connsiteY96" fmla="*/ 235146 h 623280"/>
              <a:gd name="connsiteX97" fmla="*/ 931382 w 1038916"/>
              <a:gd name="connsiteY97" fmla="*/ 211065 h 623280"/>
              <a:gd name="connsiteX98" fmla="*/ 895968 w 1038916"/>
              <a:gd name="connsiteY98" fmla="*/ 192650 h 623280"/>
              <a:gd name="connsiteX99" fmla="*/ 846389 w 1038916"/>
              <a:gd name="connsiteY99" fmla="*/ 177068 h 623280"/>
              <a:gd name="connsiteX100" fmla="*/ 791144 w 1038916"/>
              <a:gd name="connsiteY100" fmla="*/ 141654 h 623280"/>
              <a:gd name="connsiteX101" fmla="*/ 774145 w 1038916"/>
              <a:gd name="connsiteY101" fmla="*/ 92075 h 623280"/>
              <a:gd name="connsiteX102" fmla="*/ 784061 w 1038916"/>
              <a:gd name="connsiteY102" fmla="*/ 53829 h 623280"/>
              <a:gd name="connsiteX103" fmla="*/ 808143 w 1038916"/>
              <a:gd name="connsiteY103" fmla="*/ 25498 h 623280"/>
              <a:gd name="connsiteX104" fmla="*/ 843556 w 1038916"/>
              <a:gd name="connsiteY104" fmla="*/ 7083 h 623280"/>
              <a:gd name="connsiteX105" fmla="*/ 887469 w 1038916"/>
              <a:gd name="connsiteY105" fmla="*/ 1417 h 623280"/>
              <a:gd name="connsiteX106" fmla="*/ 176363 w 1038916"/>
              <a:gd name="connsiteY106" fmla="*/ 0 h 623280"/>
              <a:gd name="connsiteX107" fmla="*/ 267022 w 1038916"/>
              <a:gd name="connsiteY107" fmla="*/ 28331 h 623280"/>
              <a:gd name="connsiteX108" fmla="*/ 295353 w 1038916"/>
              <a:gd name="connsiteY108" fmla="*/ 113324 h 623280"/>
              <a:gd name="connsiteX109" fmla="*/ 295353 w 1038916"/>
              <a:gd name="connsiteY109" fmla="*/ 225231 h 623280"/>
              <a:gd name="connsiteX110" fmla="*/ 293936 w 1038916"/>
              <a:gd name="connsiteY110" fmla="*/ 225231 h 623280"/>
              <a:gd name="connsiteX111" fmla="*/ 298186 w 1038916"/>
              <a:gd name="connsiteY111" fmla="*/ 256395 h 623280"/>
              <a:gd name="connsiteX112" fmla="*/ 309518 w 1038916"/>
              <a:gd name="connsiteY112" fmla="*/ 280476 h 623280"/>
              <a:gd name="connsiteX113" fmla="*/ 312351 w 1038916"/>
              <a:gd name="connsiteY113" fmla="*/ 288975 h 623280"/>
              <a:gd name="connsiteX114" fmla="*/ 305269 w 1038916"/>
              <a:gd name="connsiteY114" fmla="*/ 298891 h 623280"/>
              <a:gd name="connsiteX115" fmla="*/ 284020 w 1038916"/>
              <a:gd name="connsiteY115" fmla="*/ 313056 h 623280"/>
              <a:gd name="connsiteX116" fmla="*/ 275521 w 1038916"/>
              <a:gd name="connsiteY116" fmla="*/ 315889 h 623280"/>
              <a:gd name="connsiteX117" fmla="*/ 265605 w 1038916"/>
              <a:gd name="connsiteY117" fmla="*/ 311640 h 623280"/>
              <a:gd name="connsiteX118" fmla="*/ 252856 w 1038916"/>
              <a:gd name="connsiteY118" fmla="*/ 296058 h 623280"/>
              <a:gd name="connsiteX119" fmla="*/ 242941 w 1038916"/>
              <a:gd name="connsiteY119" fmla="*/ 276226 h 623280"/>
              <a:gd name="connsiteX120" fmla="*/ 140949 w 1038916"/>
              <a:gd name="connsiteY120" fmla="*/ 324389 h 623280"/>
              <a:gd name="connsiteX121" fmla="*/ 71539 w 1038916"/>
              <a:gd name="connsiteY121" fmla="*/ 300307 h 623280"/>
              <a:gd name="connsiteX122" fmla="*/ 46041 w 1038916"/>
              <a:gd name="connsiteY122" fmla="*/ 233730 h 623280"/>
              <a:gd name="connsiteX123" fmla="*/ 77205 w 1038916"/>
              <a:gd name="connsiteY123" fmla="*/ 162903 h 623280"/>
              <a:gd name="connsiteX124" fmla="*/ 162198 w 1038916"/>
              <a:gd name="connsiteY124" fmla="*/ 135988 h 623280"/>
              <a:gd name="connsiteX125" fmla="*/ 199028 w 1038916"/>
              <a:gd name="connsiteY125" fmla="*/ 138821 h 623280"/>
              <a:gd name="connsiteX126" fmla="*/ 238691 w 1038916"/>
              <a:gd name="connsiteY126" fmla="*/ 145904 h 623280"/>
              <a:gd name="connsiteX127" fmla="*/ 238691 w 1038916"/>
              <a:gd name="connsiteY127" fmla="*/ 120406 h 623280"/>
              <a:gd name="connsiteX128" fmla="*/ 221692 w 1038916"/>
              <a:gd name="connsiteY128" fmla="*/ 65161 h 623280"/>
              <a:gd name="connsiteX129" fmla="*/ 165031 w 1038916"/>
              <a:gd name="connsiteY129" fmla="*/ 49579 h 623280"/>
              <a:gd name="connsiteX130" fmla="*/ 128201 w 1038916"/>
              <a:gd name="connsiteY130" fmla="*/ 53829 h 623280"/>
              <a:gd name="connsiteX131" fmla="*/ 91370 w 1038916"/>
              <a:gd name="connsiteY131" fmla="*/ 65161 h 623280"/>
              <a:gd name="connsiteX132" fmla="*/ 78622 w 1038916"/>
              <a:gd name="connsiteY132" fmla="*/ 69411 h 623280"/>
              <a:gd name="connsiteX133" fmla="*/ 72955 w 1038916"/>
              <a:gd name="connsiteY133" fmla="*/ 70827 h 623280"/>
              <a:gd name="connsiteX134" fmla="*/ 65873 w 1038916"/>
              <a:gd name="connsiteY134" fmla="*/ 59495 h 623280"/>
              <a:gd name="connsiteX135" fmla="*/ 65873 w 1038916"/>
              <a:gd name="connsiteY135" fmla="*/ 42496 h 623280"/>
              <a:gd name="connsiteX136" fmla="*/ 68706 w 1038916"/>
              <a:gd name="connsiteY136" fmla="*/ 29747 h 623280"/>
              <a:gd name="connsiteX137" fmla="*/ 78622 w 1038916"/>
              <a:gd name="connsiteY137" fmla="*/ 22665 h 623280"/>
              <a:gd name="connsiteX138" fmla="*/ 122534 w 1038916"/>
              <a:gd name="connsiteY138" fmla="*/ 7083 h 623280"/>
              <a:gd name="connsiteX139" fmla="*/ 176363 w 1038916"/>
              <a:gd name="connsiteY139" fmla="*/ 0 h 62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1038916" h="623280">
                <a:moveTo>
                  <a:pt x="16294" y="412214"/>
                </a:moveTo>
                <a:cubicBezTo>
                  <a:pt x="162198" y="497207"/>
                  <a:pt x="343515" y="548204"/>
                  <a:pt x="530500" y="548204"/>
                </a:cubicBezTo>
                <a:cubicBezTo>
                  <a:pt x="656572" y="548204"/>
                  <a:pt x="795393" y="522706"/>
                  <a:pt x="922882" y="467460"/>
                </a:cubicBezTo>
                <a:cubicBezTo>
                  <a:pt x="942714" y="460377"/>
                  <a:pt x="958296" y="480208"/>
                  <a:pt x="939881" y="494374"/>
                </a:cubicBezTo>
                <a:cubicBezTo>
                  <a:pt x="826557" y="577951"/>
                  <a:pt x="660822" y="623280"/>
                  <a:pt x="519167" y="623280"/>
                </a:cubicBezTo>
                <a:cubicBezTo>
                  <a:pt x="320850" y="623280"/>
                  <a:pt x="140949" y="549620"/>
                  <a:pt x="4961" y="427796"/>
                </a:cubicBezTo>
                <a:cubicBezTo>
                  <a:pt x="-6371" y="417881"/>
                  <a:pt x="3545" y="405132"/>
                  <a:pt x="16294" y="412214"/>
                </a:cubicBezTo>
                <a:close/>
                <a:moveTo>
                  <a:pt x="962369" y="389372"/>
                </a:moveTo>
                <a:cubicBezTo>
                  <a:pt x="998668" y="388841"/>
                  <a:pt x="1028416" y="395924"/>
                  <a:pt x="1034790" y="403715"/>
                </a:cubicBezTo>
                <a:cubicBezTo>
                  <a:pt x="1047539" y="419297"/>
                  <a:pt x="1031957" y="525538"/>
                  <a:pt x="971045" y="576534"/>
                </a:cubicBezTo>
                <a:cubicBezTo>
                  <a:pt x="961130" y="585033"/>
                  <a:pt x="952630" y="580784"/>
                  <a:pt x="956880" y="569451"/>
                </a:cubicBezTo>
                <a:cubicBezTo>
                  <a:pt x="971045" y="535454"/>
                  <a:pt x="1002209" y="458960"/>
                  <a:pt x="986627" y="440545"/>
                </a:cubicBezTo>
                <a:cubicBezTo>
                  <a:pt x="972462" y="422130"/>
                  <a:pt x="890301" y="432046"/>
                  <a:pt x="853471" y="436295"/>
                </a:cubicBezTo>
                <a:cubicBezTo>
                  <a:pt x="842139" y="437712"/>
                  <a:pt x="840722" y="427796"/>
                  <a:pt x="850638" y="420713"/>
                </a:cubicBezTo>
                <a:cubicBezTo>
                  <a:pt x="883218" y="398049"/>
                  <a:pt x="926069" y="389904"/>
                  <a:pt x="962369" y="389372"/>
                </a:cubicBezTo>
                <a:close/>
                <a:moveTo>
                  <a:pt x="172113" y="175652"/>
                </a:moveTo>
                <a:cubicBezTo>
                  <a:pt x="149449" y="175652"/>
                  <a:pt x="132450" y="179901"/>
                  <a:pt x="121118" y="189817"/>
                </a:cubicBezTo>
                <a:cubicBezTo>
                  <a:pt x="109786" y="199733"/>
                  <a:pt x="104119" y="212482"/>
                  <a:pt x="104119" y="229480"/>
                </a:cubicBezTo>
                <a:cubicBezTo>
                  <a:pt x="104119" y="245062"/>
                  <a:pt x="108369" y="257811"/>
                  <a:pt x="116868" y="266310"/>
                </a:cubicBezTo>
                <a:cubicBezTo>
                  <a:pt x="125368" y="273393"/>
                  <a:pt x="138116" y="277643"/>
                  <a:pt x="153698" y="277643"/>
                </a:cubicBezTo>
                <a:cubicBezTo>
                  <a:pt x="165031" y="277643"/>
                  <a:pt x="176363" y="276226"/>
                  <a:pt x="189112" y="271976"/>
                </a:cubicBezTo>
                <a:cubicBezTo>
                  <a:pt x="201861" y="267727"/>
                  <a:pt x="211777" y="260644"/>
                  <a:pt x="221692" y="249312"/>
                </a:cubicBezTo>
                <a:cubicBezTo>
                  <a:pt x="227359" y="242229"/>
                  <a:pt x="231608" y="235146"/>
                  <a:pt x="233025" y="226647"/>
                </a:cubicBezTo>
                <a:cubicBezTo>
                  <a:pt x="235858" y="218148"/>
                  <a:pt x="235858" y="208232"/>
                  <a:pt x="235858" y="196900"/>
                </a:cubicBezTo>
                <a:lnTo>
                  <a:pt x="235858" y="182734"/>
                </a:lnTo>
                <a:cubicBezTo>
                  <a:pt x="225942" y="179901"/>
                  <a:pt x="214610" y="178485"/>
                  <a:pt x="204694" y="177068"/>
                </a:cubicBezTo>
                <a:cubicBezTo>
                  <a:pt x="193362" y="175652"/>
                  <a:pt x="183446" y="175652"/>
                  <a:pt x="172113" y="175652"/>
                </a:cubicBezTo>
                <a:close/>
                <a:moveTo>
                  <a:pt x="335016" y="8499"/>
                </a:moveTo>
                <a:lnTo>
                  <a:pt x="369013" y="8499"/>
                </a:lnTo>
                <a:cubicBezTo>
                  <a:pt x="376096" y="8499"/>
                  <a:pt x="380345" y="9916"/>
                  <a:pt x="383178" y="11332"/>
                </a:cubicBezTo>
                <a:cubicBezTo>
                  <a:pt x="386012" y="14166"/>
                  <a:pt x="387428" y="18415"/>
                  <a:pt x="390261" y="25498"/>
                </a:cubicBezTo>
                <a:lnTo>
                  <a:pt x="448339" y="253561"/>
                </a:lnTo>
                <a:lnTo>
                  <a:pt x="502169" y="25498"/>
                </a:lnTo>
                <a:cubicBezTo>
                  <a:pt x="503585" y="18415"/>
                  <a:pt x="506419" y="14166"/>
                  <a:pt x="509251" y="11332"/>
                </a:cubicBezTo>
                <a:cubicBezTo>
                  <a:pt x="512085" y="8499"/>
                  <a:pt x="516335" y="8499"/>
                  <a:pt x="523417" y="8499"/>
                </a:cubicBezTo>
                <a:lnTo>
                  <a:pt x="551748" y="8499"/>
                </a:lnTo>
                <a:cubicBezTo>
                  <a:pt x="558831" y="8499"/>
                  <a:pt x="563081" y="9916"/>
                  <a:pt x="565914" y="11332"/>
                </a:cubicBezTo>
                <a:cubicBezTo>
                  <a:pt x="568747" y="14166"/>
                  <a:pt x="571580" y="18415"/>
                  <a:pt x="572996" y="25498"/>
                </a:cubicBezTo>
                <a:lnTo>
                  <a:pt x="623992" y="257811"/>
                </a:lnTo>
                <a:lnTo>
                  <a:pt x="683487" y="26914"/>
                </a:lnTo>
                <a:cubicBezTo>
                  <a:pt x="684903" y="19832"/>
                  <a:pt x="687736" y="15582"/>
                  <a:pt x="690569" y="12749"/>
                </a:cubicBezTo>
                <a:cubicBezTo>
                  <a:pt x="693403" y="9916"/>
                  <a:pt x="697652" y="9916"/>
                  <a:pt x="704735" y="9916"/>
                </a:cubicBezTo>
                <a:lnTo>
                  <a:pt x="737315" y="9916"/>
                </a:lnTo>
                <a:cubicBezTo>
                  <a:pt x="742982" y="9916"/>
                  <a:pt x="745815" y="12749"/>
                  <a:pt x="745815" y="18415"/>
                </a:cubicBezTo>
                <a:cubicBezTo>
                  <a:pt x="745815" y="19832"/>
                  <a:pt x="745815" y="21248"/>
                  <a:pt x="745815" y="24081"/>
                </a:cubicBezTo>
                <a:cubicBezTo>
                  <a:pt x="745815" y="25498"/>
                  <a:pt x="744398" y="28331"/>
                  <a:pt x="742982" y="32581"/>
                </a:cubicBezTo>
                <a:lnTo>
                  <a:pt x="659405" y="300307"/>
                </a:lnTo>
                <a:cubicBezTo>
                  <a:pt x="657989" y="307390"/>
                  <a:pt x="655156" y="311640"/>
                  <a:pt x="652323" y="314473"/>
                </a:cubicBezTo>
                <a:cubicBezTo>
                  <a:pt x="649490" y="317306"/>
                  <a:pt x="645240" y="317306"/>
                  <a:pt x="639574" y="317306"/>
                </a:cubicBezTo>
                <a:lnTo>
                  <a:pt x="609826" y="317306"/>
                </a:lnTo>
                <a:cubicBezTo>
                  <a:pt x="602744" y="317306"/>
                  <a:pt x="598494" y="315889"/>
                  <a:pt x="595661" y="313056"/>
                </a:cubicBezTo>
                <a:cubicBezTo>
                  <a:pt x="592828" y="310223"/>
                  <a:pt x="589995" y="305974"/>
                  <a:pt x="588578" y="298891"/>
                </a:cubicBezTo>
                <a:lnTo>
                  <a:pt x="534750" y="76493"/>
                </a:lnTo>
                <a:lnTo>
                  <a:pt x="480920" y="298891"/>
                </a:lnTo>
                <a:cubicBezTo>
                  <a:pt x="479503" y="305974"/>
                  <a:pt x="476670" y="310223"/>
                  <a:pt x="473837" y="313056"/>
                </a:cubicBezTo>
                <a:cubicBezTo>
                  <a:pt x="471004" y="315889"/>
                  <a:pt x="466755" y="317306"/>
                  <a:pt x="459672" y="317306"/>
                </a:cubicBezTo>
                <a:lnTo>
                  <a:pt x="431341" y="317306"/>
                </a:lnTo>
                <a:lnTo>
                  <a:pt x="431341" y="315889"/>
                </a:lnTo>
                <a:cubicBezTo>
                  <a:pt x="425675" y="315889"/>
                  <a:pt x="421425" y="314473"/>
                  <a:pt x="418592" y="313056"/>
                </a:cubicBezTo>
                <a:cubicBezTo>
                  <a:pt x="415759" y="310223"/>
                  <a:pt x="412926" y="305974"/>
                  <a:pt x="411509" y="298891"/>
                </a:cubicBezTo>
                <a:lnTo>
                  <a:pt x="330766" y="31164"/>
                </a:lnTo>
                <a:cubicBezTo>
                  <a:pt x="326517" y="24081"/>
                  <a:pt x="326517" y="19832"/>
                  <a:pt x="326517" y="16999"/>
                </a:cubicBezTo>
                <a:cubicBezTo>
                  <a:pt x="326517" y="11332"/>
                  <a:pt x="329350" y="8499"/>
                  <a:pt x="335016" y="8499"/>
                </a:cubicBezTo>
                <a:close/>
                <a:moveTo>
                  <a:pt x="887469" y="1417"/>
                </a:moveTo>
                <a:cubicBezTo>
                  <a:pt x="894552" y="1417"/>
                  <a:pt x="903051" y="1417"/>
                  <a:pt x="910134" y="2833"/>
                </a:cubicBezTo>
                <a:cubicBezTo>
                  <a:pt x="918633" y="4250"/>
                  <a:pt x="925716" y="5666"/>
                  <a:pt x="932798" y="7083"/>
                </a:cubicBezTo>
                <a:cubicBezTo>
                  <a:pt x="939881" y="8499"/>
                  <a:pt x="946964" y="9916"/>
                  <a:pt x="952630" y="12749"/>
                </a:cubicBezTo>
                <a:cubicBezTo>
                  <a:pt x="958296" y="14166"/>
                  <a:pt x="963962" y="16999"/>
                  <a:pt x="966795" y="18415"/>
                </a:cubicBezTo>
                <a:cubicBezTo>
                  <a:pt x="971045" y="21248"/>
                  <a:pt x="975295" y="24081"/>
                  <a:pt x="976711" y="26914"/>
                </a:cubicBezTo>
                <a:cubicBezTo>
                  <a:pt x="978128" y="29747"/>
                  <a:pt x="979544" y="33997"/>
                  <a:pt x="979544" y="38247"/>
                </a:cubicBezTo>
                <a:lnTo>
                  <a:pt x="979544" y="55245"/>
                </a:lnTo>
                <a:cubicBezTo>
                  <a:pt x="979544" y="62328"/>
                  <a:pt x="976711" y="66578"/>
                  <a:pt x="971045" y="66578"/>
                </a:cubicBezTo>
                <a:cubicBezTo>
                  <a:pt x="968212" y="66578"/>
                  <a:pt x="963962" y="65161"/>
                  <a:pt x="958296" y="62328"/>
                </a:cubicBezTo>
                <a:cubicBezTo>
                  <a:pt x="938465" y="53829"/>
                  <a:pt x="915800" y="49579"/>
                  <a:pt x="891719" y="49579"/>
                </a:cubicBezTo>
                <a:cubicBezTo>
                  <a:pt x="871887" y="49579"/>
                  <a:pt x="856305" y="52412"/>
                  <a:pt x="846389" y="59495"/>
                </a:cubicBezTo>
                <a:cubicBezTo>
                  <a:pt x="835057" y="66578"/>
                  <a:pt x="829391" y="76493"/>
                  <a:pt x="829391" y="90659"/>
                </a:cubicBezTo>
                <a:cubicBezTo>
                  <a:pt x="829391" y="100575"/>
                  <a:pt x="832224" y="109074"/>
                  <a:pt x="839307" y="114740"/>
                </a:cubicBezTo>
                <a:cubicBezTo>
                  <a:pt x="846389" y="121823"/>
                  <a:pt x="859138" y="127489"/>
                  <a:pt x="877553" y="133155"/>
                </a:cubicBezTo>
                <a:lnTo>
                  <a:pt x="927132" y="148737"/>
                </a:lnTo>
                <a:cubicBezTo>
                  <a:pt x="952630" y="157236"/>
                  <a:pt x="969629" y="168569"/>
                  <a:pt x="980961" y="181318"/>
                </a:cubicBezTo>
                <a:cubicBezTo>
                  <a:pt x="992293" y="195483"/>
                  <a:pt x="996543" y="211065"/>
                  <a:pt x="996543" y="229480"/>
                </a:cubicBezTo>
                <a:cubicBezTo>
                  <a:pt x="996543" y="245062"/>
                  <a:pt x="993710" y="257811"/>
                  <a:pt x="988044" y="269143"/>
                </a:cubicBezTo>
                <a:cubicBezTo>
                  <a:pt x="982377" y="280476"/>
                  <a:pt x="973878" y="291808"/>
                  <a:pt x="962546" y="300307"/>
                </a:cubicBezTo>
                <a:cubicBezTo>
                  <a:pt x="951213" y="308807"/>
                  <a:pt x="938465" y="315889"/>
                  <a:pt x="924299" y="320139"/>
                </a:cubicBezTo>
                <a:cubicBezTo>
                  <a:pt x="908717" y="322972"/>
                  <a:pt x="891719" y="324389"/>
                  <a:pt x="874720" y="324389"/>
                </a:cubicBezTo>
                <a:cubicBezTo>
                  <a:pt x="856305" y="324389"/>
                  <a:pt x="839307" y="322972"/>
                  <a:pt x="820891" y="318722"/>
                </a:cubicBezTo>
                <a:cubicBezTo>
                  <a:pt x="803893" y="314473"/>
                  <a:pt x="789727" y="310223"/>
                  <a:pt x="781228" y="304557"/>
                </a:cubicBezTo>
                <a:cubicBezTo>
                  <a:pt x="775562" y="301724"/>
                  <a:pt x="772729" y="297474"/>
                  <a:pt x="771312" y="294641"/>
                </a:cubicBezTo>
                <a:cubicBezTo>
                  <a:pt x="769896" y="291808"/>
                  <a:pt x="769896" y="287558"/>
                  <a:pt x="769896" y="284725"/>
                </a:cubicBezTo>
                <a:lnTo>
                  <a:pt x="769896" y="267727"/>
                </a:lnTo>
                <a:cubicBezTo>
                  <a:pt x="769896" y="260644"/>
                  <a:pt x="772729" y="256395"/>
                  <a:pt x="778395" y="256395"/>
                </a:cubicBezTo>
                <a:cubicBezTo>
                  <a:pt x="779812" y="256395"/>
                  <a:pt x="782645" y="256395"/>
                  <a:pt x="784061" y="257811"/>
                </a:cubicBezTo>
                <a:cubicBezTo>
                  <a:pt x="786894" y="259228"/>
                  <a:pt x="789727" y="259228"/>
                  <a:pt x="792561" y="262061"/>
                </a:cubicBezTo>
                <a:cubicBezTo>
                  <a:pt x="803893" y="267727"/>
                  <a:pt x="816642" y="271976"/>
                  <a:pt x="830807" y="274810"/>
                </a:cubicBezTo>
                <a:cubicBezTo>
                  <a:pt x="844973" y="277643"/>
                  <a:pt x="857722" y="279059"/>
                  <a:pt x="871887" y="279059"/>
                </a:cubicBezTo>
                <a:cubicBezTo>
                  <a:pt x="893135" y="279059"/>
                  <a:pt x="910134" y="274810"/>
                  <a:pt x="922883" y="267727"/>
                </a:cubicBezTo>
                <a:cubicBezTo>
                  <a:pt x="934215" y="260644"/>
                  <a:pt x="941298" y="249312"/>
                  <a:pt x="941298" y="235146"/>
                </a:cubicBezTo>
                <a:cubicBezTo>
                  <a:pt x="941298" y="225231"/>
                  <a:pt x="938465" y="216731"/>
                  <a:pt x="931382" y="211065"/>
                </a:cubicBezTo>
                <a:cubicBezTo>
                  <a:pt x="925716" y="203982"/>
                  <a:pt x="912967" y="198316"/>
                  <a:pt x="895968" y="192650"/>
                </a:cubicBezTo>
                <a:lnTo>
                  <a:pt x="846389" y="177068"/>
                </a:lnTo>
                <a:cubicBezTo>
                  <a:pt x="820891" y="168569"/>
                  <a:pt x="802476" y="157236"/>
                  <a:pt x="791144" y="141654"/>
                </a:cubicBezTo>
                <a:cubicBezTo>
                  <a:pt x="779812" y="126072"/>
                  <a:pt x="774145" y="109074"/>
                  <a:pt x="774145" y="92075"/>
                </a:cubicBezTo>
                <a:cubicBezTo>
                  <a:pt x="774145" y="77910"/>
                  <a:pt x="776979" y="65161"/>
                  <a:pt x="784061" y="53829"/>
                </a:cubicBezTo>
                <a:cubicBezTo>
                  <a:pt x="789727" y="42496"/>
                  <a:pt x="798227" y="32581"/>
                  <a:pt x="808143" y="25498"/>
                </a:cubicBezTo>
                <a:cubicBezTo>
                  <a:pt x="818058" y="16999"/>
                  <a:pt x="830807" y="11332"/>
                  <a:pt x="843556" y="7083"/>
                </a:cubicBezTo>
                <a:cubicBezTo>
                  <a:pt x="857722" y="2833"/>
                  <a:pt x="871887" y="1417"/>
                  <a:pt x="887469" y="1417"/>
                </a:cubicBezTo>
                <a:close/>
                <a:moveTo>
                  <a:pt x="176363" y="0"/>
                </a:moveTo>
                <a:cubicBezTo>
                  <a:pt x="217443" y="0"/>
                  <a:pt x="247190" y="9916"/>
                  <a:pt x="267022" y="28331"/>
                </a:cubicBezTo>
                <a:cubicBezTo>
                  <a:pt x="286854" y="46746"/>
                  <a:pt x="295353" y="75077"/>
                  <a:pt x="295353" y="113324"/>
                </a:cubicBezTo>
                <a:lnTo>
                  <a:pt x="295353" y="225231"/>
                </a:lnTo>
                <a:lnTo>
                  <a:pt x="293936" y="225231"/>
                </a:lnTo>
                <a:cubicBezTo>
                  <a:pt x="293936" y="237979"/>
                  <a:pt x="295353" y="247895"/>
                  <a:pt x="298186" y="256395"/>
                </a:cubicBezTo>
                <a:cubicBezTo>
                  <a:pt x="301019" y="263477"/>
                  <a:pt x="303852" y="271976"/>
                  <a:pt x="309518" y="280476"/>
                </a:cubicBezTo>
                <a:cubicBezTo>
                  <a:pt x="310935" y="283309"/>
                  <a:pt x="312351" y="286142"/>
                  <a:pt x="312351" y="288975"/>
                </a:cubicBezTo>
                <a:cubicBezTo>
                  <a:pt x="312351" y="293225"/>
                  <a:pt x="309518" y="296058"/>
                  <a:pt x="305269" y="298891"/>
                </a:cubicBezTo>
                <a:lnTo>
                  <a:pt x="284020" y="313056"/>
                </a:lnTo>
                <a:cubicBezTo>
                  <a:pt x="281187" y="314473"/>
                  <a:pt x="278354" y="315889"/>
                  <a:pt x="275521" y="315889"/>
                </a:cubicBezTo>
                <a:cubicBezTo>
                  <a:pt x="271272" y="315889"/>
                  <a:pt x="268438" y="314473"/>
                  <a:pt x="265605" y="311640"/>
                </a:cubicBezTo>
                <a:cubicBezTo>
                  <a:pt x="261356" y="307390"/>
                  <a:pt x="257106" y="301724"/>
                  <a:pt x="252856" y="296058"/>
                </a:cubicBezTo>
                <a:cubicBezTo>
                  <a:pt x="250023" y="290392"/>
                  <a:pt x="245774" y="283309"/>
                  <a:pt x="242941" y="276226"/>
                </a:cubicBezTo>
                <a:cubicBezTo>
                  <a:pt x="216026" y="307390"/>
                  <a:pt x="182029" y="324389"/>
                  <a:pt x="140949" y="324389"/>
                </a:cubicBezTo>
                <a:cubicBezTo>
                  <a:pt x="112619" y="324389"/>
                  <a:pt x="88537" y="315889"/>
                  <a:pt x="71539" y="300307"/>
                </a:cubicBezTo>
                <a:cubicBezTo>
                  <a:pt x="54540" y="283309"/>
                  <a:pt x="46041" y="262061"/>
                  <a:pt x="46041" y="233730"/>
                </a:cubicBezTo>
                <a:cubicBezTo>
                  <a:pt x="46041" y="203982"/>
                  <a:pt x="55957" y="181318"/>
                  <a:pt x="77205" y="162903"/>
                </a:cubicBezTo>
                <a:cubicBezTo>
                  <a:pt x="98453" y="144488"/>
                  <a:pt x="126784" y="135988"/>
                  <a:pt x="162198" y="135988"/>
                </a:cubicBezTo>
                <a:cubicBezTo>
                  <a:pt x="173530" y="135988"/>
                  <a:pt x="186279" y="137405"/>
                  <a:pt x="199028" y="138821"/>
                </a:cubicBezTo>
                <a:cubicBezTo>
                  <a:pt x="211777" y="140238"/>
                  <a:pt x="224526" y="143071"/>
                  <a:pt x="238691" y="145904"/>
                </a:cubicBezTo>
                <a:lnTo>
                  <a:pt x="238691" y="120406"/>
                </a:lnTo>
                <a:cubicBezTo>
                  <a:pt x="238691" y="94909"/>
                  <a:pt x="233025" y="75077"/>
                  <a:pt x="221692" y="65161"/>
                </a:cubicBezTo>
                <a:cubicBezTo>
                  <a:pt x="210360" y="53829"/>
                  <a:pt x="191945" y="49579"/>
                  <a:pt x="165031" y="49579"/>
                </a:cubicBezTo>
                <a:cubicBezTo>
                  <a:pt x="152282" y="49579"/>
                  <a:pt x="140949" y="50996"/>
                  <a:pt x="128201" y="53829"/>
                </a:cubicBezTo>
                <a:cubicBezTo>
                  <a:pt x="115452" y="56662"/>
                  <a:pt x="102703" y="60911"/>
                  <a:pt x="91370" y="65161"/>
                </a:cubicBezTo>
                <a:cubicBezTo>
                  <a:pt x="85704" y="67994"/>
                  <a:pt x="81455" y="69411"/>
                  <a:pt x="78622" y="69411"/>
                </a:cubicBezTo>
                <a:cubicBezTo>
                  <a:pt x="75788" y="69411"/>
                  <a:pt x="74372" y="70827"/>
                  <a:pt x="72955" y="70827"/>
                </a:cubicBezTo>
                <a:cubicBezTo>
                  <a:pt x="68706" y="70827"/>
                  <a:pt x="65873" y="66578"/>
                  <a:pt x="65873" y="59495"/>
                </a:cubicBezTo>
                <a:lnTo>
                  <a:pt x="65873" y="42496"/>
                </a:lnTo>
                <a:cubicBezTo>
                  <a:pt x="65873" y="36830"/>
                  <a:pt x="67289" y="32581"/>
                  <a:pt x="68706" y="29747"/>
                </a:cubicBezTo>
                <a:cubicBezTo>
                  <a:pt x="70122" y="26914"/>
                  <a:pt x="72955" y="25498"/>
                  <a:pt x="78622" y="22665"/>
                </a:cubicBezTo>
                <a:cubicBezTo>
                  <a:pt x="91370" y="16999"/>
                  <a:pt x="105536" y="11332"/>
                  <a:pt x="122534" y="7083"/>
                </a:cubicBezTo>
                <a:cubicBezTo>
                  <a:pt x="139533" y="2833"/>
                  <a:pt x="157948" y="0"/>
                  <a:pt x="176363" y="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>
            <a:normAutofit/>
          </a:bodyPr>
          <a:lstStyle/>
          <a:p>
            <a:endParaRPr lang="en-US" sz="3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F7621C-B751-485D-99D9-A8088077E9C6}"/>
              </a:ext>
            </a:extLst>
          </p:cNvPr>
          <p:cNvSpPr txBox="1"/>
          <p:nvPr userDrawn="1"/>
        </p:nvSpPr>
        <p:spPr bwMode="black">
          <a:xfrm>
            <a:off x="2801735" y="2862607"/>
            <a:ext cx="3738766" cy="66181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  <a:spcAft>
                <a:spcPts val="1500"/>
              </a:spcAft>
            </a:pPr>
            <a:r>
              <a:rPr lang="en-US" sz="4333" b="0" kern="1200" spc="1000" baseline="0" dirty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  <a:t>SUMMIT</a:t>
            </a:r>
          </a:p>
        </p:txBody>
      </p:sp>
      <p:sp>
        <p:nvSpPr>
          <p:cNvPr id="77" name="Text Placeholder 75">
            <a:extLst>
              <a:ext uri="{FF2B5EF4-FFF2-40B4-BE49-F238E27FC236}">
                <a16:creationId xmlns:a16="http://schemas.microsoft.com/office/drawing/2014/main" id="{E023C602-6BE4-47DE-B943-32F0B4DC2F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1734" y="3558863"/>
            <a:ext cx="8224777" cy="461601"/>
          </a:xfrm>
        </p:spPr>
        <p:txBody>
          <a:bodyPr lIns="0" tIns="0" rIns="0" bIns="0"/>
          <a:lstStyle>
            <a:lvl1pPr marL="0" algn="l" defTabSz="914307" rtl="0" eaLnBrk="1" latinLnBrk="0" hangingPunct="1">
              <a:lnSpc>
                <a:spcPct val="90000"/>
              </a:lnSpc>
              <a:spcAft>
                <a:spcPts val="1500"/>
              </a:spcAft>
              <a:defRPr lang="en-US" sz="3333" b="0" kern="1200" spc="500" baseline="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marL="0" marR="0" lvl="0" indent="0" algn="l" defTabSz="91430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150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CITY NAME</a:t>
            </a:r>
          </a:p>
        </p:txBody>
      </p:sp>
    </p:spTree>
    <p:extLst>
      <p:ext uri="{BB962C8B-B14F-4D97-AF65-F5344CB8AC3E}">
        <p14:creationId xmlns:p14="http://schemas.microsoft.com/office/powerpoint/2010/main" val="2608937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OneSpeak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5C51F4B-76CE-4269-A8A1-B3D8041F1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240" y="1941676"/>
            <a:ext cx="8718498" cy="1542143"/>
          </a:xfrm>
          <a:noFill/>
        </p:spPr>
        <p:txBody>
          <a:bodyPr lIns="182880" tIns="146304" rIns="182880" bIns="146304" anchor="t" anchorCtr="0"/>
          <a:lstStyle>
            <a:lvl1pPr>
              <a:defRPr sz="4500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269875" y="3877469"/>
            <a:ext cx="8715373" cy="1387928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269239" y="1226096"/>
            <a:ext cx="8718498" cy="526363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sz="1667" spc="5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6F758A9E-D98A-4B48-B7C9-FD59B2A7D711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E1F1239-A73C-4685-9E35-F5D795BB27B6}"/>
              </a:ext>
            </a:extLst>
          </p:cNvPr>
          <p:cNvGrpSpPr/>
          <p:nvPr userDrawn="1"/>
        </p:nvGrpSpPr>
        <p:grpSpPr bwMode="black">
          <a:xfrm>
            <a:off x="448470" y="6233896"/>
            <a:ext cx="3638503" cy="291531"/>
            <a:chOff x="15462169" y="3620905"/>
            <a:chExt cx="5755114" cy="461123"/>
          </a:xfrm>
          <a:solidFill>
            <a:schemeClr val="tx1"/>
          </a:solidFill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2EF1FC-A325-4A3C-AF24-2F0816040C80}"/>
                </a:ext>
              </a:extLst>
            </p:cNvPr>
            <p:cNvSpPr txBox="1"/>
            <p:nvPr userDrawn="1"/>
          </p:nvSpPr>
          <p:spPr bwMode="black">
            <a:xfrm>
              <a:off x="16349615" y="3620905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37C4F5-F56D-44D5-9ECD-8BF490385D7A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1254236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woSpeaker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CD699BB-11E7-4913-B301-5E3E6D2BE4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240" y="1941676"/>
            <a:ext cx="8716008" cy="1542143"/>
          </a:xfrm>
          <a:noFill/>
        </p:spPr>
        <p:txBody>
          <a:bodyPr lIns="182880" tIns="146304" rIns="182880" bIns="146304" anchor="t" anchorCtr="0"/>
          <a:lstStyle>
            <a:lvl1pPr>
              <a:defRPr sz="4500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269876" y="3877469"/>
            <a:ext cx="4365624" cy="1150333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269240" y="1226096"/>
            <a:ext cx="8716008" cy="526363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sz="1667" spc="5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2225D5F-0ED5-4581-A2C0-55B5A05E2F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4635500" y="3877469"/>
            <a:ext cx="4349748" cy="1150333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BFE1CE-8D4E-4420-B8D0-A2596221A7DE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DF6E23-C45F-40B4-AEAB-3444F41D3585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CCB0038-A61B-483A-903F-8FF38E4BB38E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654713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hreeSpeaker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383F5EE-B4F7-479E-8397-30873492A9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241" y="1941676"/>
            <a:ext cx="8716009" cy="1542143"/>
          </a:xfrm>
          <a:noFill/>
        </p:spPr>
        <p:txBody>
          <a:bodyPr lIns="182880" tIns="146304" rIns="182880" bIns="146304" anchor="t" anchorCtr="0"/>
          <a:lstStyle>
            <a:lvl1pPr>
              <a:defRPr sz="4500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9876" y="3877469"/>
            <a:ext cx="2889250" cy="1150333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69240" y="1226096"/>
            <a:ext cx="8716008" cy="526363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sz="1667" spc="5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3C66111-A5DF-40D5-A01B-0A66C984B0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4095494" y="3877469"/>
            <a:ext cx="2889250" cy="1150333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673D9BF-43B5-4C63-9CF5-575796F704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921113" y="3877469"/>
            <a:ext cx="2889250" cy="1150333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CCE726-6DCE-459D-B04B-F2CF5F187C01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15657A-8F69-49A2-9B56-68920352E527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3FD77D4-3A14-4331-AA04-9DFC5AAA4CD5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562224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80" tIns="146304" rIns="182880" bIns="14630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870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CC7F-A1B5-49B5-821A-D9FB8D4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36A5EB2-5876-4EAF-8AE0-2E40E81862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69241" y="1189179"/>
            <a:ext cx="11653521" cy="1937133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98481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Bullet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CC7F-A1B5-49B5-821A-D9FB8D4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36A5EB2-5876-4EAF-8AE0-2E40E81862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69241" y="1189179"/>
            <a:ext cx="11653521" cy="1937133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380985" indent="-380985">
              <a:buFont typeface="Arial" panose="020B0604020202020204" pitchFamily="34" charset="0"/>
              <a:buChar char="•"/>
              <a:defRPr/>
            </a:lvl1pPr>
            <a:lvl2pPr marL="621882" indent="-285739">
              <a:buFont typeface="Arial" panose="020B0604020202020204" pitchFamily="34" charset="0"/>
              <a:buChar char="•"/>
              <a:defRPr/>
            </a:lvl2pPr>
            <a:lvl3pPr marL="845977" indent="-285739">
              <a:buFont typeface="Arial" panose="020B0604020202020204" pitchFamily="34" charset="0"/>
              <a:buChar char="•"/>
              <a:defRPr/>
            </a:lvl3pPr>
            <a:lvl4pPr marL="1070072" indent="-285739">
              <a:buFont typeface="Arial" panose="020B0604020202020204" pitchFamily="34" charset="0"/>
              <a:buChar char="•"/>
              <a:defRPr/>
            </a:lvl4pPr>
            <a:lvl5pPr marL="1294167" indent="-285739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104731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1189176"/>
            <a:ext cx="5254643" cy="1937133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75884" y="1189176"/>
            <a:ext cx="5254643" cy="1937133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562633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12/5/22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323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1189176"/>
            <a:ext cx="5254643" cy="2306529"/>
          </a:xfrm>
        </p:spPr>
        <p:txBody>
          <a:bodyPr vert="horz" wrap="square" lIns="182880" tIns="146304" rIns="182880" bIns="146304" rtlCol="0">
            <a:spAutoFit/>
          </a:bodyPr>
          <a:lstStyle>
            <a:lvl1pPr marL="380985" indent="-380985">
              <a:buFont typeface="Arial" panose="020B0604020202020204" pitchFamily="34" charset="0"/>
              <a:buChar char="•"/>
              <a:defRPr lang="en-US" dirty="0"/>
            </a:lvl1pPr>
            <a:lvl2pPr marL="621882" indent="-285739">
              <a:buFont typeface="Arial" panose="020B0604020202020204" pitchFamily="34" charset="0"/>
              <a:buChar char="•"/>
              <a:defRPr lang="en-US" dirty="0"/>
            </a:lvl2pPr>
            <a:lvl3pPr marL="845977" indent="-285739">
              <a:buFont typeface="Arial" panose="020B0604020202020204" pitchFamily="34" charset="0"/>
              <a:buChar char="•"/>
              <a:defRPr lang="en-US" dirty="0"/>
            </a:lvl3pPr>
            <a:lvl4pPr marL="1070072" indent="-285739">
              <a:buFont typeface="Arial" panose="020B0604020202020204" pitchFamily="34" charset="0"/>
              <a:buChar char="•"/>
              <a:defRPr lang="en-US" dirty="0"/>
            </a:lvl4pPr>
            <a:lvl5pPr marL="1294167" indent="-285739"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75884" y="1189176"/>
            <a:ext cx="5254643" cy="2306529"/>
          </a:xfrm>
        </p:spPr>
        <p:txBody>
          <a:bodyPr vert="horz" wrap="square" lIns="182880" tIns="146304" rIns="182880" bIns="146304" rtlCol="0">
            <a:spAutoFit/>
          </a:bodyPr>
          <a:lstStyle>
            <a:lvl1pPr marL="380985" indent="-380985">
              <a:buFont typeface="Arial" panose="020B0604020202020204" pitchFamily="34" charset="0"/>
              <a:buChar char="•"/>
              <a:defRPr lang="en-US" dirty="0"/>
            </a:lvl1pPr>
            <a:lvl2pPr marL="621882" indent="-285739">
              <a:buFont typeface="Arial" panose="020B0604020202020204" pitchFamily="34" charset="0"/>
              <a:buChar char="•"/>
              <a:defRPr lang="en-US" dirty="0"/>
            </a:lvl2pPr>
            <a:lvl3pPr marL="845977" indent="-285739">
              <a:buFont typeface="Arial" panose="020B0604020202020204" pitchFamily="34" charset="0"/>
              <a:buChar char="•"/>
              <a:defRPr lang="en-US" dirty="0"/>
            </a:lvl3pPr>
            <a:lvl4pPr marL="1070072" indent="-285739">
              <a:buFont typeface="Arial" panose="020B0604020202020204" pitchFamily="34" charset="0"/>
              <a:buChar char="•"/>
              <a:defRPr lang="en-US" dirty="0"/>
            </a:lvl4pPr>
            <a:lvl5pPr marL="1294167" indent="-285739"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281910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Full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AA35186C-ECB0-4E0C-B713-18574AB95FE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55270" y="1189176"/>
            <a:ext cx="11681460" cy="4763389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81460" cy="899665"/>
          </a:xfr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25D63-A1DD-47DB-847A-93B4DF9A2FC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269240" y="1189176"/>
            <a:ext cx="6092031" cy="1218667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 sz="3333">
                <a:solidFill>
                  <a:schemeClr val="bg1"/>
                </a:solidFill>
              </a:defRPr>
            </a:lvl1pPr>
            <a:lvl2pPr>
              <a:defRPr sz="2333">
                <a:solidFill>
                  <a:schemeClr val="bg1"/>
                </a:solidFill>
              </a:defRPr>
            </a:lvl2pPr>
            <a:lvl3pPr>
              <a:defRPr sz="2333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74721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52479A-5DAD-4873-981C-C65E6B0D3CDB}"/>
              </a:ext>
            </a:extLst>
          </p:cNvPr>
          <p:cNvSpPr/>
          <p:nvPr userDrawn="1"/>
        </p:nvSpPr>
        <p:spPr bwMode="white">
          <a:xfrm>
            <a:off x="4484868" y="6282985"/>
            <a:ext cx="4793603" cy="28174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5217158" cy="1348789"/>
          </a:xfr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AEA6AC-FBE3-42D3-8F8F-4CE26A44427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14BFDE4-EF97-4A84-B9A4-E3628474195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9241" y="2027379"/>
            <a:ext cx="5217159" cy="1937133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185347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D8948-597D-4B30-8B6E-BDB22A958C0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</a:t>
            </a:r>
            <a:r>
              <a:rPr lang="en-US"/>
              <a:t>to insert </a:t>
            </a:r>
            <a:r>
              <a:rPr lang="en-US" dirty="0"/>
              <a:t>image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05C438C-5785-440F-97CD-7B887B1888D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269240" y="1189176"/>
            <a:ext cx="6092031" cy="1218667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 sz="3333">
                <a:solidFill>
                  <a:schemeClr val="bg1"/>
                </a:solidFill>
              </a:defRPr>
            </a:lvl1pPr>
            <a:lvl2pPr>
              <a:defRPr sz="2333">
                <a:solidFill>
                  <a:schemeClr val="bg1"/>
                </a:solidFill>
              </a:defRPr>
            </a:lvl2pPr>
            <a:lvl3pPr>
              <a:defRPr sz="2333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F7D3E0-85A7-4888-9332-9B0C252C20E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269240" y="289511"/>
            <a:ext cx="11681460" cy="899665"/>
          </a:xfr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5018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0AC034E-E54C-4458-8A41-EB0300702CFF}"/>
              </a:ext>
            </a:extLst>
          </p:cNvPr>
          <p:cNvSpPr/>
          <p:nvPr userDrawn="1"/>
        </p:nvSpPr>
        <p:spPr bwMode="auto">
          <a:xfrm rot="5400000">
            <a:off x="5073650" y="2406650"/>
            <a:ext cx="2044700" cy="2044700"/>
          </a:xfrm>
          <a:custGeom>
            <a:avLst/>
            <a:gdLst>
              <a:gd name="connsiteX0" fmla="*/ 696468 w 2453640"/>
              <a:gd name="connsiteY0" fmla="*/ 1493520 h 2453640"/>
              <a:gd name="connsiteX1" fmla="*/ 1757172 w 2453640"/>
              <a:gd name="connsiteY1" fmla="*/ 1493520 h 2453640"/>
              <a:gd name="connsiteX2" fmla="*/ 1226820 w 2453640"/>
              <a:gd name="connsiteY2" fmla="*/ 701040 h 2453640"/>
              <a:gd name="connsiteX3" fmla="*/ 0 w 2453640"/>
              <a:gd name="connsiteY3" fmla="*/ 1226820 h 2453640"/>
              <a:gd name="connsiteX4" fmla="*/ 1226820 w 2453640"/>
              <a:gd name="connsiteY4" fmla="*/ 0 h 2453640"/>
              <a:gd name="connsiteX5" fmla="*/ 2453640 w 2453640"/>
              <a:gd name="connsiteY5" fmla="*/ 1226820 h 2453640"/>
              <a:gd name="connsiteX6" fmla="*/ 1226820 w 2453640"/>
              <a:gd name="connsiteY6" fmla="*/ 2453640 h 2453640"/>
              <a:gd name="connsiteX7" fmla="*/ 0 w 2453640"/>
              <a:gd name="connsiteY7" fmla="*/ 1226820 h 245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3640" h="2453640">
                <a:moveTo>
                  <a:pt x="696468" y="1493520"/>
                </a:moveTo>
                <a:lnTo>
                  <a:pt x="1757172" y="1493520"/>
                </a:lnTo>
                <a:lnTo>
                  <a:pt x="1226820" y="701040"/>
                </a:lnTo>
                <a:close/>
                <a:moveTo>
                  <a:pt x="0" y="1226820"/>
                </a:moveTo>
                <a:cubicBezTo>
                  <a:pt x="0" y="549266"/>
                  <a:pt x="549266" y="0"/>
                  <a:pt x="1226820" y="0"/>
                </a:cubicBezTo>
                <a:cubicBezTo>
                  <a:pt x="1904374" y="0"/>
                  <a:pt x="2453640" y="549266"/>
                  <a:pt x="2453640" y="1226820"/>
                </a:cubicBezTo>
                <a:cubicBezTo>
                  <a:pt x="2453640" y="1904374"/>
                  <a:pt x="1904374" y="2453640"/>
                  <a:pt x="1226820" y="2453640"/>
                </a:cubicBezTo>
                <a:cubicBezTo>
                  <a:pt x="549266" y="2453640"/>
                  <a:pt x="0" y="1904374"/>
                  <a:pt x="0" y="122682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62EA48BA-8AA5-4D2B-BA49-A7696755D9F4}"/>
              </a:ext>
            </a:extLst>
          </p:cNvPr>
          <p:cNvSpPr>
            <a:spLocks noGrp="1"/>
          </p:cNvSpPr>
          <p:nvPr userDrawn="1">
            <p:ph type="media" sz="quarter" idx="10" hasCustomPrompt="1"/>
          </p:nvPr>
        </p:nvSpPr>
        <p:spPr>
          <a:xfrm>
            <a:off x="0" y="3151969"/>
            <a:ext cx="12192000" cy="554062"/>
          </a:xfrm>
        </p:spPr>
        <p:txBody>
          <a:bodyPr anchor="ctr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video</a:t>
            </a:r>
          </a:p>
        </p:txBody>
      </p:sp>
    </p:spTree>
    <p:extLst>
      <p:ext uri="{BB962C8B-B14F-4D97-AF65-F5344CB8AC3E}">
        <p14:creationId xmlns:p14="http://schemas.microsoft.com/office/powerpoint/2010/main" val="238972151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0AA8A47-C5F7-4859-8110-C48C0CFB84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black">
          <a:xfrm>
            <a:off x="269875" y="2870811"/>
            <a:ext cx="10757271" cy="987963"/>
          </a:xfrm>
          <a:noFill/>
        </p:spPr>
        <p:txBody>
          <a:bodyPr wrap="square" lIns="182880" tIns="146304" rIns="182880" bIns="146304" anchor="t" anchorCtr="0">
            <a:spAutoFit/>
          </a:bodyPr>
          <a:lstStyle>
            <a:lvl1pPr>
              <a:defRPr sz="5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090277-2AEC-4589-A0BC-2AEE9638B004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5BDEDD-1799-4711-AFB7-000C1A5F4B7A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3FB791A-438B-44C5-9345-E78C95C40297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  <p:sp>
        <p:nvSpPr>
          <p:cNvPr id="16" name="TextBox 3">
            <a:extLst>
              <a:ext uri="{FF2B5EF4-FFF2-40B4-BE49-F238E27FC236}">
                <a16:creationId xmlns:a16="http://schemas.microsoft.com/office/drawing/2014/main" id="{411E4A2D-1820-442F-BD3F-461BCDD042B4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93832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ummitpink">
            <a:extLst>
              <a:ext uri="{FF2B5EF4-FFF2-40B4-BE49-F238E27FC236}">
                <a16:creationId xmlns:a16="http://schemas.microsoft.com/office/drawing/2014/main" id="{A70FE137-F3F1-4B64-8983-D64B3EDAFB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black">
          <a:xfrm>
            <a:off x="268896" y="2870811"/>
            <a:ext cx="10757271" cy="987963"/>
          </a:xfrm>
          <a:noFill/>
        </p:spPr>
        <p:txBody>
          <a:bodyPr wrap="square" lIns="182880" tIns="146304" rIns="182880" bIns="146304" anchor="t" anchorCtr="0">
            <a:spAutoFit/>
          </a:bodyPr>
          <a:lstStyle>
            <a:lvl1pPr>
              <a:defRPr sz="5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5B5873-CF26-4556-B4B0-239A71268838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18F938-DFAC-4F7B-8B12-B2B44FAF0AA9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FD5E327-4A56-42F4-9E19-E4C17D16944D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  <p:sp>
        <p:nvSpPr>
          <p:cNvPr id="16" name="TextBox 3">
            <a:extLst>
              <a:ext uri="{FF2B5EF4-FFF2-40B4-BE49-F238E27FC236}">
                <a16:creationId xmlns:a16="http://schemas.microsoft.com/office/drawing/2014/main" id="{9B5B42AC-9770-464D-8E27-7DF76D70C218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08472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A8B1A0E-731D-4AD7-8C46-F0F05F21E3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5" t="22116"/>
          <a:stretch/>
        </p:blipFill>
        <p:spPr bwMode="white">
          <a:xfrm flipH="1" flipV="1">
            <a:off x="-3" y="0"/>
            <a:ext cx="12192002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black">
          <a:xfrm>
            <a:off x="269875" y="2870811"/>
            <a:ext cx="10757271" cy="987963"/>
          </a:xfrm>
          <a:noFill/>
        </p:spPr>
        <p:txBody>
          <a:bodyPr wrap="square" lIns="182880" tIns="146304" rIns="182880" bIns="146304" anchor="t" anchorCtr="0">
            <a:spAutoFit/>
          </a:bodyPr>
          <a:lstStyle>
            <a:lvl1pPr>
              <a:defRPr sz="5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3A0F77-9119-4B75-9256-CBACF7E00C8B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6B5BFC-4C4A-48E8-9972-01D702D251A2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7820FD-2DDC-4EE1-B79D-009B3DDF5D98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  <p:sp>
        <p:nvSpPr>
          <p:cNvPr id="16" name="TextBox 3">
            <a:extLst>
              <a:ext uri="{FF2B5EF4-FFF2-40B4-BE49-F238E27FC236}">
                <a16:creationId xmlns:a16="http://schemas.microsoft.com/office/drawing/2014/main" id="{2C611321-4375-4774-B64A-DFEBA63198AC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39935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69876" y="291042"/>
            <a:ext cx="11922125" cy="898261"/>
          </a:xfrm>
        </p:spPr>
        <p:txBody>
          <a:bodyPr lIns="182880" tIns="146304" rIns="182880" bIns="146304"/>
          <a:lstStyle/>
          <a:p>
            <a:r>
              <a:rPr lang="en-US" dirty="0"/>
              <a:t>Sample Code Slide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B0438D-0AA4-40DE-B859-53B4B25058B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69875" y="1508126"/>
            <a:ext cx="11473657" cy="3938001"/>
          </a:xfrm>
        </p:spPr>
        <p:txBody>
          <a:bodyPr lIns="182880" tIns="146304" rIns="182880" bIns="146304"/>
          <a:lstStyle>
            <a:lvl1pPr>
              <a:spcBef>
                <a:spcPts val="2000"/>
              </a:spcBef>
              <a:defRPr sz="1667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Edit var pd = require('pretty-data').pd;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xml_pp</a:t>
            </a:r>
            <a:r>
              <a:rPr lang="en-US" dirty="0"/>
              <a:t> = pd.xml(data);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xml_min</a:t>
            </a:r>
            <a:r>
              <a:rPr lang="en-US" dirty="0"/>
              <a:t> = </a:t>
            </a:r>
            <a:r>
              <a:rPr lang="en-US" dirty="0" err="1"/>
              <a:t>pd.xmlmin</a:t>
            </a:r>
            <a:r>
              <a:rPr lang="en-US" dirty="0"/>
              <a:t>(data [,true]);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json_pp</a:t>
            </a:r>
            <a:r>
              <a:rPr lang="en-US" dirty="0"/>
              <a:t> = </a:t>
            </a:r>
            <a:r>
              <a:rPr lang="en-US" dirty="0" err="1"/>
              <a:t>pd.json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json_min</a:t>
            </a:r>
            <a:r>
              <a:rPr lang="en-US" dirty="0"/>
              <a:t> = </a:t>
            </a:r>
            <a:r>
              <a:rPr lang="en-US" dirty="0" err="1"/>
              <a:t>pd.jsonmin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css_pp</a:t>
            </a:r>
            <a:r>
              <a:rPr lang="en-US" dirty="0"/>
              <a:t> = pd.css(data);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css_min</a:t>
            </a:r>
            <a:r>
              <a:rPr lang="en-US" dirty="0"/>
              <a:t> = </a:t>
            </a:r>
            <a:r>
              <a:rPr lang="en-US" dirty="0" err="1"/>
              <a:t>pd.cssmin</a:t>
            </a:r>
            <a:r>
              <a:rPr lang="en-US" dirty="0"/>
              <a:t>(data [, 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sql_pp</a:t>
            </a:r>
            <a:r>
              <a:rPr lang="en-US" dirty="0"/>
              <a:t> = </a:t>
            </a:r>
            <a:r>
              <a:rPr lang="en-US" dirty="0" err="1"/>
              <a:t>pd.sql</a:t>
            </a:r>
            <a:r>
              <a:rPr lang="en-US" dirty="0"/>
              <a:t>(data);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B043161-9FFF-4CA5-B6D0-F762D953CE7E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6981924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_2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69876" y="291042"/>
            <a:ext cx="11922125" cy="898261"/>
          </a:xfrm>
        </p:spPr>
        <p:txBody>
          <a:bodyPr lIns="182880" tIns="146304" rIns="182880" bIns="146304"/>
          <a:lstStyle/>
          <a:p>
            <a:r>
              <a:rPr lang="en-US" dirty="0"/>
              <a:t>Sample Code Slide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B0438D-0AA4-40DE-B859-53B4B25058B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69875" y="1508125"/>
            <a:ext cx="5377657" cy="4168898"/>
          </a:xfrm>
        </p:spPr>
        <p:txBody>
          <a:bodyPr lIns="182880" tIns="146304" rIns="182880" bIns="146304"/>
          <a:lstStyle>
            <a:lvl1pPr>
              <a:spcBef>
                <a:spcPts val="2000"/>
              </a:spcBef>
              <a:defRPr sz="1667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Edit var pd = require('pretty-data').pd;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xml_pp</a:t>
            </a:r>
            <a:r>
              <a:rPr lang="en-US" dirty="0"/>
              <a:t> = pd.xml(data);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xml_min</a:t>
            </a:r>
            <a:r>
              <a:rPr lang="en-US" dirty="0"/>
              <a:t> = </a:t>
            </a:r>
            <a:r>
              <a:rPr lang="en-US" dirty="0" err="1"/>
              <a:t>pd.xmlmin</a:t>
            </a:r>
            <a:r>
              <a:rPr lang="en-US" dirty="0"/>
              <a:t>(data [,true]);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json_pp</a:t>
            </a:r>
            <a:r>
              <a:rPr lang="en-US" dirty="0"/>
              <a:t> = </a:t>
            </a:r>
            <a:r>
              <a:rPr lang="en-US" dirty="0" err="1"/>
              <a:t>pd.json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json_min</a:t>
            </a:r>
            <a:r>
              <a:rPr lang="en-US" dirty="0"/>
              <a:t> = </a:t>
            </a:r>
            <a:r>
              <a:rPr lang="en-US" dirty="0" err="1"/>
              <a:t>pd.jsonmin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css_pp</a:t>
            </a:r>
            <a:r>
              <a:rPr lang="en-US" dirty="0"/>
              <a:t> = pd.css(data);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css_min</a:t>
            </a:r>
            <a:r>
              <a:rPr lang="en-US" dirty="0"/>
              <a:t> = </a:t>
            </a:r>
            <a:r>
              <a:rPr lang="en-US" dirty="0" err="1"/>
              <a:t>pd.cssmin</a:t>
            </a:r>
            <a:r>
              <a:rPr lang="en-US" dirty="0"/>
              <a:t>(data [, 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sql_pp</a:t>
            </a:r>
            <a:r>
              <a:rPr lang="en-US" dirty="0"/>
              <a:t> = </a:t>
            </a:r>
            <a:r>
              <a:rPr lang="en-US" dirty="0" err="1"/>
              <a:t>pd.sql</a:t>
            </a:r>
            <a:r>
              <a:rPr lang="en-US" dirty="0"/>
              <a:t>(data);</a:t>
            </a:r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37C8F698-9535-4EA1-A06D-92ABCB324DB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887322" y="1508125"/>
            <a:ext cx="5377657" cy="4168898"/>
          </a:xfrm>
        </p:spPr>
        <p:txBody>
          <a:bodyPr lIns="182880" tIns="146304" rIns="182880" bIns="146304"/>
          <a:lstStyle>
            <a:lvl1pPr>
              <a:spcBef>
                <a:spcPts val="2000"/>
              </a:spcBef>
              <a:defRPr sz="1667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Edit var pd = require('pretty-data').pd;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xml_pp</a:t>
            </a:r>
            <a:r>
              <a:rPr lang="en-US" dirty="0"/>
              <a:t> = pd.xml(data);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xml_min</a:t>
            </a:r>
            <a:r>
              <a:rPr lang="en-US" dirty="0"/>
              <a:t> = </a:t>
            </a:r>
            <a:r>
              <a:rPr lang="en-US" dirty="0" err="1"/>
              <a:t>pd.xmlmin</a:t>
            </a:r>
            <a:r>
              <a:rPr lang="en-US" dirty="0"/>
              <a:t>(data [,true]);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json_pp</a:t>
            </a:r>
            <a:r>
              <a:rPr lang="en-US" dirty="0"/>
              <a:t> = </a:t>
            </a:r>
            <a:r>
              <a:rPr lang="en-US" dirty="0" err="1"/>
              <a:t>pd.json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json_min</a:t>
            </a:r>
            <a:r>
              <a:rPr lang="en-US" dirty="0"/>
              <a:t> = </a:t>
            </a:r>
            <a:r>
              <a:rPr lang="en-US" dirty="0" err="1"/>
              <a:t>pd.jsonmin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css_pp</a:t>
            </a:r>
            <a:r>
              <a:rPr lang="en-US" dirty="0"/>
              <a:t> = pd.css(data);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css_min</a:t>
            </a:r>
            <a:r>
              <a:rPr lang="en-US" dirty="0"/>
              <a:t> = </a:t>
            </a:r>
            <a:r>
              <a:rPr lang="en-US" dirty="0" err="1"/>
              <a:t>pd.cssmin</a:t>
            </a:r>
            <a:r>
              <a:rPr lang="en-US" dirty="0"/>
              <a:t>(data [, 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sql_pp</a:t>
            </a:r>
            <a:r>
              <a:rPr lang="en-US" dirty="0"/>
              <a:t> = </a:t>
            </a:r>
            <a:r>
              <a:rPr lang="en-US" dirty="0" err="1"/>
              <a:t>pd.sql</a:t>
            </a:r>
            <a:r>
              <a:rPr lang="en-US" dirty="0"/>
              <a:t>(data);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20159795-9550-480F-9E75-192419484406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0952732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12/5/22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191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ummitpink">
            <a:extLst>
              <a:ext uri="{FF2B5EF4-FFF2-40B4-BE49-F238E27FC236}">
                <a16:creationId xmlns:a16="http://schemas.microsoft.com/office/drawing/2014/main" id="{6011423D-FFAE-4823-B491-6D62F5F386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 userDrawn="1">
            <p:ph type="title" hasCustomPrompt="1"/>
          </p:nvPr>
        </p:nvSpPr>
        <p:spPr bwMode="black">
          <a:xfrm>
            <a:off x="269875" y="1854994"/>
            <a:ext cx="10758955" cy="2243708"/>
          </a:xfrm>
        </p:spPr>
        <p:txBody>
          <a:bodyPr lIns="182880" tIns="146304" rIns="182880" bIns="146304"/>
          <a:lstStyle>
            <a:lvl1pPr marL="142869" indent="-142869" algn="l"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“Lorem ipsum dolor sit amet, consectetuer adipiscing </a:t>
            </a:r>
            <a:r>
              <a:rPr lang="en-US" dirty="0" err="1"/>
              <a:t>elit</a:t>
            </a:r>
            <a:r>
              <a:rPr lang="en-US" dirty="0"/>
              <a:t>. Maecenas </a:t>
            </a:r>
            <a:r>
              <a:rPr lang="en-US" dirty="0" err="1"/>
              <a:t>porttitor</a:t>
            </a:r>
            <a:r>
              <a:rPr lang="en-US" dirty="0"/>
              <a:t> congue </a:t>
            </a:r>
            <a:r>
              <a:rPr lang="en-US" dirty="0" err="1"/>
              <a:t>massa</a:t>
            </a:r>
            <a:r>
              <a:rPr lang="en-US" dirty="0"/>
              <a:t>.” </a:t>
            </a:r>
          </a:p>
        </p:txBody>
      </p:sp>
      <p:sp>
        <p:nvSpPr>
          <p:cNvPr id="7" name="Text Placeholder 6"/>
          <p:cNvSpPr>
            <a:spLocks noGrp="1"/>
          </p:cNvSpPr>
          <p:nvPr userDrawn="1">
            <p:ph type="body" sz="quarter" idx="10" hasCustomPrompt="1"/>
          </p:nvPr>
        </p:nvSpPr>
        <p:spPr bwMode="black">
          <a:xfrm>
            <a:off x="5194300" y="4545807"/>
            <a:ext cx="5834857" cy="618567"/>
          </a:xfrm>
        </p:spPr>
        <p:txBody>
          <a:bodyPr lIns="182880" tIns="146304" rIns="182880" bIns="146304"/>
          <a:lstStyle>
            <a:lvl1pPr marL="190492" indent="0" algn="r">
              <a:buNone/>
              <a:defRPr sz="2333" b="1">
                <a:solidFill>
                  <a:schemeClr val="tx1"/>
                </a:solidFill>
                <a:latin typeface="+mn-lt"/>
              </a:defRPr>
            </a:lvl1pPr>
            <a:lvl2pPr marL="336143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2pPr>
            <a:lvl3pPr marL="560238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3pPr>
            <a:lvl4pPr marL="784334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4pPr>
            <a:lvl5pPr marL="1008429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0ECFB0-2D69-450A-BA30-9626A3F05DDE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373AEF-ABF4-4F43-973C-6C4716CB2793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154EE40-5E4D-46BC-B8B9-B781EA0D34CE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0589A2F4-68C4-4A8D-BCDA-1ED2F9722023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90117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_Yo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ummitpink">
            <a:extLst>
              <a:ext uri="{FF2B5EF4-FFF2-40B4-BE49-F238E27FC236}">
                <a16:creationId xmlns:a16="http://schemas.microsoft.com/office/drawing/2014/main" id="{DCE151BC-25D8-41A0-8CC5-9B5D23F1BE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67E3236-3BFA-49FE-817B-CDA727884803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 bwMode="black">
          <a:xfrm>
            <a:off x="269876" y="3529327"/>
            <a:ext cx="5108699" cy="1387928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Contact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B8BD6-A711-4A2B-B746-1B6F5FF44CFA}"/>
              </a:ext>
            </a:extLst>
          </p:cNvPr>
          <p:cNvSpPr txBox="1"/>
          <p:nvPr userDrawn="1"/>
        </p:nvSpPr>
        <p:spPr bwMode="black">
          <a:xfrm>
            <a:off x="269239" y="1841350"/>
            <a:ext cx="9979661" cy="1587651"/>
          </a:xfrm>
          <a:prstGeom prst="rect">
            <a:avLst/>
          </a:prstGeom>
          <a:noFill/>
        </p:spPr>
        <p:txBody>
          <a:bodyPr vert="horz" wrap="square" lIns="152400" tIns="76200" rIns="121920" bIns="76200" rtlCol="0" anchor="t" anchorCtr="0">
            <a:noAutofit/>
          </a:bodyPr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sz="9583" dirty="0">
                <a:solidFill>
                  <a:schemeClr val="tx1"/>
                </a:solidFill>
              </a:rPr>
              <a:t>Thank you!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A2F340-0598-4806-899C-D106A0B4FFC8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5279CAF-F798-4ED3-9CA6-061163C3287E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BD0D3F-F2A6-4DB9-A080-8F7EA66F7F83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  <p:sp>
        <p:nvSpPr>
          <p:cNvPr id="13" name="TextBox 3">
            <a:extLst>
              <a:ext uri="{FF2B5EF4-FFF2-40B4-BE49-F238E27FC236}">
                <a16:creationId xmlns:a16="http://schemas.microsoft.com/office/drawing/2014/main" id="{E72E0899-9E18-4317-B7E5-C3F57DDAF139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11087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vey Reminder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ummitpink">
            <a:extLst>
              <a:ext uri="{FF2B5EF4-FFF2-40B4-BE49-F238E27FC236}">
                <a16:creationId xmlns:a16="http://schemas.microsoft.com/office/drawing/2014/main" id="{6011423D-FFAE-4823-B491-6D62F5F386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50ECFB0-2D69-450A-BA30-9626A3F05DDE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373AEF-ABF4-4F43-973C-6C4716CB2793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154EE40-5E4D-46BC-B8B9-B781EA0D34CE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0589A2F4-68C4-4A8D-BCDA-1ED2F9722023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01847-5CAF-4FC3-8F2A-C22DD706ADBB}"/>
              </a:ext>
            </a:extLst>
          </p:cNvPr>
          <p:cNvSpPr txBox="1"/>
          <p:nvPr userDrawn="1"/>
        </p:nvSpPr>
        <p:spPr bwMode="white">
          <a:xfrm>
            <a:off x="2345605" y="3273402"/>
            <a:ext cx="7500791" cy="1492716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500"/>
              </a:spcAft>
            </a:pPr>
            <a:r>
              <a:rPr lang="en-US" sz="45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Please complete the </a:t>
            </a:r>
            <a:br>
              <a:rPr lang="en-US" sz="45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</a:br>
            <a:r>
              <a:rPr lang="en-US" sz="45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session survey.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D23EE07-A5B5-48E3-9EA8-C1EAECD604BB}"/>
              </a:ext>
            </a:extLst>
          </p:cNvPr>
          <p:cNvSpPr/>
          <p:nvPr userDrawn="1"/>
        </p:nvSpPr>
        <p:spPr bwMode="auto">
          <a:xfrm>
            <a:off x="5308600" y="1204866"/>
            <a:ext cx="1574800" cy="1574800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304800" rIns="152400" bIns="1219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583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23852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954410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3" y="153249"/>
            <a:ext cx="10940405" cy="7269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927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ummitpink">
            <a:extLst>
              <a:ext uri="{FF2B5EF4-FFF2-40B4-BE49-F238E27FC236}">
                <a16:creationId xmlns:a16="http://schemas.microsoft.com/office/drawing/2014/main" id="{7B608FB8-BC2F-477B-A115-09BFB1B9BB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9DC84CA-CE72-4309-9EAB-66ED7D370A86}"/>
              </a:ext>
            </a:extLst>
          </p:cNvPr>
          <p:cNvSpPr/>
          <p:nvPr userDrawn="1"/>
        </p:nvSpPr>
        <p:spPr bwMode="black">
          <a:xfrm>
            <a:off x="472756" y="2970284"/>
            <a:ext cx="1773011" cy="1063688"/>
          </a:xfrm>
          <a:custGeom>
            <a:avLst/>
            <a:gdLst>
              <a:gd name="connsiteX0" fmla="*/ 16294 w 1038916"/>
              <a:gd name="connsiteY0" fmla="*/ 412214 h 623280"/>
              <a:gd name="connsiteX1" fmla="*/ 530500 w 1038916"/>
              <a:gd name="connsiteY1" fmla="*/ 548204 h 623280"/>
              <a:gd name="connsiteX2" fmla="*/ 922882 w 1038916"/>
              <a:gd name="connsiteY2" fmla="*/ 467460 h 623280"/>
              <a:gd name="connsiteX3" fmla="*/ 939881 w 1038916"/>
              <a:gd name="connsiteY3" fmla="*/ 494374 h 623280"/>
              <a:gd name="connsiteX4" fmla="*/ 519167 w 1038916"/>
              <a:gd name="connsiteY4" fmla="*/ 623280 h 623280"/>
              <a:gd name="connsiteX5" fmla="*/ 4961 w 1038916"/>
              <a:gd name="connsiteY5" fmla="*/ 427796 h 623280"/>
              <a:gd name="connsiteX6" fmla="*/ 16294 w 1038916"/>
              <a:gd name="connsiteY6" fmla="*/ 412214 h 623280"/>
              <a:gd name="connsiteX7" fmla="*/ 962369 w 1038916"/>
              <a:gd name="connsiteY7" fmla="*/ 389372 h 623280"/>
              <a:gd name="connsiteX8" fmla="*/ 1034790 w 1038916"/>
              <a:gd name="connsiteY8" fmla="*/ 403715 h 623280"/>
              <a:gd name="connsiteX9" fmla="*/ 971045 w 1038916"/>
              <a:gd name="connsiteY9" fmla="*/ 576534 h 623280"/>
              <a:gd name="connsiteX10" fmla="*/ 956880 w 1038916"/>
              <a:gd name="connsiteY10" fmla="*/ 569451 h 623280"/>
              <a:gd name="connsiteX11" fmla="*/ 986627 w 1038916"/>
              <a:gd name="connsiteY11" fmla="*/ 440545 h 623280"/>
              <a:gd name="connsiteX12" fmla="*/ 853471 w 1038916"/>
              <a:gd name="connsiteY12" fmla="*/ 436295 h 623280"/>
              <a:gd name="connsiteX13" fmla="*/ 850638 w 1038916"/>
              <a:gd name="connsiteY13" fmla="*/ 420713 h 623280"/>
              <a:gd name="connsiteX14" fmla="*/ 962369 w 1038916"/>
              <a:gd name="connsiteY14" fmla="*/ 389372 h 623280"/>
              <a:gd name="connsiteX15" fmla="*/ 172113 w 1038916"/>
              <a:gd name="connsiteY15" fmla="*/ 175652 h 623280"/>
              <a:gd name="connsiteX16" fmla="*/ 121118 w 1038916"/>
              <a:gd name="connsiteY16" fmla="*/ 189817 h 623280"/>
              <a:gd name="connsiteX17" fmla="*/ 104119 w 1038916"/>
              <a:gd name="connsiteY17" fmla="*/ 229480 h 623280"/>
              <a:gd name="connsiteX18" fmla="*/ 116868 w 1038916"/>
              <a:gd name="connsiteY18" fmla="*/ 266310 h 623280"/>
              <a:gd name="connsiteX19" fmla="*/ 153698 w 1038916"/>
              <a:gd name="connsiteY19" fmla="*/ 277643 h 623280"/>
              <a:gd name="connsiteX20" fmla="*/ 189112 w 1038916"/>
              <a:gd name="connsiteY20" fmla="*/ 271976 h 623280"/>
              <a:gd name="connsiteX21" fmla="*/ 221692 w 1038916"/>
              <a:gd name="connsiteY21" fmla="*/ 249312 h 623280"/>
              <a:gd name="connsiteX22" fmla="*/ 233025 w 1038916"/>
              <a:gd name="connsiteY22" fmla="*/ 226647 h 623280"/>
              <a:gd name="connsiteX23" fmla="*/ 235858 w 1038916"/>
              <a:gd name="connsiteY23" fmla="*/ 196900 h 623280"/>
              <a:gd name="connsiteX24" fmla="*/ 235858 w 1038916"/>
              <a:gd name="connsiteY24" fmla="*/ 182734 h 623280"/>
              <a:gd name="connsiteX25" fmla="*/ 204694 w 1038916"/>
              <a:gd name="connsiteY25" fmla="*/ 177068 h 623280"/>
              <a:gd name="connsiteX26" fmla="*/ 172113 w 1038916"/>
              <a:gd name="connsiteY26" fmla="*/ 175652 h 623280"/>
              <a:gd name="connsiteX27" fmla="*/ 335016 w 1038916"/>
              <a:gd name="connsiteY27" fmla="*/ 8499 h 623280"/>
              <a:gd name="connsiteX28" fmla="*/ 369013 w 1038916"/>
              <a:gd name="connsiteY28" fmla="*/ 8499 h 623280"/>
              <a:gd name="connsiteX29" fmla="*/ 383178 w 1038916"/>
              <a:gd name="connsiteY29" fmla="*/ 11332 h 623280"/>
              <a:gd name="connsiteX30" fmla="*/ 390261 w 1038916"/>
              <a:gd name="connsiteY30" fmla="*/ 25498 h 623280"/>
              <a:gd name="connsiteX31" fmla="*/ 448339 w 1038916"/>
              <a:gd name="connsiteY31" fmla="*/ 253561 h 623280"/>
              <a:gd name="connsiteX32" fmla="*/ 502169 w 1038916"/>
              <a:gd name="connsiteY32" fmla="*/ 25498 h 623280"/>
              <a:gd name="connsiteX33" fmla="*/ 509251 w 1038916"/>
              <a:gd name="connsiteY33" fmla="*/ 11332 h 623280"/>
              <a:gd name="connsiteX34" fmla="*/ 523417 w 1038916"/>
              <a:gd name="connsiteY34" fmla="*/ 8499 h 623280"/>
              <a:gd name="connsiteX35" fmla="*/ 551748 w 1038916"/>
              <a:gd name="connsiteY35" fmla="*/ 8499 h 623280"/>
              <a:gd name="connsiteX36" fmla="*/ 565914 w 1038916"/>
              <a:gd name="connsiteY36" fmla="*/ 11332 h 623280"/>
              <a:gd name="connsiteX37" fmla="*/ 572996 w 1038916"/>
              <a:gd name="connsiteY37" fmla="*/ 25498 h 623280"/>
              <a:gd name="connsiteX38" fmla="*/ 623992 w 1038916"/>
              <a:gd name="connsiteY38" fmla="*/ 257811 h 623280"/>
              <a:gd name="connsiteX39" fmla="*/ 683487 w 1038916"/>
              <a:gd name="connsiteY39" fmla="*/ 26914 h 623280"/>
              <a:gd name="connsiteX40" fmla="*/ 690569 w 1038916"/>
              <a:gd name="connsiteY40" fmla="*/ 12749 h 623280"/>
              <a:gd name="connsiteX41" fmla="*/ 704735 w 1038916"/>
              <a:gd name="connsiteY41" fmla="*/ 9916 h 623280"/>
              <a:gd name="connsiteX42" fmla="*/ 737315 w 1038916"/>
              <a:gd name="connsiteY42" fmla="*/ 9916 h 623280"/>
              <a:gd name="connsiteX43" fmla="*/ 745815 w 1038916"/>
              <a:gd name="connsiteY43" fmla="*/ 18415 h 623280"/>
              <a:gd name="connsiteX44" fmla="*/ 745815 w 1038916"/>
              <a:gd name="connsiteY44" fmla="*/ 24081 h 623280"/>
              <a:gd name="connsiteX45" fmla="*/ 742982 w 1038916"/>
              <a:gd name="connsiteY45" fmla="*/ 32581 h 623280"/>
              <a:gd name="connsiteX46" fmla="*/ 659405 w 1038916"/>
              <a:gd name="connsiteY46" fmla="*/ 300307 h 623280"/>
              <a:gd name="connsiteX47" fmla="*/ 652323 w 1038916"/>
              <a:gd name="connsiteY47" fmla="*/ 314473 h 623280"/>
              <a:gd name="connsiteX48" fmla="*/ 639574 w 1038916"/>
              <a:gd name="connsiteY48" fmla="*/ 317306 h 623280"/>
              <a:gd name="connsiteX49" fmla="*/ 609826 w 1038916"/>
              <a:gd name="connsiteY49" fmla="*/ 317306 h 623280"/>
              <a:gd name="connsiteX50" fmla="*/ 595661 w 1038916"/>
              <a:gd name="connsiteY50" fmla="*/ 313056 h 623280"/>
              <a:gd name="connsiteX51" fmla="*/ 588578 w 1038916"/>
              <a:gd name="connsiteY51" fmla="*/ 298891 h 623280"/>
              <a:gd name="connsiteX52" fmla="*/ 534750 w 1038916"/>
              <a:gd name="connsiteY52" fmla="*/ 76493 h 623280"/>
              <a:gd name="connsiteX53" fmla="*/ 480920 w 1038916"/>
              <a:gd name="connsiteY53" fmla="*/ 298891 h 623280"/>
              <a:gd name="connsiteX54" fmla="*/ 473837 w 1038916"/>
              <a:gd name="connsiteY54" fmla="*/ 313056 h 623280"/>
              <a:gd name="connsiteX55" fmla="*/ 459672 w 1038916"/>
              <a:gd name="connsiteY55" fmla="*/ 317306 h 623280"/>
              <a:gd name="connsiteX56" fmla="*/ 431341 w 1038916"/>
              <a:gd name="connsiteY56" fmla="*/ 317306 h 623280"/>
              <a:gd name="connsiteX57" fmla="*/ 431341 w 1038916"/>
              <a:gd name="connsiteY57" fmla="*/ 315889 h 623280"/>
              <a:gd name="connsiteX58" fmla="*/ 418592 w 1038916"/>
              <a:gd name="connsiteY58" fmla="*/ 313056 h 623280"/>
              <a:gd name="connsiteX59" fmla="*/ 411509 w 1038916"/>
              <a:gd name="connsiteY59" fmla="*/ 298891 h 623280"/>
              <a:gd name="connsiteX60" fmla="*/ 330766 w 1038916"/>
              <a:gd name="connsiteY60" fmla="*/ 31164 h 623280"/>
              <a:gd name="connsiteX61" fmla="*/ 326517 w 1038916"/>
              <a:gd name="connsiteY61" fmla="*/ 16999 h 623280"/>
              <a:gd name="connsiteX62" fmla="*/ 335016 w 1038916"/>
              <a:gd name="connsiteY62" fmla="*/ 8499 h 623280"/>
              <a:gd name="connsiteX63" fmla="*/ 887469 w 1038916"/>
              <a:gd name="connsiteY63" fmla="*/ 1417 h 623280"/>
              <a:gd name="connsiteX64" fmla="*/ 910134 w 1038916"/>
              <a:gd name="connsiteY64" fmla="*/ 2833 h 623280"/>
              <a:gd name="connsiteX65" fmla="*/ 932798 w 1038916"/>
              <a:gd name="connsiteY65" fmla="*/ 7083 h 623280"/>
              <a:gd name="connsiteX66" fmla="*/ 952630 w 1038916"/>
              <a:gd name="connsiteY66" fmla="*/ 12749 h 623280"/>
              <a:gd name="connsiteX67" fmla="*/ 966795 w 1038916"/>
              <a:gd name="connsiteY67" fmla="*/ 18415 h 623280"/>
              <a:gd name="connsiteX68" fmla="*/ 976711 w 1038916"/>
              <a:gd name="connsiteY68" fmla="*/ 26914 h 623280"/>
              <a:gd name="connsiteX69" fmla="*/ 979544 w 1038916"/>
              <a:gd name="connsiteY69" fmla="*/ 38247 h 623280"/>
              <a:gd name="connsiteX70" fmla="*/ 979544 w 1038916"/>
              <a:gd name="connsiteY70" fmla="*/ 55245 h 623280"/>
              <a:gd name="connsiteX71" fmla="*/ 971045 w 1038916"/>
              <a:gd name="connsiteY71" fmla="*/ 66578 h 623280"/>
              <a:gd name="connsiteX72" fmla="*/ 958296 w 1038916"/>
              <a:gd name="connsiteY72" fmla="*/ 62328 h 623280"/>
              <a:gd name="connsiteX73" fmla="*/ 891719 w 1038916"/>
              <a:gd name="connsiteY73" fmla="*/ 49579 h 623280"/>
              <a:gd name="connsiteX74" fmla="*/ 846389 w 1038916"/>
              <a:gd name="connsiteY74" fmla="*/ 59495 h 623280"/>
              <a:gd name="connsiteX75" fmla="*/ 829391 w 1038916"/>
              <a:gd name="connsiteY75" fmla="*/ 90659 h 623280"/>
              <a:gd name="connsiteX76" fmla="*/ 839307 w 1038916"/>
              <a:gd name="connsiteY76" fmla="*/ 114740 h 623280"/>
              <a:gd name="connsiteX77" fmla="*/ 877553 w 1038916"/>
              <a:gd name="connsiteY77" fmla="*/ 133155 h 623280"/>
              <a:gd name="connsiteX78" fmla="*/ 927132 w 1038916"/>
              <a:gd name="connsiteY78" fmla="*/ 148737 h 623280"/>
              <a:gd name="connsiteX79" fmla="*/ 980961 w 1038916"/>
              <a:gd name="connsiteY79" fmla="*/ 181318 h 623280"/>
              <a:gd name="connsiteX80" fmla="*/ 996543 w 1038916"/>
              <a:gd name="connsiteY80" fmla="*/ 229480 h 623280"/>
              <a:gd name="connsiteX81" fmla="*/ 988044 w 1038916"/>
              <a:gd name="connsiteY81" fmla="*/ 269143 h 623280"/>
              <a:gd name="connsiteX82" fmla="*/ 962546 w 1038916"/>
              <a:gd name="connsiteY82" fmla="*/ 300307 h 623280"/>
              <a:gd name="connsiteX83" fmla="*/ 924299 w 1038916"/>
              <a:gd name="connsiteY83" fmla="*/ 320139 h 623280"/>
              <a:gd name="connsiteX84" fmla="*/ 874720 w 1038916"/>
              <a:gd name="connsiteY84" fmla="*/ 324389 h 623280"/>
              <a:gd name="connsiteX85" fmla="*/ 820891 w 1038916"/>
              <a:gd name="connsiteY85" fmla="*/ 318722 h 623280"/>
              <a:gd name="connsiteX86" fmla="*/ 781228 w 1038916"/>
              <a:gd name="connsiteY86" fmla="*/ 304557 h 623280"/>
              <a:gd name="connsiteX87" fmla="*/ 771312 w 1038916"/>
              <a:gd name="connsiteY87" fmla="*/ 294641 h 623280"/>
              <a:gd name="connsiteX88" fmla="*/ 769896 w 1038916"/>
              <a:gd name="connsiteY88" fmla="*/ 284725 h 623280"/>
              <a:gd name="connsiteX89" fmla="*/ 769896 w 1038916"/>
              <a:gd name="connsiteY89" fmla="*/ 267727 h 623280"/>
              <a:gd name="connsiteX90" fmla="*/ 778395 w 1038916"/>
              <a:gd name="connsiteY90" fmla="*/ 256395 h 623280"/>
              <a:gd name="connsiteX91" fmla="*/ 784061 w 1038916"/>
              <a:gd name="connsiteY91" fmla="*/ 257811 h 623280"/>
              <a:gd name="connsiteX92" fmla="*/ 792561 w 1038916"/>
              <a:gd name="connsiteY92" fmla="*/ 262061 h 623280"/>
              <a:gd name="connsiteX93" fmla="*/ 830807 w 1038916"/>
              <a:gd name="connsiteY93" fmla="*/ 274810 h 623280"/>
              <a:gd name="connsiteX94" fmla="*/ 871887 w 1038916"/>
              <a:gd name="connsiteY94" fmla="*/ 279059 h 623280"/>
              <a:gd name="connsiteX95" fmla="*/ 922883 w 1038916"/>
              <a:gd name="connsiteY95" fmla="*/ 267727 h 623280"/>
              <a:gd name="connsiteX96" fmla="*/ 941298 w 1038916"/>
              <a:gd name="connsiteY96" fmla="*/ 235146 h 623280"/>
              <a:gd name="connsiteX97" fmla="*/ 931382 w 1038916"/>
              <a:gd name="connsiteY97" fmla="*/ 211065 h 623280"/>
              <a:gd name="connsiteX98" fmla="*/ 895968 w 1038916"/>
              <a:gd name="connsiteY98" fmla="*/ 192650 h 623280"/>
              <a:gd name="connsiteX99" fmla="*/ 846389 w 1038916"/>
              <a:gd name="connsiteY99" fmla="*/ 177068 h 623280"/>
              <a:gd name="connsiteX100" fmla="*/ 791144 w 1038916"/>
              <a:gd name="connsiteY100" fmla="*/ 141654 h 623280"/>
              <a:gd name="connsiteX101" fmla="*/ 774145 w 1038916"/>
              <a:gd name="connsiteY101" fmla="*/ 92075 h 623280"/>
              <a:gd name="connsiteX102" fmla="*/ 784061 w 1038916"/>
              <a:gd name="connsiteY102" fmla="*/ 53829 h 623280"/>
              <a:gd name="connsiteX103" fmla="*/ 808143 w 1038916"/>
              <a:gd name="connsiteY103" fmla="*/ 25498 h 623280"/>
              <a:gd name="connsiteX104" fmla="*/ 843556 w 1038916"/>
              <a:gd name="connsiteY104" fmla="*/ 7083 h 623280"/>
              <a:gd name="connsiteX105" fmla="*/ 887469 w 1038916"/>
              <a:gd name="connsiteY105" fmla="*/ 1417 h 623280"/>
              <a:gd name="connsiteX106" fmla="*/ 176363 w 1038916"/>
              <a:gd name="connsiteY106" fmla="*/ 0 h 623280"/>
              <a:gd name="connsiteX107" fmla="*/ 267022 w 1038916"/>
              <a:gd name="connsiteY107" fmla="*/ 28331 h 623280"/>
              <a:gd name="connsiteX108" fmla="*/ 295353 w 1038916"/>
              <a:gd name="connsiteY108" fmla="*/ 113324 h 623280"/>
              <a:gd name="connsiteX109" fmla="*/ 295353 w 1038916"/>
              <a:gd name="connsiteY109" fmla="*/ 225231 h 623280"/>
              <a:gd name="connsiteX110" fmla="*/ 293936 w 1038916"/>
              <a:gd name="connsiteY110" fmla="*/ 225231 h 623280"/>
              <a:gd name="connsiteX111" fmla="*/ 298186 w 1038916"/>
              <a:gd name="connsiteY111" fmla="*/ 256395 h 623280"/>
              <a:gd name="connsiteX112" fmla="*/ 309518 w 1038916"/>
              <a:gd name="connsiteY112" fmla="*/ 280476 h 623280"/>
              <a:gd name="connsiteX113" fmla="*/ 312351 w 1038916"/>
              <a:gd name="connsiteY113" fmla="*/ 288975 h 623280"/>
              <a:gd name="connsiteX114" fmla="*/ 305269 w 1038916"/>
              <a:gd name="connsiteY114" fmla="*/ 298891 h 623280"/>
              <a:gd name="connsiteX115" fmla="*/ 284020 w 1038916"/>
              <a:gd name="connsiteY115" fmla="*/ 313056 h 623280"/>
              <a:gd name="connsiteX116" fmla="*/ 275521 w 1038916"/>
              <a:gd name="connsiteY116" fmla="*/ 315889 h 623280"/>
              <a:gd name="connsiteX117" fmla="*/ 265605 w 1038916"/>
              <a:gd name="connsiteY117" fmla="*/ 311640 h 623280"/>
              <a:gd name="connsiteX118" fmla="*/ 252856 w 1038916"/>
              <a:gd name="connsiteY118" fmla="*/ 296058 h 623280"/>
              <a:gd name="connsiteX119" fmla="*/ 242941 w 1038916"/>
              <a:gd name="connsiteY119" fmla="*/ 276226 h 623280"/>
              <a:gd name="connsiteX120" fmla="*/ 140949 w 1038916"/>
              <a:gd name="connsiteY120" fmla="*/ 324389 h 623280"/>
              <a:gd name="connsiteX121" fmla="*/ 71539 w 1038916"/>
              <a:gd name="connsiteY121" fmla="*/ 300307 h 623280"/>
              <a:gd name="connsiteX122" fmla="*/ 46041 w 1038916"/>
              <a:gd name="connsiteY122" fmla="*/ 233730 h 623280"/>
              <a:gd name="connsiteX123" fmla="*/ 77205 w 1038916"/>
              <a:gd name="connsiteY123" fmla="*/ 162903 h 623280"/>
              <a:gd name="connsiteX124" fmla="*/ 162198 w 1038916"/>
              <a:gd name="connsiteY124" fmla="*/ 135988 h 623280"/>
              <a:gd name="connsiteX125" fmla="*/ 199028 w 1038916"/>
              <a:gd name="connsiteY125" fmla="*/ 138821 h 623280"/>
              <a:gd name="connsiteX126" fmla="*/ 238691 w 1038916"/>
              <a:gd name="connsiteY126" fmla="*/ 145904 h 623280"/>
              <a:gd name="connsiteX127" fmla="*/ 238691 w 1038916"/>
              <a:gd name="connsiteY127" fmla="*/ 120406 h 623280"/>
              <a:gd name="connsiteX128" fmla="*/ 221692 w 1038916"/>
              <a:gd name="connsiteY128" fmla="*/ 65161 h 623280"/>
              <a:gd name="connsiteX129" fmla="*/ 165031 w 1038916"/>
              <a:gd name="connsiteY129" fmla="*/ 49579 h 623280"/>
              <a:gd name="connsiteX130" fmla="*/ 128201 w 1038916"/>
              <a:gd name="connsiteY130" fmla="*/ 53829 h 623280"/>
              <a:gd name="connsiteX131" fmla="*/ 91370 w 1038916"/>
              <a:gd name="connsiteY131" fmla="*/ 65161 h 623280"/>
              <a:gd name="connsiteX132" fmla="*/ 78622 w 1038916"/>
              <a:gd name="connsiteY132" fmla="*/ 69411 h 623280"/>
              <a:gd name="connsiteX133" fmla="*/ 72955 w 1038916"/>
              <a:gd name="connsiteY133" fmla="*/ 70827 h 623280"/>
              <a:gd name="connsiteX134" fmla="*/ 65873 w 1038916"/>
              <a:gd name="connsiteY134" fmla="*/ 59495 h 623280"/>
              <a:gd name="connsiteX135" fmla="*/ 65873 w 1038916"/>
              <a:gd name="connsiteY135" fmla="*/ 42496 h 623280"/>
              <a:gd name="connsiteX136" fmla="*/ 68706 w 1038916"/>
              <a:gd name="connsiteY136" fmla="*/ 29747 h 623280"/>
              <a:gd name="connsiteX137" fmla="*/ 78622 w 1038916"/>
              <a:gd name="connsiteY137" fmla="*/ 22665 h 623280"/>
              <a:gd name="connsiteX138" fmla="*/ 122534 w 1038916"/>
              <a:gd name="connsiteY138" fmla="*/ 7083 h 623280"/>
              <a:gd name="connsiteX139" fmla="*/ 176363 w 1038916"/>
              <a:gd name="connsiteY139" fmla="*/ 0 h 62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1038916" h="623280">
                <a:moveTo>
                  <a:pt x="16294" y="412214"/>
                </a:moveTo>
                <a:cubicBezTo>
                  <a:pt x="162198" y="497207"/>
                  <a:pt x="343515" y="548204"/>
                  <a:pt x="530500" y="548204"/>
                </a:cubicBezTo>
                <a:cubicBezTo>
                  <a:pt x="656572" y="548204"/>
                  <a:pt x="795393" y="522706"/>
                  <a:pt x="922882" y="467460"/>
                </a:cubicBezTo>
                <a:cubicBezTo>
                  <a:pt x="942714" y="460377"/>
                  <a:pt x="958296" y="480208"/>
                  <a:pt x="939881" y="494374"/>
                </a:cubicBezTo>
                <a:cubicBezTo>
                  <a:pt x="826557" y="577951"/>
                  <a:pt x="660822" y="623280"/>
                  <a:pt x="519167" y="623280"/>
                </a:cubicBezTo>
                <a:cubicBezTo>
                  <a:pt x="320850" y="623280"/>
                  <a:pt x="140949" y="549620"/>
                  <a:pt x="4961" y="427796"/>
                </a:cubicBezTo>
                <a:cubicBezTo>
                  <a:pt x="-6371" y="417881"/>
                  <a:pt x="3545" y="405132"/>
                  <a:pt x="16294" y="412214"/>
                </a:cubicBezTo>
                <a:close/>
                <a:moveTo>
                  <a:pt x="962369" y="389372"/>
                </a:moveTo>
                <a:cubicBezTo>
                  <a:pt x="998668" y="388841"/>
                  <a:pt x="1028416" y="395924"/>
                  <a:pt x="1034790" y="403715"/>
                </a:cubicBezTo>
                <a:cubicBezTo>
                  <a:pt x="1047539" y="419297"/>
                  <a:pt x="1031957" y="525538"/>
                  <a:pt x="971045" y="576534"/>
                </a:cubicBezTo>
                <a:cubicBezTo>
                  <a:pt x="961130" y="585033"/>
                  <a:pt x="952630" y="580784"/>
                  <a:pt x="956880" y="569451"/>
                </a:cubicBezTo>
                <a:cubicBezTo>
                  <a:pt x="971045" y="535454"/>
                  <a:pt x="1002209" y="458960"/>
                  <a:pt x="986627" y="440545"/>
                </a:cubicBezTo>
                <a:cubicBezTo>
                  <a:pt x="972462" y="422130"/>
                  <a:pt x="890301" y="432046"/>
                  <a:pt x="853471" y="436295"/>
                </a:cubicBezTo>
                <a:cubicBezTo>
                  <a:pt x="842139" y="437712"/>
                  <a:pt x="840722" y="427796"/>
                  <a:pt x="850638" y="420713"/>
                </a:cubicBezTo>
                <a:cubicBezTo>
                  <a:pt x="883218" y="398049"/>
                  <a:pt x="926069" y="389904"/>
                  <a:pt x="962369" y="389372"/>
                </a:cubicBezTo>
                <a:close/>
                <a:moveTo>
                  <a:pt x="172113" y="175652"/>
                </a:moveTo>
                <a:cubicBezTo>
                  <a:pt x="149449" y="175652"/>
                  <a:pt x="132450" y="179901"/>
                  <a:pt x="121118" y="189817"/>
                </a:cubicBezTo>
                <a:cubicBezTo>
                  <a:pt x="109786" y="199733"/>
                  <a:pt x="104119" y="212482"/>
                  <a:pt x="104119" y="229480"/>
                </a:cubicBezTo>
                <a:cubicBezTo>
                  <a:pt x="104119" y="245062"/>
                  <a:pt x="108369" y="257811"/>
                  <a:pt x="116868" y="266310"/>
                </a:cubicBezTo>
                <a:cubicBezTo>
                  <a:pt x="125368" y="273393"/>
                  <a:pt x="138116" y="277643"/>
                  <a:pt x="153698" y="277643"/>
                </a:cubicBezTo>
                <a:cubicBezTo>
                  <a:pt x="165031" y="277643"/>
                  <a:pt x="176363" y="276226"/>
                  <a:pt x="189112" y="271976"/>
                </a:cubicBezTo>
                <a:cubicBezTo>
                  <a:pt x="201861" y="267727"/>
                  <a:pt x="211777" y="260644"/>
                  <a:pt x="221692" y="249312"/>
                </a:cubicBezTo>
                <a:cubicBezTo>
                  <a:pt x="227359" y="242229"/>
                  <a:pt x="231608" y="235146"/>
                  <a:pt x="233025" y="226647"/>
                </a:cubicBezTo>
                <a:cubicBezTo>
                  <a:pt x="235858" y="218148"/>
                  <a:pt x="235858" y="208232"/>
                  <a:pt x="235858" y="196900"/>
                </a:cubicBezTo>
                <a:lnTo>
                  <a:pt x="235858" y="182734"/>
                </a:lnTo>
                <a:cubicBezTo>
                  <a:pt x="225942" y="179901"/>
                  <a:pt x="214610" y="178485"/>
                  <a:pt x="204694" y="177068"/>
                </a:cubicBezTo>
                <a:cubicBezTo>
                  <a:pt x="193362" y="175652"/>
                  <a:pt x="183446" y="175652"/>
                  <a:pt x="172113" y="175652"/>
                </a:cubicBezTo>
                <a:close/>
                <a:moveTo>
                  <a:pt x="335016" y="8499"/>
                </a:moveTo>
                <a:lnTo>
                  <a:pt x="369013" y="8499"/>
                </a:lnTo>
                <a:cubicBezTo>
                  <a:pt x="376096" y="8499"/>
                  <a:pt x="380345" y="9916"/>
                  <a:pt x="383178" y="11332"/>
                </a:cubicBezTo>
                <a:cubicBezTo>
                  <a:pt x="386012" y="14166"/>
                  <a:pt x="387428" y="18415"/>
                  <a:pt x="390261" y="25498"/>
                </a:cubicBezTo>
                <a:lnTo>
                  <a:pt x="448339" y="253561"/>
                </a:lnTo>
                <a:lnTo>
                  <a:pt x="502169" y="25498"/>
                </a:lnTo>
                <a:cubicBezTo>
                  <a:pt x="503585" y="18415"/>
                  <a:pt x="506419" y="14166"/>
                  <a:pt x="509251" y="11332"/>
                </a:cubicBezTo>
                <a:cubicBezTo>
                  <a:pt x="512085" y="8499"/>
                  <a:pt x="516335" y="8499"/>
                  <a:pt x="523417" y="8499"/>
                </a:cubicBezTo>
                <a:lnTo>
                  <a:pt x="551748" y="8499"/>
                </a:lnTo>
                <a:cubicBezTo>
                  <a:pt x="558831" y="8499"/>
                  <a:pt x="563081" y="9916"/>
                  <a:pt x="565914" y="11332"/>
                </a:cubicBezTo>
                <a:cubicBezTo>
                  <a:pt x="568747" y="14166"/>
                  <a:pt x="571580" y="18415"/>
                  <a:pt x="572996" y="25498"/>
                </a:cubicBezTo>
                <a:lnTo>
                  <a:pt x="623992" y="257811"/>
                </a:lnTo>
                <a:lnTo>
                  <a:pt x="683487" y="26914"/>
                </a:lnTo>
                <a:cubicBezTo>
                  <a:pt x="684903" y="19832"/>
                  <a:pt x="687736" y="15582"/>
                  <a:pt x="690569" y="12749"/>
                </a:cubicBezTo>
                <a:cubicBezTo>
                  <a:pt x="693403" y="9916"/>
                  <a:pt x="697652" y="9916"/>
                  <a:pt x="704735" y="9916"/>
                </a:cubicBezTo>
                <a:lnTo>
                  <a:pt x="737315" y="9916"/>
                </a:lnTo>
                <a:cubicBezTo>
                  <a:pt x="742982" y="9916"/>
                  <a:pt x="745815" y="12749"/>
                  <a:pt x="745815" y="18415"/>
                </a:cubicBezTo>
                <a:cubicBezTo>
                  <a:pt x="745815" y="19832"/>
                  <a:pt x="745815" y="21248"/>
                  <a:pt x="745815" y="24081"/>
                </a:cubicBezTo>
                <a:cubicBezTo>
                  <a:pt x="745815" y="25498"/>
                  <a:pt x="744398" y="28331"/>
                  <a:pt x="742982" y="32581"/>
                </a:cubicBezTo>
                <a:lnTo>
                  <a:pt x="659405" y="300307"/>
                </a:lnTo>
                <a:cubicBezTo>
                  <a:pt x="657989" y="307390"/>
                  <a:pt x="655156" y="311640"/>
                  <a:pt x="652323" y="314473"/>
                </a:cubicBezTo>
                <a:cubicBezTo>
                  <a:pt x="649490" y="317306"/>
                  <a:pt x="645240" y="317306"/>
                  <a:pt x="639574" y="317306"/>
                </a:cubicBezTo>
                <a:lnTo>
                  <a:pt x="609826" y="317306"/>
                </a:lnTo>
                <a:cubicBezTo>
                  <a:pt x="602744" y="317306"/>
                  <a:pt x="598494" y="315889"/>
                  <a:pt x="595661" y="313056"/>
                </a:cubicBezTo>
                <a:cubicBezTo>
                  <a:pt x="592828" y="310223"/>
                  <a:pt x="589995" y="305974"/>
                  <a:pt x="588578" y="298891"/>
                </a:cubicBezTo>
                <a:lnTo>
                  <a:pt x="534750" y="76493"/>
                </a:lnTo>
                <a:lnTo>
                  <a:pt x="480920" y="298891"/>
                </a:lnTo>
                <a:cubicBezTo>
                  <a:pt x="479503" y="305974"/>
                  <a:pt x="476670" y="310223"/>
                  <a:pt x="473837" y="313056"/>
                </a:cubicBezTo>
                <a:cubicBezTo>
                  <a:pt x="471004" y="315889"/>
                  <a:pt x="466755" y="317306"/>
                  <a:pt x="459672" y="317306"/>
                </a:cubicBezTo>
                <a:lnTo>
                  <a:pt x="431341" y="317306"/>
                </a:lnTo>
                <a:lnTo>
                  <a:pt x="431341" y="315889"/>
                </a:lnTo>
                <a:cubicBezTo>
                  <a:pt x="425675" y="315889"/>
                  <a:pt x="421425" y="314473"/>
                  <a:pt x="418592" y="313056"/>
                </a:cubicBezTo>
                <a:cubicBezTo>
                  <a:pt x="415759" y="310223"/>
                  <a:pt x="412926" y="305974"/>
                  <a:pt x="411509" y="298891"/>
                </a:cubicBezTo>
                <a:lnTo>
                  <a:pt x="330766" y="31164"/>
                </a:lnTo>
                <a:cubicBezTo>
                  <a:pt x="326517" y="24081"/>
                  <a:pt x="326517" y="19832"/>
                  <a:pt x="326517" y="16999"/>
                </a:cubicBezTo>
                <a:cubicBezTo>
                  <a:pt x="326517" y="11332"/>
                  <a:pt x="329350" y="8499"/>
                  <a:pt x="335016" y="8499"/>
                </a:cubicBezTo>
                <a:close/>
                <a:moveTo>
                  <a:pt x="887469" y="1417"/>
                </a:moveTo>
                <a:cubicBezTo>
                  <a:pt x="894552" y="1417"/>
                  <a:pt x="903051" y="1417"/>
                  <a:pt x="910134" y="2833"/>
                </a:cubicBezTo>
                <a:cubicBezTo>
                  <a:pt x="918633" y="4250"/>
                  <a:pt x="925716" y="5666"/>
                  <a:pt x="932798" y="7083"/>
                </a:cubicBezTo>
                <a:cubicBezTo>
                  <a:pt x="939881" y="8499"/>
                  <a:pt x="946964" y="9916"/>
                  <a:pt x="952630" y="12749"/>
                </a:cubicBezTo>
                <a:cubicBezTo>
                  <a:pt x="958296" y="14166"/>
                  <a:pt x="963962" y="16999"/>
                  <a:pt x="966795" y="18415"/>
                </a:cubicBezTo>
                <a:cubicBezTo>
                  <a:pt x="971045" y="21248"/>
                  <a:pt x="975295" y="24081"/>
                  <a:pt x="976711" y="26914"/>
                </a:cubicBezTo>
                <a:cubicBezTo>
                  <a:pt x="978128" y="29747"/>
                  <a:pt x="979544" y="33997"/>
                  <a:pt x="979544" y="38247"/>
                </a:cubicBezTo>
                <a:lnTo>
                  <a:pt x="979544" y="55245"/>
                </a:lnTo>
                <a:cubicBezTo>
                  <a:pt x="979544" y="62328"/>
                  <a:pt x="976711" y="66578"/>
                  <a:pt x="971045" y="66578"/>
                </a:cubicBezTo>
                <a:cubicBezTo>
                  <a:pt x="968212" y="66578"/>
                  <a:pt x="963962" y="65161"/>
                  <a:pt x="958296" y="62328"/>
                </a:cubicBezTo>
                <a:cubicBezTo>
                  <a:pt x="938465" y="53829"/>
                  <a:pt x="915800" y="49579"/>
                  <a:pt x="891719" y="49579"/>
                </a:cubicBezTo>
                <a:cubicBezTo>
                  <a:pt x="871887" y="49579"/>
                  <a:pt x="856305" y="52412"/>
                  <a:pt x="846389" y="59495"/>
                </a:cubicBezTo>
                <a:cubicBezTo>
                  <a:pt x="835057" y="66578"/>
                  <a:pt x="829391" y="76493"/>
                  <a:pt x="829391" y="90659"/>
                </a:cubicBezTo>
                <a:cubicBezTo>
                  <a:pt x="829391" y="100575"/>
                  <a:pt x="832224" y="109074"/>
                  <a:pt x="839307" y="114740"/>
                </a:cubicBezTo>
                <a:cubicBezTo>
                  <a:pt x="846389" y="121823"/>
                  <a:pt x="859138" y="127489"/>
                  <a:pt x="877553" y="133155"/>
                </a:cubicBezTo>
                <a:lnTo>
                  <a:pt x="927132" y="148737"/>
                </a:lnTo>
                <a:cubicBezTo>
                  <a:pt x="952630" y="157236"/>
                  <a:pt x="969629" y="168569"/>
                  <a:pt x="980961" y="181318"/>
                </a:cubicBezTo>
                <a:cubicBezTo>
                  <a:pt x="992293" y="195483"/>
                  <a:pt x="996543" y="211065"/>
                  <a:pt x="996543" y="229480"/>
                </a:cubicBezTo>
                <a:cubicBezTo>
                  <a:pt x="996543" y="245062"/>
                  <a:pt x="993710" y="257811"/>
                  <a:pt x="988044" y="269143"/>
                </a:cubicBezTo>
                <a:cubicBezTo>
                  <a:pt x="982377" y="280476"/>
                  <a:pt x="973878" y="291808"/>
                  <a:pt x="962546" y="300307"/>
                </a:cubicBezTo>
                <a:cubicBezTo>
                  <a:pt x="951213" y="308807"/>
                  <a:pt x="938465" y="315889"/>
                  <a:pt x="924299" y="320139"/>
                </a:cubicBezTo>
                <a:cubicBezTo>
                  <a:pt x="908717" y="322972"/>
                  <a:pt x="891719" y="324389"/>
                  <a:pt x="874720" y="324389"/>
                </a:cubicBezTo>
                <a:cubicBezTo>
                  <a:pt x="856305" y="324389"/>
                  <a:pt x="839307" y="322972"/>
                  <a:pt x="820891" y="318722"/>
                </a:cubicBezTo>
                <a:cubicBezTo>
                  <a:pt x="803893" y="314473"/>
                  <a:pt x="789727" y="310223"/>
                  <a:pt x="781228" y="304557"/>
                </a:cubicBezTo>
                <a:cubicBezTo>
                  <a:pt x="775562" y="301724"/>
                  <a:pt x="772729" y="297474"/>
                  <a:pt x="771312" y="294641"/>
                </a:cubicBezTo>
                <a:cubicBezTo>
                  <a:pt x="769896" y="291808"/>
                  <a:pt x="769896" y="287558"/>
                  <a:pt x="769896" y="284725"/>
                </a:cubicBezTo>
                <a:lnTo>
                  <a:pt x="769896" y="267727"/>
                </a:lnTo>
                <a:cubicBezTo>
                  <a:pt x="769896" y="260644"/>
                  <a:pt x="772729" y="256395"/>
                  <a:pt x="778395" y="256395"/>
                </a:cubicBezTo>
                <a:cubicBezTo>
                  <a:pt x="779812" y="256395"/>
                  <a:pt x="782645" y="256395"/>
                  <a:pt x="784061" y="257811"/>
                </a:cubicBezTo>
                <a:cubicBezTo>
                  <a:pt x="786894" y="259228"/>
                  <a:pt x="789727" y="259228"/>
                  <a:pt x="792561" y="262061"/>
                </a:cubicBezTo>
                <a:cubicBezTo>
                  <a:pt x="803893" y="267727"/>
                  <a:pt x="816642" y="271976"/>
                  <a:pt x="830807" y="274810"/>
                </a:cubicBezTo>
                <a:cubicBezTo>
                  <a:pt x="844973" y="277643"/>
                  <a:pt x="857722" y="279059"/>
                  <a:pt x="871887" y="279059"/>
                </a:cubicBezTo>
                <a:cubicBezTo>
                  <a:pt x="893135" y="279059"/>
                  <a:pt x="910134" y="274810"/>
                  <a:pt x="922883" y="267727"/>
                </a:cubicBezTo>
                <a:cubicBezTo>
                  <a:pt x="934215" y="260644"/>
                  <a:pt x="941298" y="249312"/>
                  <a:pt x="941298" y="235146"/>
                </a:cubicBezTo>
                <a:cubicBezTo>
                  <a:pt x="941298" y="225231"/>
                  <a:pt x="938465" y="216731"/>
                  <a:pt x="931382" y="211065"/>
                </a:cubicBezTo>
                <a:cubicBezTo>
                  <a:pt x="925716" y="203982"/>
                  <a:pt x="912967" y="198316"/>
                  <a:pt x="895968" y="192650"/>
                </a:cubicBezTo>
                <a:lnTo>
                  <a:pt x="846389" y="177068"/>
                </a:lnTo>
                <a:cubicBezTo>
                  <a:pt x="820891" y="168569"/>
                  <a:pt x="802476" y="157236"/>
                  <a:pt x="791144" y="141654"/>
                </a:cubicBezTo>
                <a:cubicBezTo>
                  <a:pt x="779812" y="126072"/>
                  <a:pt x="774145" y="109074"/>
                  <a:pt x="774145" y="92075"/>
                </a:cubicBezTo>
                <a:cubicBezTo>
                  <a:pt x="774145" y="77910"/>
                  <a:pt x="776979" y="65161"/>
                  <a:pt x="784061" y="53829"/>
                </a:cubicBezTo>
                <a:cubicBezTo>
                  <a:pt x="789727" y="42496"/>
                  <a:pt x="798227" y="32581"/>
                  <a:pt x="808143" y="25498"/>
                </a:cubicBezTo>
                <a:cubicBezTo>
                  <a:pt x="818058" y="16999"/>
                  <a:pt x="830807" y="11332"/>
                  <a:pt x="843556" y="7083"/>
                </a:cubicBezTo>
                <a:cubicBezTo>
                  <a:pt x="857722" y="2833"/>
                  <a:pt x="871887" y="1417"/>
                  <a:pt x="887469" y="1417"/>
                </a:cubicBezTo>
                <a:close/>
                <a:moveTo>
                  <a:pt x="176363" y="0"/>
                </a:moveTo>
                <a:cubicBezTo>
                  <a:pt x="217443" y="0"/>
                  <a:pt x="247190" y="9916"/>
                  <a:pt x="267022" y="28331"/>
                </a:cubicBezTo>
                <a:cubicBezTo>
                  <a:pt x="286854" y="46746"/>
                  <a:pt x="295353" y="75077"/>
                  <a:pt x="295353" y="113324"/>
                </a:cubicBezTo>
                <a:lnTo>
                  <a:pt x="295353" y="225231"/>
                </a:lnTo>
                <a:lnTo>
                  <a:pt x="293936" y="225231"/>
                </a:lnTo>
                <a:cubicBezTo>
                  <a:pt x="293936" y="237979"/>
                  <a:pt x="295353" y="247895"/>
                  <a:pt x="298186" y="256395"/>
                </a:cubicBezTo>
                <a:cubicBezTo>
                  <a:pt x="301019" y="263477"/>
                  <a:pt x="303852" y="271976"/>
                  <a:pt x="309518" y="280476"/>
                </a:cubicBezTo>
                <a:cubicBezTo>
                  <a:pt x="310935" y="283309"/>
                  <a:pt x="312351" y="286142"/>
                  <a:pt x="312351" y="288975"/>
                </a:cubicBezTo>
                <a:cubicBezTo>
                  <a:pt x="312351" y="293225"/>
                  <a:pt x="309518" y="296058"/>
                  <a:pt x="305269" y="298891"/>
                </a:cubicBezTo>
                <a:lnTo>
                  <a:pt x="284020" y="313056"/>
                </a:lnTo>
                <a:cubicBezTo>
                  <a:pt x="281187" y="314473"/>
                  <a:pt x="278354" y="315889"/>
                  <a:pt x="275521" y="315889"/>
                </a:cubicBezTo>
                <a:cubicBezTo>
                  <a:pt x="271272" y="315889"/>
                  <a:pt x="268438" y="314473"/>
                  <a:pt x="265605" y="311640"/>
                </a:cubicBezTo>
                <a:cubicBezTo>
                  <a:pt x="261356" y="307390"/>
                  <a:pt x="257106" y="301724"/>
                  <a:pt x="252856" y="296058"/>
                </a:cubicBezTo>
                <a:cubicBezTo>
                  <a:pt x="250023" y="290392"/>
                  <a:pt x="245774" y="283309"/>
                  <a:pt x="242941" y="276226"/>
                </a:cubicBezTo>
                <a:cubicBezTo>
                  <a:pt x="216026" y="307390"/>
                  <a:pt x="182029" y="324389"/>
                  <a:pt x="140949" y="324389"/>
                </a:cubicBezTo>
                <a:cubicBezTo>
                  <a:pt x="112619" y="324389"/>
                  <a:pt x="88537" y="315889"/>
                  <a:pt x="71539" y="300307"/>
                </a:cubicBezTo>
                <a:cubicBezTo>
                  <a:pt x="54540" y="283309"/>
                  <a:pt x="46041" y="262061"/>
                  <a:pt x="46041" y="233730"/>
                </a:cubicBezTo>
                <a:cubicBezTo>
                  <a:pt x="46041" y="203982"/>
                  <a:pt x="55957" y="181318"/>
                  <a:pt x="77205" y="162903"/>
                </a:cubicBezTo>
                <a:cubicBezTo>
                  <a:pt x="98453" y="144488"/>
                  <a:pt x="126784" y="135988"/>
                  <a:pt x="162198" y="135988"/>
                </a:cubicBezTo>
                <a:cubicBezTo>
                  <a:pt x="173530" y="135988"/>
                  <a:pt x="186279" y="137405"/>
                  <a:pt x="199028" y="138821"/>
                </a:cubicBezTo>
                <a:cubicBezTo>
                  <a:pt x="211777" y="140238"/>
                  <a:pt x="224526" y="143071"/>
                  <a:pt x="238691" y="145904"/>
                </a:cubicBezTo>
                <a:lnTo>
                  <a:pt x="238691" y="120406"/>
                </a:lnTo>
                <a:cubicBezTo>
                  <a:pt x="238691" y="94909"/>
                  <a:pt x="233025" y="75077"/>
                  <a:pt x="221692" y="65161"/>
                </a:cubicBezTo>
                <a:cubicBezTo>
                  <a:pt x="210360" y="53829"/>
                  <a:pt x="191945" y="49579"/>
                  <a:pt x="165031" y="49579"/>
                </a:cubicBezTo>
                <a:cubicBezTo>
                  <a:pt x="152282" y="49579"/>
                  <a:pt x="140949" y="50996"/>
                  <a:pt x="128201" y="53829"/>
                </a:cubicBezTo>
                <a:cubicBezTo>
                  <a:pt x="115452" y="56662"/>
                  <a:pt x="102703" y="60911"/>
                  <a:pt x="91370" y="65161"/>
                </a:cubicBezTo>
                <a:cubicBezTo>
                  <a:pt x="85704" y="67994"/>
                  <a:pt x="81455" y="69411"/>
                  <a:pt x="78622" y="69411"/>
                </a:cubicBezTo>
                <a:cubicBezTo>
                  <a:pt x="75788" y="69411"/>
                  <a:pt x="74372" y="70827"/>
                  <a:pt x="72955" y="70827"/>
                </a:cubicBezTo>
                <a:cubicBezTo>
                  <a:pt x="68706" y="70827"/>
                  <a:pt x="65873" y="66578"/>
                  <a:pt x="65873" y="59495"/>
                </a:cubicBezTo>
                <a:lnTo>
                  <a:pt x="65873" y="42496"/>
                </a:lnTo>
                <a:cubicBezTo>
                  <a:pt x="65873" y="36830"/>
                  <a:pt x="67289" y="32581"/>
                  <a:pt x="68706" y="29747"/>
                </a:cubicBezTo>
                <a:cubicBezTo>
                  <a:pt x="70122" y="26914"/>
                  <a:pt x="72955" y="25498"/>
                  <a:pt x="78622" y="22665"/>
                </a:cubicBezTo>
                <a:cubicBezTo>
                  <a:pt x="91370" y="16999"/>
                  <a:pt x="105536" y="11332"/>
                  <a:pt x="122534" y="7083"/>
                </a:cubicBezTo>
                <a:cubicBezTo>
                  <a:pt x="139533" y="2833"/>
                  <a:pt x="157948" y="0"/>
                  <a:pt x="176363" y="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>
            <a:normAutofit/>
          </a:bodyPr>
          <a:lstStyle/>
          <a:p>
            <a:endParaRPr lang="en-US" sz="3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F7621C-B751-485D-99D9-A8088077E9C6}"/>
              </a:ext>
            </a:extLst>
          </p:cNvPr>
          <p:cNvSpPr txBox="1"/>
          <p:nvPr userDrawn="1"/>
        </p:nvSpPr>
        <p:spPr bwMode="black">
          <a:xfrm>
            <a:off x="2801735" y="2862607"/>
            <a:ext cx="3738766" cy="66181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  <a:spcAft>
                <a:spcPts val="1500"/>
              </a:spcAft>
            </a:pPr>
            <a:r>
              <a:rPr lang="en-US" sz="4333" b="0" kern="1200" spc="1000" baseline="0" dirty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  <a:t>SUMMIT</a:t>
            </a:r>
          </a:p>
        </p:txBody>
      </p:sp>
      <p:sp>
        <p:nvSpPr>
          <p:cNvPr id="77" name="Text Placeholder 75">
            <a:extLst>
              <a:ext uri="{FF2B5EF4-FFF2-40B4-BE49-F238E27FC236}">
                <a16:creationId xmlns:a16="http://schemas.microsoft.com/office/drawing/2014/main" id="{E023C602-6BE4-47DE-B943-32F0B4DC2F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1734" y="3558863"/>
            <a:ext cx="8224777" cy="461601"/>
          </a:xfrm>
        </p:spPr>
        <p:txBody>
          <a:bodyPr lIns="0" tIns="0" rIns="0" bIns="0"/>
          <a:lstStyle>
            <a:lvl1pPr marL="0" algn="l" defTabSz="914307" rtl="0" eaLnBrk="1" latinLnBrk="0" hangingPunct="1">
              <a:lnSpc>
                <a:spcPct val="90000"/>
              </a:lnSpc>
              <a:spcAft>
                <a:spcPts val="1500"/>
              </a:spcAft>
              <a:defRPr lang="en-US" sz="3333" b="0" kern="1200" spc="500" baseline="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marL="0" marR="0" lvl="0" indent="0" algn="l" defTabSz="91430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150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CITY NAME</a:t>
            </a:r>
          </a:p>
        </p:txBody>
      </p:sp>
    </p:spTree>
    <p:extLst>
      <p:ext uri="{BB962C8B-B14F-4D97-AF65-F5344CB8AC3E}">
        <p14:creationId xmlns:p14="http://schemas.microsoft.com/office/powerpoint/2010/main" val="1435910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OneSpeak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5C51F4B-76CE-4269-A8A1-B3D8041F1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240" y="1941676"/>
            <a:ext cx="8718498" cy="1542143"/>
          </a:xfrm>
          <a:noFill/>
        </p:spPr>
        <p:txBody>
          <a:bodyPr lIns="182880" tIns="146304" rIns="182880" bIns="146304" anchor="t" anchorCtr="0"/>
          <a:lstStyle>
            <a:lvl1pPr>
              <a:defRPr sz="4500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269875" y="3877469"/>
            <a:ext cx="8715373" cy="1387928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269239" y="1226096"/>
            <a:ext cx="8718498" cy="526363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sz="1667" spc="5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6F758A9E-D98A-4B48-B7C9-FD59B2A7D711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E1F1239-A73C-4685-9E35-F5D795BB27B6}"/>
              </a:ext>
            </a:extLst>
          </p:cNvPr>
          <p:cNvGrpSpPr/>
          <p:nvPr userDrawn="1"/>
        </p:nvGrpSpPr>
        <p:grpSpPr bwMode="black">
          <a:xfrm>
            <a:off x="448470" y="6233896"/>
            <a:ext cx="3638503" cy="291531"/>
            <a:chOff x="15462169" y="3620905"/>
            <a:chExt cx="5755114" cy="461123"/>
          </a:xfrm>
          <a:solidFill>
            <a:schemeClr val="tx1"/>
          </a:solidFill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2EF1FC-A325-4A3C-AF24-2F0816040C80}"/>
                </a:ext>
              </a:extLst>
            </p:cNvPr>
            <p:cNvSpPr txBox="1"/>
            <p:nvPr userDrawn="1"/>
          </p:nvSpPr>
          <p:spPr bwMode="black">
            <a:xfrm>
              <a:off x="16349615" y="3620905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37C4F5-F56D-44D5-9ECD-8BF490385D7A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145351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woSpeaker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CD699BB-11E7-4913-B301-5E3E6D2BE4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240" y="1941676"/>
            <a:ext cx="8716008" cy="1542143"/>
          </a:xfrm>
          <a:noFill/>
        </p:spPr>
        <p:txBody>
          <a:bodyPr lIns="182880" tIns="146304" rIns="182880" bIns="146304" anchor="t" anchorCtr="0"/>
          <a:lstStyle>
            <a:lvl1pPr>
              <a:defRPr sz="4500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269876" y="3877469"/>
            <a:ext cx="4365624" cy="1150333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269240" y="1226096"/>
            <a:ext cx="8716008" cy="526363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sz="1667" spc="5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2225D5F-0ED5-4581-A2C0-55B5A05E2F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4635500" y="3877469"/>
            <a:ext cx="4349748" cy="1150333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5E284F4-9467-43F4-B445-7D9D9A904B46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BFE1CE-8D4E-4420-B8D0-A2596221A7DE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DF6E23-C45F-40B4-AEAB-3444F41D3585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CCB0038-A61B-483A-903F-8FF38E4BB38E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56533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hreeSpeaker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383F5EE-B4F7-479E-8397-30873492A9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241" y="1941676"/>
            <a:ext cx="8716009" cy="1542143"/>
          </a:xfrm>
          <a:noFill/>
        </p:spPr>
        <p:txBody>
          <a:bodyPr lIns="182880" tIns="146304" rIns="182880" bIns="146304" anchor="t" anchorCtr="0"/>
          <a:lstStyle>
            <a:lvl1pPr>
              <a:defRPr sz="4500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9876" y="3877469"/>
            <a:ext cx="2889250" cy="1150333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69240" y="1226096"/>
            <a:ext cx="8716008" cy="526363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sz="1667" spc="5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3C66111-A5DF-40D5-A01B-0A66C984B0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4095494" y="3877469"/>
            <a:ext cx="2889250" cy="1150333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673D9BF-43B5-4C63-9CF5-575796F704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921113" y="3877469"/>
            <a:ext cx="2889250" cy="1150333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8EB09985-DDBD-43D9-A4A3-6F4555DFC34A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CCE726-6DCE-459D-B04B-F2CF5F187C01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15657A-8F69-49A2-9B56-68920352E527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3FD77D4-3A14-4331-AA04-9DFC5AAA4CD5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1427258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80" tIns="146304" rIns="182880" bIns="14630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2362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12/5/22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296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CC7F-A1B5-49B5-821A-D9FB8D4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36A5EB2-5876-4EAF-8AE0-2E40E81862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69241" y="1189179"/>
            <a:ext cx="11653521" cy="1937133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5182324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Bullet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CC7F-A1B5-49B5-821A-D9FB8D4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36A5EB2-5876-4EAF-8AE0-2E40E81862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69241" y="1189179"/>
            <a:ext cx="11653521" cy="1937133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380985" indent="-380985">
              <a:buFont typeface="Arial" panose="020B0604020202020204" pitchFamily="34" charset="0"/>
              <a:buChar char="•"/>
              <a:defRPr/>
            </a:lvl1pPr>
            <a:lvl2pPr marL="621882" indent="-285739">
              <a:buFont typeface="Arial" panose="020B0604020202020204" pitchFamily="34" charset="0"/>
              <a:buChar char="•"/>
              <a:defRPr/>
            </a:lvl2pPr>
            <a:lvl3pPr marL="845977" indent="-285739">
              <a:buFont typeface="Arial" panose="020B0604020202020204" pitchFamily="34" charset="0"/>
              <a:buChar char="•"/>
              <a:defRPr/>
            </a:lvl3pPr>
            <a:lvl4pPr marL="1070072" indent="-285739">
              <a:buFont typeface="Arial" panose="020B0604020202020204" pitchFamily="34" charset="0"/>
              <a:buChar char="•"/>
              <a:defRPr/>
            </a:lvl4pPr>
            <a:lvl5pPr marL="1294167" indent="-285739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0133835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1189176"/>
            <a:ext cx="5254643" cy="1937133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75884" y="1189176"/>
            <a:ext cx="5254643" cy="1937133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411565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1189176"/>
            <a:ext cx="5254643" cy="2306529"/>
          </a:xfrm>
        </p:spPr>
        <p:txBody>
          <a:bodyPr vert="horz" wrap="square" lIns="182880" tIns="146304" rIns="182880" bIns="146304" rtlCol="0">
            <a:spAutoFit/>
          </a:bodyPr>
          <a:lstStyle>
            <a:lvl1pPr marL="380985" indent="-380985">
              <a:buFont typeface="Arial" panose="020B0604020202020204" pitchFamily="34" charset="0"/>
              <a:buChar char="•"/>
              <a:defRPr lang="en-US" dirty="0"/>
            </a:lvl1pPr>
            <a:lvl2pPr marL="621882" indent="-285739">
              <a:buFont typeface="Arial" panose="020B0604020202020204" pitchFamily="34" charset="0"/>
              <a:buChar char="•"/>
              <a:defRPr lang="en-US" dirty="0"/>
            </a:lvl2pPr>
            <a:lvl3pPr marL="845977" indent="-285739">
              <a:buFont typeface="Arial" panose="020B0604020202020204" pitchFamily="34" charset="0"/>
              <a:buChar char="•"/>
              <a:defRPr lang="en-US" dirty="0"/>
            </a:lvl3pPr>
            <a:lvl4pPr marL="1070072" indent="-285739">
              <a:buFont typeface="Arial" panose="020B0604020202020204" pitchFamily="34" charset="0"/>
              <a:buChar char="•"/>
              <a:defRPr lang="en-US" dirty="0"/>
            </a:lvl4pPr>
            <a:lvl5pPr marL="1294167" indent="-285739"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75884" y="1189176"/>
            <a:ext cx="5254643" cy="2306529"/>
          </a:xfrm>
        </p:spPr>
        <p:txBody>
          <a:bodyPr vert="horz" wrap="square" lIns="182880" tIns="146304" rIns="182880" bIns="146304" rtlCol="0">
            <a:spAutoFit/>
          </a:bodyPr>
          <a:lstStyle>
            <a:lvl1pPr marL="380985" indent="-380985">
              <a:buFont typeface="Arial" panose="020B0604020202020204" pitchFamily="34" charset="0"/>
              <a:buChar char="•"/>
              <a:defRPr lang="en-US" dirty="0"/>
            </a:lvl1pPr>
            <a:lvl2pPr marL="621882" indent="-285739">
              <a:buFont typeface="Arial" panose="020B0604020202020204" pitchFamily="34" charset="0"/>
              <a:buChar char="•"/>
              <a:defRPr lang="en-US" dirty="0"/>
            </a:lvl2pPr>
            <a:lvl3pPr marL="845977" indent="-285739">
              <a:buFont typeface="Arial" panose="020B0604020202020204" pitchFamily="34" charset="0"/>
              <a:buChar char="•"/>
              <a:defRPr lang="en-US" dirty="0"/>
            </a:lvl3pPr>
            <a:lvl4pPr marL="1070072" indent="-285739">
              <a:buFont typeface="Arial" panose="020B0604020202020204" pitchFamily="34" charset="0"/>
              <a:buChar char="•"/>
              <a:defRPr lang="en-US" dirty="0"/>
            </a:lvl4pPr>
            <a:lvl5pPr marL="1294167" indent="-285739"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7325252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Full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AA35186C-ECB0-4E0C-B713-18574AB95FE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55270" y="1189176"/>
            <a:ext cx="11681460" cy="4763389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81460" cy="899665"/>
          </a:xfr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25D63-A1DD-47DB-847A-93B4DF9A2FC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269240" y="1189176"/>
            <a:ext cx="6092031" cy="1218667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 sz="3333">
                <a:solidFill>
                  <a:schemeClr val="bg1"/>
                </a:solidFill>
              </a:defRPr>
            </a:lvl1pPr>
            <a:lvl2pPr>
              <a:defRPr sz="2333">
                <a:solidFill>
                  <a:schemeClr val="bg1"/>
                </a:solidFill>
              </a:defRPr>
            </a:lvl2pPr>
            <a:lvl3pPr>
              <a:defRPr sz="2333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8919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52479A-5DAD-4873-981C-C65E6B0D3CDB}"/>
              </a:ext>
            </a:extLst>
          </p:cNvPr>
          <p:cNvSpPr/>
          <p:nvPr userDrawn="1"/>
        </p:nvSpPr>
        <p:spPr bwMode="white">
          <a:xfrm>
            <a:off x="4484868" y="6282985"/>
            <a:ext cx="4793603" cy="28174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5217158" cy="1348789"/>
          </a:xfr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AEA6AC-FBE3-42D3-8F8F-4CE26A44427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14BFDE4-EF97-4A84-B9A4-E3628474195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9241" y="2027379"/>
            <a:ext cx="5217159" cy="1937133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9811466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D8948-597D-4B30-8B6E-BDB22A958C0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</a:t>
            </a:r>
            <a:r>
              <a:rPr lang="en-US"/>
              <a:t>to insert </a:t>
            </a:r>
            <a:r>
              <a:rPr lang="en-US" dirty="0"/>
              <a:t>image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05C438C-5785-440F-97CD-7B887B1888D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269240" y="1189176"/>
            <a:ext cx="6092031" cy="1218667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 sz="3333">
                <a:solidFill>
                  <a:schemeClr val="bg1"/>
                </a:solidFill>
              </a:defRPr>
            </a:lvl1pPr>
            <a:lvl2pPr>
              <a:defRPr sz="2333">
                <a:solidFill>
                  <a:schemeClr val="bg1"/>
                </a:solidFill>
              </a:defRPr>
            </a:lvl2pPr>
            <a:lvl3pPr>
              <a:defRPr sz="2333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F7D3E0-85A7-4888-9332-9B0C252C20E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269240" y="289511"/>
            <a:ext cx="11681460" cy="899665"/>
          </a:xfr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93194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0AC034E-E54C-4458-8A41-EB0300702CFF}"/>
              </a:ext>
            </a:extLst>
          </p:cNvPr>
          <p:cNvSpPr/>
          <p:nvPr userDrawn="1"/>
        </p:nvSpPr>
        <p:spPr bwMode="auto">
          <a:xfrm rot="5400000">
            <a:off x="5073650" y="2406650"/>
            <a:ext cx="2044700" cy="2044700"/>
          </a:xfrm>
          <a:custGeom>
            <a:avLst/>
            <a:gdLst>
              <a:gd name="connsiteX0" fmla="*/ 696468 w 2453640"/>
              <a:gd name="connsiteY0" fmla="*/ 1493520 h 2453640"/>
              <a:gd name="connsiteX1" fmla="*/ 1757172 w 2453640"/>
              <a:gd name="connsiteY1" fmla="*/ 1493520 h 2453640"/>
              <a:gd name="connsiteX2" fmla="*/ 1226820 w 2453640"/>
              <a:gd name="connsiteY2" fmla="*/ 701040 h 2453640"/>
              <a:gd name="connsiteX3" fmla="*/ 0 w 2453640"/>
              <a:gd name="connsiteY3" fmla="*/ 1226820 h 2453640"/>
              <a:gd name="connsiteX4" fmla="*/ 1226820 w 2453640"/>
              <a:gd name="connsiteY4" fmla="*/ 0 h 2453640"/>
              <a:gd name="connsiteX5" fmla="*/ 2453640 w 2453640"/>
              <a:gd name="connsiteY5" fmla="*/ 1226820 h 2453640"/>
              <a:gd name="connsiteX6" fmla="*/ 1226820 w 2453640"/>
              <a:gd name="connsiteY6" fmla="*/ 2453640 h 2453640"/>
              <a:gd name="connsiteX7" fmla="*/ 0 w 2453640"/>
              <a:gd name="connsiteY7" fmla="*/ 1226820 h 245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3640" h="2453640">
                <a:moveTo>
                  <a:pt x="696468" y="1493520"/>
                </a:moveTo>
                <a:lnTo>
                  <a:pt x="1757172" y="1493520"/>
                </a:lnTo>
                <a:lnTo>
                  <a:pt x="1226820" y="701040"/>
                </a:lnTo>
                <a:close/>
                <a:moveTo>
                  <a:pt x="0" y="1226820"/>
                </a:moveTo>
                <a:cubicBezTo>
                  <a:pt x="0" y="549266"/>
                  <a:pt x="549266" y="0"/>
                  <a:pt x="1226820" y="0"/>
                </a:cubicBezTo>
                <a:cubicBezTo>
                  <a:pt x="1904374" y="0"/>
                  <a:pt x="2453640" y="549266"/>
                  <a:pt x="2453640" y="1226820"/>
                </a:cubicBezTo>
                <a:cubicBezTo>
                  <a:pt x="2453640" y="1904374"/>
                  <a:pt x="1904374" y="2453640"/>
                  <a:pt x="1226820" y="2453640"/>
                </a:cubicBezTo>
                <a:cubicBezTo>
                  <a:pt x="549266" y="2453640"/>
                  <a:pt x="0" y="1904374"/>
                  <a:pt x="0" y="122682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62EA48BA-8AA5-4D2B-BA49-A7696755D9F4}"/>
              </a:ext>
            </a:extLst>
          </p:cNvPr>
          <p:cNvSpPr>
            <a:spLocks noGrp="1"/>
          </p:cNvSpPr>
          <p:nvPr userDrawn="1">
            <p:ph type="media" sz="quarter" idx="10" hasCustomPrompt="1"/>
          </p:nvPr>
        </p:nvSpPr>
        <p:spPr>
          <a:xfrm>
            <a:off x="0" y="3151969"/>
            <a:ext cx="12192000" cy="554062"/>
          </a:xfrm>
        </p:spPr>
        <p:txBody>
          <a:bodyPr anchor="ctr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video</a:t>
            </a:r>
          </a:p>
        </p:txBody>
      </p:sp>
    </p:spTree>
    <p:extLst>
      <p:ext uri="{BB962C8B-B14F-4D97-AF65-F5344CB8AC3E}">
        <p14:creationId xmlns:p14="http://schemas.microsoft.com/office/powerpoint/2010/main" val="304097096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0AA8A47-C5F7-4859-8110-C48C0CFB84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black">
          <a:xfrm>
            <a:off x="269875" y="2870811"/>
            <a:ext cx="10757271" cy="987963"/>
          </a:xfrm>
          <a:noFill/>
        </p:spPr>
        <p:txBody>
          <a:bodyPr wrap="square" lIns="182880" tIns="146304" rIns="182880" bIns="146304" anchor="t" anchorCtr="0">
            <a:spAutoFit/>
          </a:bodyPr>
          <a:lstStyle>
            <a:lvl1pPr>
              <a:defRPr sz="5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090277-2AEC-4589-A0BC-2AEE9638B004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5BDEDD-1799-4711-AFB7-000C1A5F4B7A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3FB791A-438B-44C5-9345-E78C95C40297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  <p:sp>
        <p:nvSpPr>
          <p:cNvPr id="16" name="TextBox 3">
            <a:extLst>
              <a:ext uri="{FF2B5EF4-FFF2-40B4-BE49-F238E27FC236}">
                <a16:creationId xmlns:a16="http://schemas.microsoft.com/office/drawing/2014/main" id="{411E4A2D-1820-442F-BD3F-461BCDD042B4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62443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ummitpink">
            <a:extLst>
              <a:ext uri="{FF2B5EF4-FFF2-40B4-BE49-F238E27FC236}">
                <a16:creationId xmlns:a16="http://schemas.microsoft.com/office/drawing/2014/main" id="{A70FE137-F3F1-4B64-8983-D64B3EDAFB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black">
          <a:xfrm>
            <a:off x="268896" y="2870811"/>
            <a:ext cx="10757271" cy="987963"/>
          </a:xfrm>
          <a:noFill/>
        </p:spPr>
        <p:txBody>
          <a:bodyPr wrap="square" lIns="182880" tIns="146304" rIns="182880" bIns="146304" anchor="t" anchorCtr="0">
            <a:spAutoFit/>
          </a:bodyPr>
          <a:lstStyle>
            <a:lvl1pPr>
              <a:defRPr sz="5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5B5873-CF26-4556-B4B0-239A71268838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18F938-DFAC-4F7B-8B12-B2B44FAF0AA9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FD5E327-4A56-42F4-9E19-E4C17D16944D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  <p:sp>
        <p:nvSpPr>
          <p:cNvPr id="16" name="TextBox 3">
            <a:extLst>
              <a:ext uri="{FF2B5EF4-FFF2-40B4-BE49-F238E27FC236}">
                <a16:creationId xmlns:a16="http://schemas.microsoft.com/office/drawing/2014/main" id="{9B5B42AC-9770-464D-8E27-7DF76D70C218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66525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12/5/22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1315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A8B1A0E-731D-4AD7-8C46-F0F05F21E3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5" t="22116"/>
          <a:stretch/>
        </p:blipFill>
        <p:spPr bwMode="white">
          <a:xfrm flipH="1" flipV="1">
            <a:off x="-3" y="0"/>
            <a:ext cx="12192002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black">
          <a:xfrm>
            <a:off x="269875" y="2870811"/>
            <a:ext cx="10757271" cy="987963"/>
          </a:xfrm>
          <a:noFill/>
        </p:spPr>
        <p:txBody>
          <a:bodyPr wrap="square" lIns="182880" tIns="146304" rIns="182880" bIns="146304" anchor="t" anchorCtr="0">
            <a:spAutoFit/>
          </a:bodyPr>
          <a:lstStyle>
            <a:lvl1pPr>
              <a:defRPr sz="5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3A0F77-9119-4B75-9256-CBACF7E00C8B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6B5BFC-4C4A-48E8-9972-01D702D251A2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7820FD-2DDC-4EE1-B79D-009B3DDF5D98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  <p:sp>
        <p:nvSpPr>
          <p:cNvPr id="16" name="TextBox 3">
            <a:extLst>
              <a:ext uri="{FF2B5EF4-FFF2-40B4-BE49-F238E27FC236}">
                <a16:creationId xmlns:a16="http://schemas.microsoft.com/office/drawing/2014/main" id="{2C611321-4375-4774-B64A-DFEBA63198AC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02066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69876" y="291042"/>
            <a:ext cx="11922125" cy="898261"/>
          </a:xfrm>
        </p:spPr>
        <p:txBody>
          <a:bodyPr lIns="182880" tIns="146304" rIns="182880" bIns="146304"/>
          <a:lstStyle/>
          <a:p>
            <a:r>
              <a:rPr lang="en-US" dirty="0"/>
              <a:t>Sample Code Slide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B0438D-0AA4-40DE-B859-53B4B25058B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69875" y="1508126"/>
            <a:ext cx="11473657" cy="3938001"/>
          </a:xfrm>
        </p:spPr>
        <p:txBody>
          <a:bodyPr lIns="182880" tIns="146304" rIns="182880" bIns="146304"/>
          <a:lstStyle>
            <a:lvl1pPr>
              <a:spcBef>
                <a:spcPts val="2000"/>
              </a:spcBef>
              <a:defRPr sz="1667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Edit var pd = require('pretty-data').pd;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xml_pp</a:t>
            </a:r>
            <a:r>
              <a:rPr lang="en-US" dirty="0"/>
              <a:t> = pd.xml(data);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xml_min</a:t>
            </a:r>
            <a:r>
              <a:rPr lang="en-US" dirty="0"/>
              <a:t> = </a:t>
            </a:r>
            <a:r>
              <a:rPr lang="en-US" dirty="0" err="1"/>
              <a:t>pd.xmlmin</a:t>
            </a:r>
            <a:r>
              <a:rPr lang="en-US" dirty="0"/>
              <a:t>(data [,true]);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json_pp</a:t>
            </a:r>
            <a:r>
              <a:rPr lang="en-US" dirty="0"/>
              <a:t> = </a:t>
            </a:r>
            <a:r>
              <a:rPr lang="en-US" dirty="0" err="1"/>
              <a:t>pd.json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json_min</a:t>
            </a:r>
            <a:r>
              <a:rPr lang="en-US" dirty="0"/>
              <a:t> = </a:t>
            </a:r>
            <a:r>
              <a:rPr lang="en-US" dirty="0" err="1"/>
              <a:t>pd.jsonmin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css_pp</a:t>
            </a:r>
            <a:r>
              <a:rPr lang="en-US" dirty="0"/>
              <a:t> = pd.css(data);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css_min</a:t>
            </a:r>
            <a:r>
              <a:rPr lang="en-US" dirty="0"/>
              <a:t> = </a:t>
            </a:r>
            <a:r>
              <a:rPr lang="en-US" dirty="0" err="1"/>
              <a:t>pd.cssmin</a:t>
            </a:r>
            <a:r>
              <a:rPr lang="en-US" dirty="0"/>
              <a:t>(data [, 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sql_pp</a:t>
            </a:r>
            <a:r>
              <a:rPr lang="en-US" dirty="0"/>
              <a:t> = </a:t>
            </a:r>
            <a:r>
              <a:rPr lang="en-US" dirty="0" err="1"/>
              <a:t>pd.sql</a:t>
            </a:r>
            <a:r>
              <a:rPr lang="en-US" dirty="0"/>
              <a:t>(data);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B043161-9FFF-4CA5-B6D0-F762D953CE7E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13713765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_2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69876" y="291042"/>
            <a:ext cx="11922125" cy="898261"/>
          </a:xfrm>
        </p:spPr>
        <p:txBody>
          <a:bodyPr lIns="182880" tIns="146304" rIns="182880" bIns="146304"/>
          <a:lstStyle/>
          <a:p>
            <a:r>
              <a:rPr lang="en-US" dirty="0"/>
              <a:t>Sample Code Slide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B0438D-0AA4-40DE-B859-53B4B25058B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69875" y="1508125"/>
            <a:ext cx="5377657" cy="4168898"/>
          </a:xfrm>
        </p:spPr>
        <p:txBody>
          <a:bodyPr lIns="182880" tIns="146304" rIns="182880" bIns="146304"/>
          <a:lstStyle>
            <a:lvl1pPr>
              <a:spcBef>
                <a:spcPts val="2000"/>
              </a:spcBef>
              <a:defRPr sz="1667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Edit var pd = require('pretty-data').pd;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xml_pp</a:t>
            </a:r>
            <a:r>
              <a:rPr lang="en-US" dirty="0"/>
              <a:t> = pd.xml(data);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xml_min</a:t>
            </a:r>
            <a:r>
              <a:rPr lang="en-US" dirty="0"/>
              <a:t> = </a:t>
            </a:r>
            <a:r>
              <a:rPr lang="en-US" dirty="0" err="1"/>
              <a:t>pd.xmlmin</a:t>
            </a:r>
            <a:r>
              <a:rPr lang="en-US" dirty="0"/>
              <a:t>(data [,true]);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json_pp</a:t>
            </a:r>
            <a:r>
              <a:rPr lang="en-US" dirty="0"/>
              <a:t> = </a:t>
            </a:r>
            <a:r>
              <a:rPr lang="en-US" dirty="0" err="1"/>
              <a:t>pd.json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json_min</a:t>
            </a:r>
            <a:r>
              <a:rPr lang="en-US" dirty="0"/>
              <a:t> = </a:t>
            </a:r>
            <a:r>
              <a:rPr lang="en-US" dirty="0" err="1"/>
              <a:t>pd.jsonmin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css_pp</a:t>
            </a:r>
            <a:r>
              <a:rPr lang="en-US" dirty="0"/>
              <a:t> = pd.css(data);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css_min</a:t>
            </a:r>
            <a:r>
              <a:rPr lang="en-US" dirty="0"/>
              <a:t> = </a:t>
            </a:r>
            <a:r>
              <a:rPr lang="en-US" dirty="0" err="1"/>
              <a:t>pd.cssmin</a:t>
            </a:r>
            <a:r>
              <a:rPr lang="en-US" dirty="0"/>
              <a:t>(data [, 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sql_pp</a:t>
            </a:r>
            <a:r>
              <a:rPr lang="en-US" dirty="0"/>
              <a:t> = </a:t>
            </a:r>
            <a:r>
              <a:rPr lang="en-US" dirty="0" err="1"/>
              <a:t>pd.sql</a:t>
            </a:r>
            <a:r>
              <a:rPr lang="en-US" dirty="0"/>
              <a:t>(data);</a:t>
            </a:r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37C8F698-9535-4EA1-A06D-92ABCB324DB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887322" y="1508125"/>
            <a:ext cx="5377657" cy="4168898"/>
          </a:xfrm>
        </p:spPr>
        <p:txBody>
          <a:bodyPr lIns="182880" tIns="146304" rIns="182880" bIns="146304"/>
          <a:lstStyle>
            <a:lvl1pPr>
              <a:spcBef>
                <a:spcPts val="2000"/>
              </a:spcBef>
              <a:defRPr sz="1667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Edit var pd = require('pretty-data').pd;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xml_pp</a:t>
            </a:r>
            <a:r>
              <a:rPr lang="en-US" dirty="0"/>
              <a:t> = pd.xml(data);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xml_min</a:t>
            </a:r>
            <a:r>
              <a:rPr lang="en-US" dirty="0"/>
              <a:t> = </a:t>
            </a:r>
            <a:r>
              <a:rPr lang="en-US" dirty="0" err="1"/>
              <a:t>pd.xmlmin</a:t>
            </a:r>
            <a:r>
              <a:rPr lang="en-US" dirty="0"/>
              <a:t>(data [,true]);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json_pp</a:t>
            </a:r>
            <a:r>
              <a:rPr lang="en-US" dirty="0"/>
              <a:t> = </a:t>
            </a:r>
            <a:r>
              <a:rPr lang="en-US" dirty="0" err="1"/>
              <a:t>pd.json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json_min</a:t>
            </a:r>
            <a:r>
              <a:rPr lang="en-US" dirty="0"/>
              <a:t> = </a:t>
            </a:r>
            <a:r>
              <a:rPr lang="en-US" dirty="0" err="1"/>
              <a:t>pd.jsonmin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css_pp</a:t>
            </a:r>
            <a:r>
              <a:rPr lang="en-US" dirty="0"/>
              <a:t> = pd.css(data);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css_min</a:t>
            </a:r>
            <a:r>
              <a:rPr lang="en-US" dirty="0"/>
              <a:t> = </a:t>
            </a:r>
            <a:r>
              <a:rPr lang="en-US" dirty="0" err="1"/>
              <a:t>pd.cssmin</a:t>
            </a:r>
            <a:r>
              <a:rPr lang="en-US" dirty="0"/>
              <a:t>(data [, 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sql_pp</a:t>
            </a:r>
            <a:r>
              <a:rPr lang="en-US" dirty="0"/>
              <a:t> = </a:t>
            </a:r>
            <a:r>
              <a:rPr lang="en-US" dirty="0" err="1"/>
              <a:t>pd.sql</a:t>
            </a:r>
            <a:r>
              <a:rPr lang="en-US" dirty="0"/>
              <a:t>(data);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20159795-9550-480F-9E75-192419484406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9769874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ummitpink">
            <a:extLst>
              <a:ext uri="{FF2B5EF4-FFF2-40B4-BE49-F238E27FC236}">
                <a16:creationId xmlns:a16="http://schemas.microsoft.com/office/drawing/2014/main" id="{6011423D-FFAE-4823-B491-6D62F5F386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 userDrawn="1">
            <p:ph type="title" hasCustomPrompt="1"/>
          </p:nvPr>
        </p:nvSpPr>
        <p:spPr bwMode="black">
          <a:xfrm>
            <a:off x="269875" y="1854994"/>
            <a:ext cx="10758955" cy="2243708"/>
          </a:xfrm>
        </p:spPr>
        <p:txBody>
          <a:bodyPr lIns="182880" tIns="146304" rIns="182880" bIns="146304"/>
          <a:lstStyle>
            <a:lvl1pPr marL="142869" indent="-142869" algn="l"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“Lorem ipsum dolor sit amet, consectetuer adipiscing </a:t>
            </a:r>
            <a:r>
              <a:rPr lang="en-US" dirty="0" err="1"/>
              <a:t>elit</a:t>
            </a:r>
            <a:r>
              <a:rPr lang="en-US" dirty="0"/>
              <a:t>. Maecenas </a:t>
            </a:r>
            <a:r>
              <a:rPr lang="en-US" dirty="0" err="1"/>
              <a:t>porttitor</a:t>
            </a:r>
            <a:r>
              <a:rPr lang="en-US" dirty="0"/>
              <a:t> congue </a:t>
            </a:r>
            <a:r>
              <a:rPr lang="en-US" dirty="0" err="1"/>
              <a:t>massa</a:t>
            </a:r>
            <a:r>
              <a:rPr lang="en-US" dirty="0"/>
              <a:t>.” </a:t>
            </a:r>
          </a:p>
        </p:txBody>
      </p:sp>
      <p:sp>
        <p:nvSpPr>
          <p:cNvPr id="7" name="Text Placeholder 6"/>
          <p:cNvSpPr>
            <a:spLocks noGrp="1"/>
          </p:cNvSpPr>
          <p:nvPr userDrawn="1">
            <p:ph type="body" sz="quarter" idx="10" hasCustomPrompt="1"/>
          </p:nvPr>
        </p:nvSpPr>
        <p:spPr bwMode="black">
          <a:xfrm>
            <a:off x="5194300" y="4545807"/>
            <a:ext cx="5834857" cy="618567"/>
          </a:xfrm>
        </p:spPr>
        <p:txBody>
          <a:bodyPr lIns="182880" tIns="146304" rIns="182880" bIns="146304"/>
          <a:lstStyle>
            <a:lvl1pPr marL="190492" indent="0" algn="r">
              <a:buNone/>
              <a:defRPr sz="2333" b="1">
                <a:solidFill>
                  <a:schemeClr val="tx1"/>
                </a:solidFill>
                <a:latin typeface="+mn-lt"/>
              </a:defRPr>
            </a:lvl1pPr>
            <a:lvl2pPr marL="336143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2pPr>
            <a:lvl3pPr marL="560238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3pPr>
            <a:lvl4pPr marL="784334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4pPr>
            <a:lvl5pPr marL="1008429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0ECFB0-2D69-450A-BA30-9626A3F05DDE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373AEF-ABF4-4F43-973C-6C4716CB2793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154EE40-5E4D-46BC-B8B9-B781EA0D34CE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0589A2F4-68C4-4A8D-BCDA-1ED2F9722023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88929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_Yo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ummitpink">
            <a:extLst>
              <a:ext uri="{FF2B5EF4-FFF2-40B4-BE49-F238E27FC236}">
                <a16:creationId xmlns:a16="http://schemas.microsoft.com/office/drawing/2014/main" id="{DCE151BC-25D8-41A0-8CC5-9B5D23F1BE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67E3236-3BFA-49FE-817B-CDA727884803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 bwMode="black">
          <a:xfrm>
            <a:off x="269876" y="3529327"/>
            <a:ext cx="5108699" cy="1387928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Contact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B8BD6-A711-4A2B-B746-1B6F5FF44CFA}"/>
              </a:ext>
            </a:extLst>
          </p:cNvPr>
          <p:cNvSpPr txBox="1"/>
          <p:nvPr userDrawn="1"/>
        </p:nvSpPr>
        <p:spPr bwMode="black">
          <a:xfrm>
            <a:off x="269239" y="1841350"/>
            <a:ext cx="9979661" cy="1587651"/>
          </a:xfrm>
          <a:prstGeom prst="rect">
            <a:avLst/>
          </a:prstGeom>
          <a:noFill/>
        </p:spPr>
        <p:txBody>
          <a:bodyPr vert="horz" wrap="square" lIns="152400" tIns="76200" rIns="121920" bIns="76200" rtlCol="0" anchor="t" anchorCtr="0">
            <a:noAutofit/>
          </a:bodyPr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sz="9583" dirty="0">
                <a:solidFill>
                  <a:schemeClr val="tx1"/>
                </a:solidFill>
              </a:rPr>
              <a:t>Thank you!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A2F340-0598-4806-899C-D106A0B4FFC8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5279CAF-F798-4ED3-9CA6-061163C3287E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BD0D3F-F2A6-4DB9-A080-8F7EA66F7F83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  <p:sp>
        <p:nvSpPr>
          <p:cNvPr id="13" name="TextBox 3">
            <a:extLst>
              <a:ext uri="{FF2B5EF4-FFF2-40B4-BE49-F238E27FC236}">
                <a16:creationId xmlns:a16="http://schemas.microsoft.com/office/drawing/2014/main" id="{E72E0899-9E18-4317-B7E5-C3F57DDAF139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0401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vey Reminder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ummitpink">
            <a:extLst>
              <a:ext uri="{FF2B5EF4-FFF2-40B4-BE49-F238E27FC236}">
                <a16:creationId xmlns:a16="http://schemas.microsoft.com/office/drawing/2014/main" id="{6011423D-FFAE-4823-B491-6D62F5F386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50ECFB0-2D69-450A-BA30-9626A3F05DDE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373AEF-ABF4-4F43-973C-6C4716CB2793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154EE40-5E4D-46BC-B8B9-B781EA0D34CE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0589A2F4-68C4-4A8D-BCDA-1ED2F9722023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01847-5CAF-4FC3-8F2A-C22DD706ADBB}"/>
              </a:ext>
            </a:extLst>
          </p:cNvPr>
          <p:cNvSpPr txBox="1"/>
          <p:nvPr userDrawn="1"/>
        </p:nvSpPr>
        <p:spPr bwMode="white">
          <a:xfrm>
            <a:off x="2345605" y="3273402"/>
            <a:ext cx="7500791" cy="1492716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500"/>
              </a:spcAft>
            </a:pPr>
            <a:r>
              <a:rPr lang="en-US" sz="45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Please complete the </a:t>
            </a:r>
            <a:br>
              <a:rPr lang="en-US" sz="45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</a:br>
            <a:r>
              <a:rPr lang="en-US" sz="45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session survey.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D23EE07-A5B5-48E3-9EA8-C1EAECD604BB}"/>
              </a:ext>
            </a:extLst>
          </p:cNvPr>
          <p:cNvSpPr/>
          <p:nvPr userDrawn="1"/>
        </p:nvSpPr>
        <p:spPr bwMode="auto">
          <a:xfrm>
            <a:off x="5308600" y="1204866"/>
            <a:ext cx="1574800" cy="1574800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304800" rIns="152400" bIns="1219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583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56411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88166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3" y="153249"/>
            <a:ext cx="10940405" cy="7269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4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12/5/22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2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12/5/22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3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12/5/22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2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12/5/22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4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FEB60-5DE5-5248-904E-A9BB651676DE}" type="datetimeFigureOut">
              <a:rPr lang="en-US" smtClean="0"/>
              <a:t>12/5/22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0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82880" tIns="146304" rIns="182880" bIns="146304" rtlCol="0" anchor="t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9"/>
            <a:ext cx="11653521" cy="18415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5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ransition>
    <p:fade/>
  </p:transition>
  <p:hf sldNum="0" hdr="0" ftr="0" dt="0"/>
  <p:txStyles>
    <p:titleStyle>
      <a:lvl1pPr algn="l" defTabSz="914362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0" baseline="0" dirty="0">
          <a:ln w="3175">
            <a:noFill/>
          </a:ln>
          <a:solidFill>
            <a:schemeClr val="tx1"/>
          </a:solidFill>
          <a:effectLst/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1pPr>
    </p:titleStyle>
    <p:bodyStyle>
      <a:lvl1pPr marL="0" marR="0" indent="0" algn="l" defTabSz="91436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2667" b="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336143" marR="0" indent="0" algn="l" defTabSz="914362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Arial" pitchFamily="34" charset="0"/>
        <a:buNone/>
        <a:tabLst/>
        <a:defRPr sz="200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560238" marR="0" indent="0" algn="l" defTabSz="914362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Arial" pitchFamily="34" charset="0"/>
        <a:buNone/>
        <a:tabLst/>
        <a:defRPr sz="200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784334" marR="0" indent="0" algn="l" defTabSz="914362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Arial" pitchFamily="34" charset="0"/>
        <a:buNone/>
        <a:tabLst/>
        <a:defRPr sz="1667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1008429" marR="0" indent="0" algn="l" defTabSz="914362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Arial" pitchFamily="34" charset="0"/>
        <a:buNone/>
        <a:tabLst/>
        <a:defRPr sz="1667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2514494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3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4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5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0">
          <p15:clr>
            <a:srgbClr val="5ACBF0"/>
          </p15:clr>
        </p15:guide>
        <p15:guide id="2" pos="204">
          <p15:clr>
            <a:srgbClr val="5ACBF0"/>
          </p15:clr>
        </p15:guide>
        <p15:guide id="3" pos="881">
          <p15:clr>
            <a:srgbClr val="5ACBF0"/>
          </p15:clr>
        </p15:guide>
        <p15:guide id="4" pos="1559">
          <p15:clr>
            <a:srgbClr val="5ACBF0"/>
          </p15:clr>
        </p15:guide>
        <p15:guide id="5" pos="2236">
          <p15:clr>
            <a:srgbClr val="5ACBF0"/>
          </p15:clr>
        </p15:guide>
        <p15:guide id="6" pos="2914">
          <p15:clr>
            <a:srgbClr val="5ACBF0"/>
          </p15:clr>
        </p15:guide>
        <p15:guide id="7" pos="3592">
          <p15:clr>
            <a:srgbClr val="5ACBF0"/>
          </p15:clr>
        </p15:guide>
        <p15:guide id="8" pos="4269">
          <p15:clr>
            <a:srgbClr val="5ACBF0"/>
          </p15:clr>
        </p15:guide>
        <p15:guide id="9" pos="4944">
          <p15:clr>
            <a:srgbClr val="5ACBF0"/>
          </p15:clr>
        </p15:guide>
        <p15:guide id="10" pos="5624">
          <p15:clr>
            <a:srgbClr val="5ACBF0"/>
          </p15:clr>
        </p15:guide>
        <p15:guide id="11" pos="6302">
          <p15:clr>
            <a:srgbClr val="5ACBF0"/>
          </p15:clr>
        </p15:guide>
        <p15:guide id="12" pos="6980">
          <p15:clr>
            <a:srgbClr val="5ACBF0"/>
          </p15:clr>
        </p15:guide>
        <p15:guide id="13" pos="7657">
          <p15:clr>
            <a:srgbClr val="5ACBF0"/>
          </p15:clr>
        </p15:guide>
        <p15:guide id="14" pos="8335">
          <p15:clr>
            <a:srgbClr val="5ACBF0"/>
          </p15:clr>
        </p15:guide>
        <p15:guide id="15" pos="9012">
          <p15:clr>
            <a:srgbClr val="5ACBF0"/>
          </p15:clr>
        </p15:guide>
        <p15:guide id="16" pos="339">
          <p15:clr>
            <a:srgbClr val="C35EA4"/>
          </p15:clr>
        </p15:guide>
        <p15:guide id="17" pos="8877">
          <p15:clr>
            <a:srgbClr val="C35EA4"/>
          </p15:clr>
        </p15:guide>
        <p15:guide id="18" orient="horz" pos="912">
          <p15:clr>
            <a:srgbClr val="5ACBF0"/>
          </p15:clr>
        </p15:guide>
        <p15:guide id="19" orient="horz" pos="1575">
          <p15:clr>
            <a:srgbClr val="5ACBF0"/>
          </p15:clr>
        </p15:guide>
        <p15:guide id="20" orient="horz" pos="2253">
          <p15:clr>
            <a:srgbClr val="5ACBF0"/>
          </p15:clr>
        </p15:guide>
        <p15:guide id="21" orient="horz" pos="2931">
          <p15:clr>
            <a:srgbClr val="5ACBF0"/>
          </p15:clr>
        </p15:guide>
        <p15:guide id="22" orient="horz" pos="3609">
          <p15:clr>
            <a:srgbClr val="5ACBF0"/>
          </p15:clr>
        </p15:guide>
        <p15:guide id="23" orient="horz" pos="4286">
          <p15:clr>
            <a:srgbClr val="5ACBF0"/>
          </p15:clr>
        </p15:guide>
        <p15:guide id="24" orient="horz" pos="4964">
          <p15:clr>
            <a:srgbClr val="5ACBF0"/>
          </p15:clr>
        </p15:guide>
        <p15:guide id="25" orient="horz" pos="355">
          <p15:clr>
            <a:srgbClr val="C35EA4"/>
          </p15:clr>
        </p15:guide>
        <p15:guide id="26" orient="horz" pos="4829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82880" tIns="146304" rIns="182880" bIns="146304" rtlCol="0" anchor="t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9"/>
            <a:ext cx="11653521" cy="18415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7844DB65-7BC5-46FD-90A0-CE01B3D0D3C6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1146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</p:sldLayoutIdLst>
  <p:transition>
    <p:fade/>
  </p:transition>
  <p:hf sldNum="0" hdr="0" ftr="0" dt="0"/>
  <p:txStyles>
    <p:titleStyle>
      <a:lvl1pPr algn="l" defTabSz="914362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0" baseline="0" dirty="0">
          <a:ln w="3175">
            <a:noFill/>
          </a:ln>
          <a:solidFill>
            <a:schemeClr val="tx1"/>
          </a:solidFill>
          <a:effectLst/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1pPr>
    </p:titleStyle>
    <p:bodyStyle>
      <a:lvl1pPr marL="0" marR="0" indent="0" algn="l" defTabSz="91436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2667" b="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336143" marR="0" indent="0" algn="l" defTabSz="914362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Arial" pitchFamily="34" charset="0"/>
        <a:buNone/>
        <a:tabLst/>
        <a:defRPr sz="200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560238" marR="0" indent="0" algn="l" defTabSz="914362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Arial" pitchFamily="34" charset="0"/>
        <a:buNone/>
        <a:tabLst/>
        <a:defRPr sz="200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784334" marR="0" indent="0" algn="l" defTabSz="914362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Arial" pitchFamily="34" charset="0"/>
        <a:buNone/>
        <a:tabLst/>
        <a:defRPr sz="1667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1008429" marR="0" indent="0" algn="l" defTabSz="914362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Arial" pitchFamily="34" charset="0"/>
        <a:buNone/>
        <a:tabLst/>
        <a:defRPr sz="1667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2514494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3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4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5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0">
          <p15:clr>
            <a:srgbClr val="5ACBF0"/>
          </p15:clr>
        </p15:guide>
        <p15:guide id="2" pos="204">
          <p15:clr>
            <a:srgbClr val="5ACBF0"/>
          </p15:clr>
        </p15:guide>
        <p15:guide id="3" pos="881">
          <p15:clr>
            <a:srgbClr val="5ACBF0"/>
          </p15:clr>
        </p15:guide>
        <p15:guide id="4" pos="1559">
          <p15:clr>
            <a:srgbClr val="5ACBF0"/>
          </p15:clr>
        </p15:guide>
        <p15:guide id="5" pos="2236">
          <p15:clr>
            <a:srgbClr val="5ACBF0"/>
          </p15:clr>
        </p15:guide>
        <p15:guide id="6" pos="2914">
          <p15:clr>
            <a:srgbClr val="5ACBF0"/>
          </p15:clr>
        </p15:guide>
        <p15:guide id="7" pos="3592">
          <p15:clr>
            <a:srgbClr val="5ACBF0"/>
          </p15:clr>
        </p15:guide>
        <p15:guide id="8" pos="4269">
          <p15:clr>
            <a:srgbClr val="5ACBF0"/>
          </p15:clr>
        </p15:guide>
        <p15:guide id="9" pos="4944">
          <p15:clr>
            <a:srgbClr val="5ACBF0"/>
          </p15:clr>
        </p15:guide>
        <p15:guide id="10" pos="5624">
          <p15:clr>
            <a:srgbClr val="5ACBF0"/>
          </p15:clr>
        </p15:guide>
        <p15:guide id="11" pos="6302">
          <p15:clr>
            <a:srgbClr val="5ACBF0"/>
          </p15:clr>
        </p15:guide>
        <p15:guide id="12" pos="6980">
          <p15:clr>
            <a:srgbClr val="5ACBF0"/>
          </p15:clr>
        </p15:guide>
        <p15:guide id="13" pos="7657">
          <p15:clr>
            <a:srgbClr val="5ACBF0"/>
          </p15:clr>
        </p15:guide>
        <p15:guide id="14" pos="8335">
          <p15:clr>
            <a:srgbClr val="5ACBF0"/>
          </p15:clr>
        </p15:guide>
        <p15:guide id="15" pos="9012">
          <p15:clr>
            <a:srgbClr val="5ACBF0"/>
          </p15:clr>
        </p15:guide>
        <p15:guide id="16" pos="339">
          <p15:clr>
            <a:srgbClr val="C35EA4"/>
          </p15:clr>
        </p15:guide>
        <p15:guide id="17" pos="8877">
          <p15:clr>
            <a:srgbClr val="C35EA4"/>
          </p15:clr>
        </p15:guide>
        <p15:guide id="18" orient="horz" pos="912">
          <p15:clr>
            <a:srgbClr val="5ACBF0"/>
          </p15:clr>
        </p15:guide>
        <p15:guide id="19" orient="horz" pos="1575">
          <p15:clr>
            <a:srgbClr val="5ACBF0"/>
          </p15:clr>
        </p15:guide>
        <p15:guide id="20" orient="horz" pos="2253">
          <p15:clr>
            <a:srgbClr val="5ACBF0"/>
          </p15:clr>
        </p15:guide>
        <p15:guide id="21" orient="horz" pos="2931">
          <p15:clr>
            <a:srgbClr val="5ACBF0"/>
          </p15:clr>
        </p15:guide>
        <p15:guide id="22" orient="horz" pos="3609">
          <p15:clr>
            <a:srgbClr val="5ACBF0"/>
          </p15:clr>
        </p15:guide>
        <p15:guide id="23" orient="horz" pos="4286">
          <p15:clr>
            <a:srgbClr val="5ACBF0"/>
          </p15:clr>
        </p15:guide>
        <p15:guide id="24" orient="horz" pos="4964">
          <p15:clr>
            <a:srgbClr val="5ACBF0"/>
          </p15:clr>
        </p15:guide>
        <p15:guide id="25" orient="horz" pos="355">
          <p15:clr>
            <a:srgbClr val="C35EA4"/>
          </p15:clr>
        </p15:guide>
        <p15:guide id="26" orient="horz" pos="4829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png"/><Relationship Id="rId18" Type="http://schemas.openxmlformats.org/officeDocument/2006/relationships/image" Target="../media/image24.svg"/><Relationship Id="rId3" Type="http://schemas.openxmlformats.org/officeDocument/2006/relationships/image" Target="../media/image6.png"/><Relationship Id="rId7" Type="http://schemas.openxmlformats.org/officeDocument/2006/relationships/image" Target="../media/image12.svg"/><Relationship Id="rId12" Type="http://schemas.openxmlformats.org/officeDocument/2006/relationships/image" Target="../media/image18.sv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svg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5" Type="http://schemas.openxmlformats.org/officeDocument/2006/relationships/image" Target="../media/image8.jpe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19" Type="http://schemas.openxmlformats.org/officeDocument/2006/relationships/image" Target="../media/image25.png"/><Relationship Id="rId4" Type="http://schemas.openxmlformats.org/officeDocument/2006/relationships/image" Target="../media/image7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7.svg"/><Relationship Id="rId18" Type="http://schemas.openxmlformats.org/officeDocument/2006/relationships/image" Target="../media/image26.svg"/><Relationship Id="rId3" Type="http://schemas.openxmlformats.org/officeDocument/2006/relationships/image" Target="../media/image11.png"/><Relationship Id="rId7" Type="http://schemas.openxmlformats.org/officeDocument/2006/relationships/image" Target="../media/image18.svg"/><Relationship Id="rId12" Type="http://schemas.openxmlformats.org/officeDocument/2006/relationships/image" Target="../media/image6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4.svg"/><Relationship Id="rId20" Type="http://schemas.openxmlformats.org/officeDocument/2006/relationships/image" Target="../media/image28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4.jpeg"/><Relationship Id="rId15" Type="http://schemas.openxmlformats.org/officeDocument/2006/relationships/image" Target="../media/image23.png"/><Relationship Id="rId10" Type="http://schemas.openxmlformats.org/officeDocument/2006/relationships/image" Target="../media/image21.png"/><Relationship Id="rId19" Type="http://schemas.openxmlformats.org/officeDocument/2006/relationships/image" Target="../media/image27.png"/><Relationship Id="rId4" Type="http://schemas.openxmlformats.org/officeDocument/2006/relationships/image" Target="../media/image12.svg"/><Relationship Id="rId9" Type="http://schemas.openxmlformats.org/officeDocument/2006/relationships/image" Target="../media/image20.svg"/><Relationship Id="rId1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1.pn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4.jpeg"/><Relationship Id="rId15" Type="http://schemas.openxmlformats.org/officeDocument/2006/relationships/image" Target="../media/image30.svg"/><Relationship Id="rId10" Type="http://schemas.openxmlformats.org/officeDocument/2006/relationships/image" Target="../media/image21.png"/><Relationship Id="rId4" Type="http://schemas.openxmlformats.org/officeDocument/2006/relationships/image" Target="../media/image12.svg"/><Relationship Id="rId9" Type="http://schemas.openxmlformats.org/officeDocument/2006/relationships/image" Target="../media/image20.sv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18" Type="http://schemas.openxmlformats.org/officeDocument/2006/relationships/image" Target="../media/image6.png"/><Relationship Id="rId3" Type="http://schemas.openxmlformats.org/officeDocument/2006/relationships/image" Target="../media/image11.pn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7.png"/><Relationship Id="rId20" Type="http://schemas.openxmlformats.org/officeDocument/2006/relationships/image" Target="../media/image8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4.jpeg"/><Relationship Id="rId15" Type="http://schemas.openxmlformats.org/officeDocument/2006/relationships/image" Target="../media/image30.svg"/><Relationship Id="rId10" Type="http://schemas.openxmlformats.org/officeDocument/2006/relationships/image" Target="../media/image21.png"/><Relationship Id="rId19" Type="http://schemas.openxmlformats.org/officeDocument/2006/relationships/image" Target="../media/image7.svg"/><Relationship Id="rId4" Type="http://schemas.openxmlformats.org/officeDocument/2006/relationships/image" Target="../media/image12.svg"/><Relationship Id="rId9" Type="http://schemas.openxmlformats.org/officeDocument/2006/relationships/image" Target="../media/image20.svg"/><Relationship Id="rId1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18" Type="http://schemas.openxmlformats.org/officeDocument/2006/relationships/image" Target="../media/image44.svg"/><Relationship Id="rId3" Type="http://schemas.openxmlformats.org/officeDocument/2006/relationships/image" Target="../media/image11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2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svg"/><Relationship Id="rId4" Type="http://schemas.openxmlformats.org/officeDocument/2006/relationships/image" Target="../media/image12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42659" y="2629126"/>
            <a:ext cx="1905000" cy="17907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r>
              <a:rPr lang="en-US" b="1" i="1" dirty="0">
                <a:solidFill>
                  <a:schemeClr val="tx1"/>
                </a:solidFill>
              </a:rPr>
              <a:t>yelb-ui</a:t>
            </a:r>
          </a:p>
        </p:txBody>
      </p:sp>
      <p:sp>
        <p:nvSpPr>
          <p:cNvPr id="5" name="Rectangle 4"/>
          <p:cNvSpPr/>
          <p:nvPr/>
        </p:nvSpPr>
        <p:spPr>
          <a:xfrm>
            <a:off x="6868887" y="4006169"/>
            <a:ext cx="1926771" cy="123008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r>
              <a:rPr lang="en-US" b="1" i="1" dirty="0">
                <a:solidFill>
                  <a:schemeClr val="tx1"/>
                </a:solidFill>
              </a:rPr>
              <a:t>yelb-appserver</a:t>
            </a:r>
          </a:p>
        </p:txBody>
      </p:sp>
      <p:sp>
        <p:nvSpPr>
          <p:cNvPr id="6" name="Can 5"/>
          <p:cNvSpPr/>
          <p:nvPr/>
        </p:nvSpPr>
        <p:spPr>
          <a:xfrm>
            <a:off x="10225733" y="5019472"/>
            <a:ext cx="1213995" cy="793499"/>
          </a:xfrm>
          <a:prstGeom prst="ca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r>
              <a:rPr lang="en-US" b="1" i="1" dirty="0">
                <a:solidFill>
                  <a:schemeClr val="tx1"/>
                </a:solidFill>
              </a:rPr>
              <a:t>yelb-cache</a:t>
            </a:r>
          </a:p>
        </p:txBody>
      </p:sp>
      <p:cxnSp>
        <p:nvCxnSpPr>
          <p:cNvPr id="10" name="Elbow Connector 9"/>
          <p:cNvCxnSpPr>
            <a:stCxn id="6" idx="2"/>
            <a:endCxn id="5" idx="3"/>
          </p:cNvCxnSpPr>
          <p:nvPr/>
        </p:nvCxnSpPr>
        <p:spPr>
          <a:xfrm rot="10800000">
            <a:off x="8795659" y="4621212"/>
            <a:ext cx="1430075" cy="79501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5" idx="3"/>
            <a:endCxn id="5" idx="0"/>
          </p:cNvCxnSpPr>
          <p:nvPr/>
        </p:nvCxnSpPr>
        <p:spPr>
          <a:xfrm>
            <a:off x="5551714" y="3543532"/>
            <a:ext cx="2280559" cy="462637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988630" y="4278313"/>
            <a:ext cx="1698172" cy="4136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ruby - sinatra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060371" y="3255060"/>
            <a:ext cx="1491343" cy="5769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nginx</a:t>
            </a:r>
          </a:p>
        </p:txBody>
      </p:sp>
      <p:sp>
        <p:nvSpPr>
          <p:cNvPr id="30" name="Snip Single Corner Rectangle 29"/>
          <p:cNvSpPr/>
          <p:nvPr/>
        </p:nvSpPr>
        <p:spPr>
          <a:xfrm>
            <a:off x="4144736" y="2852286"/>
            <a:ext cx="1059562" cy="359231"/>
          </a:xfrm>
          <a:prstGeom prst="snip1Rect">
            <a:avLst>
              <a:gd name="adj" fmla="val 32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/>
              <a:t>UI (Angular 2)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144736" y="337457"/>
            <a:ext cx="1406978" cy="9797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Browser</a:t>
            </a:r>
          </a:p>
        </p:txBody>
      </p:sp>
      <p:cxnSp>
        <p:nvCxnSpPr>
          <p:cNvPr id="35" name="Elbow Connector 34"/>
          <p:cNvCxnSpPr/>
          <p:nvPr/>
        </p:nvCxnSpPr>
        <p:spPr>
          <a:xfrm rot="5400000">
            <a:off x="3755801" y="1910555"/>
            <a:ext cx="1535118" cy="348349"/>
          </a:xfrm>
          <a:prstGeom prst="bentConnector3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6200000" flipH="1">
            <a:off x="4224563" y="2121810"/>
            <a:ext cx="1937892" cy="328610"/>
          </a:xfrm>
          <a:prstGeom prst="bentConnector3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25" idx="3"/>
          </p:cNvCxnSpPr>
          <p:nvPr/>
        </p:nvCxnSpPr>
        <p:spPr>
          <a:xfrm rot="16200000" flipH="1">
            <a:off x="5310528" y="3302346"/>
            <a:ext cx="288472" cy="193900"/>
          </a:xfrm>
          <a:prstGeom prst="bentConnector4">
            <a:avLst>
              <a:gd name="adj1" fmla="val 97150"/>
              <a:gd name="adj2" fmla="val 127593"/>
            </a:avLst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3906272" y="1943105"/>
            <a:ext cx="442913" cy="37011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Oval 51"/>
          <p:cNvSpPr/>
          <p:nvPr/>
        </p:nvSpPr>
        <p:spPr>
          <a:xfrm>
            <a:off x="5346585" y="1943105"/>
            <a:ext cx="442913" cy="37011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Oval 52"/>
          <p:cNvSpPr/>
          <p:nvPr/>
        </p:nvSpPr>
        <p:spPr>
          <a:xfrm>
            <a:off x="9289239" y="4128634"/>
            <a:ext cx="442913" cy="37011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6619197" y="3098575"/>
            <a:ext cx="442913" cy="37011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Can 30"/>
          <p:cNvSpPr/>
          <p:nvPr/>
        </p:nvSpPr>
        <p:spPr>
          <a:xfrm>
            <a:off x="5029205" y="5445408"/>
            <a:ext cx="1541006" cy="1206218"/>
          </a:xfrm>
          <a:prstGeom prst="can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r>
              <a:rPr lang="en-US" b="1" i="1" dirty="0">
                <a:solidFill>
                  <a:schemeClr val="tx1"/>
                </a:solidFill>
              </a:rPr>
              <a:t>yelb-db</a:t>
            </a:r>
          </a:p>
        </p:txBody>
      </p:sp>
      <p:cxnSp>
        <p:nvCxnSpPr>
          <p:cNvPr id="32" name="Elbow Connector 31"/>
          <p:cNvCxnSpPr>
            <a:stCxn id="31" idx="4"/>
            <a:endCxn id="5" idx="2"/>
          </p:cNvCxnSpPr>
          <p:nvPr/>
        </p:nvCxnSpPr>
        <p:spPr>
          <a:xfrm flipV="1">
            <a:off x="6570211" y="5236254"/>
            <a:ext cx="1262062" cy="812263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0440962" y="5291845"/>
            <a:ext cx="822450" cy="194292"/>
          </a:xfrm>
          <a:prstGeom prst="roundRect">
            <a:avLst/>
          </a:prstGeom>
          <a:solidFill>
            <a:srgbClr val="FF0000">
              <a:alpha val="7400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redis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097717" y="5859065"/>
            <a:ext cx="1383562" cy="317999"/>
          </a:xfrm>
          <a:prstGeom prst="roundRect">
            <a:avLst/>
          </a:prstGeom>
          <a:solidFill>
            <a:srgbClr val="7030A0">
              <a:alpha val="7300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Postgres</a:t>
            </a:r>
          </a:p>
        </p:txBody>
      </p:sp>
      <p:sp>
        <p:nvSpPr>
          <p:cNvPr id="42" name="Oval 41"/>
          <p:cNvSpPr/>
          <p:nvPr/>
        </p:nvSpPr>
        <p:spPr>
          <a:xfrm>
            <a:off x="7201242" y="6114288"/>
            <a:ext cx="442913" cy="37011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EA594C-1274-4843-966F-191552ADC839}"/>
              </a:ext>
            </a:extLst>
          </p:cNvPr>
          <p:cNvSpPr txBox="1"/>
          <p:nvPr/>
        </p:nvSpPr>
        <p:spPr>
          <a:xfrm>
            <a:off x="4756117" y="2332211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port 80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FE3504-9A97-3A43-AEB6-D1F4AC9AC6A6}"/>
              </a:ext>
            </a:extLst>
          </p:cNvPr>
          <p:cNvSpPr txBox="1"/>
          <p:nvPr/>
        </p:nvSpPr>
        <p:spPr>
          <a:xfrm>
            <a:off x="3727760" y="2330130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port 80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41E7E9-0B5A-FD4A-B2EC-CF394E9BA320}"/>
              </a:ext>
            </a:extLst>
          </p:cNvPr>
          <p:cNvSpPr txBox="1"/>
          <p:nvPr/>
        </p:nvSpPr>
        <p:spPr>
          <a:xfrm>
            <a:off x="7061520" y="3680655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port 4567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CF5784-93E1-614D-8DDC-E1392E750019}"/>
              </a:ext>
            </a:extLst>
          </p:cNvPr>
          <p:cNvSpPr txBox="1"/>
          <p:nvPr/>
        </p:nvSpPr>
        <p:spPr>
          <a:xfrm>
            <a:off x="6582403" y="5771518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port 5432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1D7333-BA31-394B-B1FD-CEE0284E26D7}"/>
              </a:ext>
            </a:extLst>
          </p:cNvPr>
          <p:cNvSpPr txBox="1"/>
          <p:nvPr/>
        </p:nvSpPr>
        <p:spPr>
          <a:xfrm>
            <a:off x="9424351" y="5416221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port 6379 </a:t>
            </a:r>
          </a:p>
        </p:txBody>
      </p:sp>
    </p:spTree>
    <p:extLst>
      <p:ext uri="{BB962C8B-B14F-4D97-AF65-F5344CB8AC3E}">
        <p14:creationId xmlns:p14="http://schemas.microsoft.com/office/powerpoint/2010/main" val="90912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7DF7D79-79F0-184B-AF21-4FDD69DEF603}"/>
              </a:ext>
            </a:extLst>
          </p:cNvPr>
          <p:cNvGrpSpPr/>
          <p:nvPr/>
        </p:nvGrpSpPr>
        <p:grpSpPr>
          <a:xfrm>
            <a:off x="8536361" y="3569254"/>
            <a:ext cx="1261088" cy="891141"/>
            <a:chOff x="2915951" y="2340936"/>
            <a:chExt cx="1513305" cy="106937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C98138-0AB8-CB43-ACFA-5CF1266086FC}"/>
                </a:ext>
              </a:extLst>
            </p:cNvPr>
            <p:cNvSpPr txBox="1"/>
            <p:nvPr/>
          </p:nvSpPr>
          <p:spPr>
            <a:xfrm>
              <a:off x="2915951" y="3083985"/>
              <a:ext cx="1513305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EC2</a:t>
              </a: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E834E169-06FA-BE4C-8002-653100A27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17003" y="2340936"/>
              <a:ext cx="711200" cy="711200"/>
            </a:xfrm>
            <a:prstGeom prst="rect">
              <a:avLst/>
            </a:prstGeom>
          </p:spPr>
        </p:pic>
      </p:grpSp>
      <p:pic>
        <p:nvPicPr>
          <p:cNvPr id="2050" name="Picture 2" descr="Risultati immagini per linux pinguin">
            <a:extLst>
              <a:ext uri="{FF2B5EF4-FFF2-40B4-BE49-F238E27FC236}">
                <a16:creationId xmlns:a16="http://schemas.microsoft.com/office/drawing/2014/main" id="{BF2550C6-AEC6-C54A-9855-A720955ED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066" y="2790227"/>
            <a:ext cx="675677" cy="6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2FB2AF9-E050-FD47-AC68-436141790A3B}"/>
              </a:ext>
            </a:extLst>
          </p:cNvPr>
          <p:cNvGrpSpPr/>
          <p:nvPr/>
        </p:nvGrpSpPr>
        <p:grpSpPr>
          <a:xfrm>
            <a:off x="10247127" y="5755205"/>
            <a:ext cx="1261088" cy="891141"/>
            <a:chOff x="2915951" y="2340936"/>
            <a:chExt cx="1513305" cy="106937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A97480-3540-8648-8DD7-C80E729F8C7B}"/>
                </a:ext>
              </a:extLst>
            </p:cNvPr>
            <p:cNvSpPr txBox="1"/>
            <p:nvPr/>
          </p:nvSpPr>
          <p:spPr>
            <a:xfrm>
              <a:off x="2915951" y="3083985"/>
              <a:ext cx="1513305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EC2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19B6EC30-DC53-0242-80CC-AD5218C2B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17003" y="2340936"/>
              <a:ext cx="711200" cy="711200"/>
            </a:xfrm>
            <a:prstGeom prst="rect">
              <a:avLst/>
            </a:prstGeom>
          </p:spPr>
        </p:pic>
      </p:grpSp>
      <p:pic>
        <p:nvPicPr>
          <p:cNvPr id="22" name="Picture 2" descr="Risultati immagini per linux pinguin">
            <a:extLst>
              <a:ext uri="{FF2B5EF4-FFF2-40B4-BE49-F238E27FC236}">
                <a16:creationId xmlns:a16="http://schemas.microsoft.com/office/drawing/2014/main" id="{FB4EDADA-CA02-854C-97B2-F3A8AB227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832" y="4976178"/>
            <a:ext cx="675677" cy="6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C148E9C-053D-4446-B8E1-3B2BB8A984AB}"/>
              </a:ext>
            </a:extLst>
          </p:cNvPr>
          <p:cNvGrpSpPr/>
          <p:nvPr/>
        </p:nvGrpSpPr>
        <p:grpSpPr>
          <a:xfrm>
            <a:off x="5591054" y="4801436"/>
            <a:ext cx="1261088" cy="891141"/>
            <a:chOff x="2915951" y="2340936"/>
            <a:chExt cx="1513305" cy="106937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DC32185-A641-D44E-8BF9-21AC26798D85}"/>
                </a:ext>
              </a:extLst>
            </p:cNvPr>
            <p:cNvSpPr txBox="1"/>
            <p:nvPr/>
          </p:nvSpPr>
          <p:spPr>
            <a:xfrm>
              <a:off x="2915951" y="3083985"/>
              <a:ext cx="1513305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EC2</a:t>
              </a:r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9D2DA48C-7D4F-C042-A294-6E562BB98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17003" y="2340936"/>
              <a:ext cx="711200" cy="711200"/>
            </a:xfrm>
            <a:prstGeom prst="rect">
              <a:avLst/>
            </a:prstGeom>
          </p:spPr>
        </p:pic>
      </p:grpSp>
      <p:pic>
        <p:nvPicPr>
          <p:cNvPr id="27" name="Picture 2" descr="Risultati immagini per linux pinguin">
            <a:extLst>
              <a:ext uri="{FF2B5EF4-FFF2-40B4-BE49-F238E27FC236}">
                <a16:creationId xmlns:a16="http://schemas.microsoft.com/office/drawing/2014/main" id="{8E1ABEF3-42CB-4241-A3D4-B022BAECC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759" y="4022409"/>
            <a:ext cx="675677" cy="6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EA4A5FA-617E-A340-A5E8-348E35953419}"/>
              </a:ext>
            </a:extLst>
          </p:cNvPr>
          <p:cNvGrpSpPr/>
          <p:nvPr/>
        </p:nvGrpSpPr>
        <p:grpSpPr>
          <a:xfrm>
            <a:off x="2622190" y="3925748"/>
            <a:ext cx="1261088" cy="891141"/>
            <a:chOff x="2915951" y="2340936"/>
            <a:chExt cx="1513305" cy="106937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8FC3C52-4A5A-DF40-BB82-6482871B9971}"/>
                </a:ext>
              </a:extLst>
            </p:cNvPr>
            <p:cNvSpPr txBox="1"/>
            <p:nvPr/>
          </p:nvSpPr>
          <p:spPr>
            <a:xfrm>
              <a:off x="2915951" y="3083985"/>
              <a:ext cx="1513305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EC2</a:t>
              </a:r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0DFEF4EF-95EF-6A47-985F-CF84D2DF1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17003" y="2340936"/>
              <a:ext cx="711200" cy="711200"/>
            </a:xfrm>
            <a:prstGeom prst="rect">
              <a:avLst/>
            </a:prstGeom>
          </p:spPr>
        </p:pic>
      </p:grpSp>
      <p:pic>
        <p:nvPicPr>
          <p:cNvPr id="31" name="Picture 2" descr="Risultati immagini per linux pinguin">
            <a:extLst>
              <a:ext uri="{FF2B5EF4-FFF2-40B4-BE49-F238E27FC236}">
                <a16:creationId xmlns:a16="http://schemas.microsoft.com/office/drawing/2014/main" id="{F285EEC9-D52D-0142-980A-10F7F4730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895" y="3146721"/>
            <a:ext cx="675677" cy="6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0BFB08E-F452-C346-974D-480739345459}"/>
              </a:ext>
            </a:extLst>
          </p:cNvPr>
          <p:cNvSpPr/>
          <p:nvPr/>
        </p:nvSpPr>
        <p:spPr bwMode="auto">
          <a:xfrm>
            <a:off x="2206851" y="2273890"/>
            <a:ext cx="2091765" cy="78469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rPr>
              <a:t>Angular – UI </a:t>
            </a:r>
          </a:p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rPr>
              <a:t>NGINX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0F67263-3D22-0A4F-B4BB-14AE1AD9267E}"/>
              </a:ext>
            </a:extLst>
          </p:cNvPr>
          <p:cNvSpPr/>
          <p:nvPr/>
        </p:nvSpPr>
        <p:spPr bwMode="auto">
          <a:xfrm>
            <a:off x="8536361" y="2214483"/>
            <a:ext cx="1232153" cy="519162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rPr>
              <a:t>Redis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17534C5-02DC-B743-8CDF-BBCC1A55AB33}"/>
              </a:ext>
            </a:extLst>
          </p:cNvPr>
          <p:cNvSpPr/>
          <p:nvPr/>
        </p:nvSpPr>
        <p:spPr bwMode="auto">
          <a:xfrm>
            <a:off x="5011206" y="3406587"/>
            <a:ext cx="2450353" cy="5191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Amazon Ember"/>
                <a:ea typeface="Segoe UI" pitchFamily="34" charset="0"/>
                <a:cs typeface="Segoe UI" pitchFamily="34" charset="0"/>
              </a:rPr>
              <a:t>Ruby – App server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69093D0-9641-2A44-AA68-98D88F32F5FE}"/>
              </a:ext>
            </a:extLst>
          </p:cNvPr>
          <p:cNvSpPr/>
          <p:nvPr/>
        </p:nvSpPr>
        <p:spPr bwMode="auto">
          <a:xfrm>
            <a:off x="10096163" y="4386028"/>
            <a:ext cx="1563015" cy="519162"/>
          </a:xfrm>
          <a:prstGeom prst="roundRect">
            <a:avLst/>
          </a:prstGeom>
          <a:solidFill>
            <a:srgbClr val="A166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Amazon Ember"/>
                <a:ea typeface="Segoe UI" pitchFamily="34" charset="0"/>
                <a:cs typeface="Segoe UI" pitchFamily="34" charset="0"/>
              </a:rPr>
              <a:t>Postgres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7B564FAD-7D7D-FC45-AA17-F2F4ECB8E1D6}"/>
              </a:ext>
            </a:extLst>
          </p:cNvPr>
          <p:cNvCxnSpPr>
            <a:cxnSpLocks/>
            <a:stCxn id="1026" idx="1"/>
            <a:endCxn id="5" idx="0"/>
          </p:cNvCxnSpPr>
          <p:nvPr/>
        </p:nvCxnSpPr>
        <p:spPr>
          <a:xfrm rot="10800000" flipV="1">
            <a:off x="3252734" y="1415582"/>
            <a:ext cx="2128363" cy="858307"/>
          </a:xfrm>
          <a:prstGeom prst="bentConnector2">
            <a:avLst/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6EB47818-C4A2-814C-81DD-5FB1AA360D48}"/>
              </a:ext>
            </a:extLst>
          </p:cNvPr>
          <p:cNvCxnSpPr>
            <a:cxnSpLocks/>
            <a:stCxn id="1026" idx="2"/>
            <a:endCxn id="33" idx="0"/>
          </p:cNvCxnSpPr>
          <p:nvPr/>
        </p:nvCxnSpPr>
        <p:spPr>
          <a:xfrm rot="16200000" flipH="1">
            <a:off x="5228193" y="2398396"/>
            <a:ext cx="1576049" cy="44033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37">
            <a:extLst>
              <a:ext uri="{FF2B5EF4-FFF2-40B4-BE49-F238E27FC236}">
                <a16:creationId xmlns:a16="http://schemas.microsoft.com/office/drawing/2014/main" id="{73696151-2A5D-2C41-BDC6-5590ED5D2D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30251" y="2330488"/>
            <a:ext cx="391583" cy="39158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E567901-C6D0-D246-8B11-73283B38CACC}"/>
              </a:ext>
            </a:extLst>
          </p:cNvPr>
          <p:cNvSpPr txBox="1"/>
          <p:nvPr/>
        </p:nvSpPr>
        <p:spPr>
          <a:xfrm>
            <a:off x="11179064" y="2770884"/>
            <a:ext cx="893958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232F3E"/>
                </a:solidFill>
                <a:latin typeface="Amazon Ember"/>
              </a:rPr>
              <a:t>Internet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0EC034E4-0C06-C042-90D7-52AFD2340558}"/>
              </a:ext>
            </a:extLst>
          </p:cNvPr>
          <p:cNvCxnSpPr>
            <a:cxnSpLocks/>
            <a:stCxn id="39" idx="2"/>
            <a:endCxn id="34" idx="0"/>
          </p:cNvCxnSpPr>
          <p:nvPr/>
        </p:nvCxnSpPr>
        <p:spPr>
          <a:xfrm rot="5400000">
            <a:off x="10580252" y="3340237"/>
            <a:ext cx="1343210" cy="74837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7FAABACF-5A62-CD49-AA7A-929AD9897F6F}"/>
              </a:ext>
            </a:extLst>
          </p:cNvPr>
          <p:cNvCxnSpPr>
            <a:cxnSpLocks/>
            <a:stCxn id="39" idx="1"/>
            <a:endCxn id="32" idx="3"/>
          </p:cNvCxnSpPr>
          <p:nvPr/>
        </p:nvCxnSpPr>
        <p:spPr>
          <a:xfrm rot="10800000">
            <a:off x="9768514" y="2474065"/>
            <a:ext cx="1410550" cy="43278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DA4B1C-56B0-064E-B3E7-4B79325D4BCF}"/>
              </a:ext>
            </a:extLst>
          </p:cNvPr>
          <p:cNvGrpSpPr/>
          <p:nvPr/>
        </p:nvGrpSpPr>
        <p:grpSpPr>
          <a:xfrm>
            <a:off x="412867" y="2899125"/>
            <a:ext cx="893958" cy="712330"/>
            <a:chOff x="222378" y="2834053"/>
            <a:chExt cx="1072750" cy="854796"/>
          </a:xfrm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A61A9CFB-ADEA-E149-9A2B-A4830D5E7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3803" y="2834053"/>
              <a:ext cx="469900" cy="4699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534368F-6A96-8749-B4FF-6425F4B0B442}"/>
                </a:ext>
              </a:extLst>
            </p:cNvPr>
            <p:cNvSpPr txBox="1"/>
            <p:nvPr/>
          </p:nvSpPr>
          <p:spPr>
            <a:xfrm>
              <a:off x="222378" y="3362528"/>
              <a:ext cx="1072750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232F3E"/>
                  </a:solidFill>
                  <a:latin typeface="Amazon Ember"/>
                </a:rPr>
                <a:t>Client</a:t>
              </a:r>
            </a:p>
          </p:txBody>
        </p:sp>
      </p:grp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A6E2291E-4541-C143-AC33-EB44B6C32FBD}"/>
              </a:ext>
            </a:extLst>
          </p:cNvPr>
          <p:cNvCxnSpPr>
            <a:cxnSpLocks/>
            <a:stCxn id="48" idx="3"/>
            <a:endCxn id="5" idx="1"/>
          </p:cNvCxnSpPr>
          <p:nvPr/>
        </p:nvCxnSpPr>
        <p:spPr>
          <a:xfrm flipV="1">
            <a:off x="1306825" y="2666240"/>
            <a:ext cx="900026" cy="809248"/>
          </a:xfrm>
          <a:prstGeom prst="bentConnector3">
            <a:avLst/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521372C5-AEEC-CA4F-824E-6C0942760A01}"/>
              </a:ext>
            </a:extLst>
          </p:cNvPr>
          <p:cNvCxnSpPr>
            <a:cxnSpLocks/>
            <a:stCxn id="5" idx="3"/>
            <a:endCxn id="33" idx="1"/>
          </p:cNvCxnSpPr>
          <p:nvPr/>
        </p:nvCxnSpPr>
        <p:spPr>
          <a:xfrm>
            <a:off x="4298616" y="2666239"/>
            <a:ext cx="712590" cy="999928"/>
          </a:xfrm>
          <a:prstGeom prst="bentConnector3">
            <a:avLst/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ADC7B47-CE8F-404B-A7C6-B6B7276146BC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 flipV="1">
            <a:off x="7461559" y="2474064"/>
            <a:ext cx="1074802" cy="1192103"/>
          </a:xfrm>
          <a:prstGeom prst="bentConnector3">
            <a:avLst/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6E6E6BC9-7E68-D44E-A437-D32B1920CFCB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7400719" y="3816981"/>
            <a:ext cx="2695444" cy="828629"/>
          </a:xfrm>
          <a:prstGeom prst="bentConnector3">
            <a:avLst>
              <a:gd name="adj1" fmla="val 26719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30B051D-D731-184B-9282-5910CFADF60F}"/>
              </a:ext>
            </a:extLst>
          </p:cNvPr>
          <p:cNvSpPr txBox="1"/>
          <p:nvPr/>
        </p:nvSpPr>
        <p:spPr>
          <a:xfrm>
            <a:off x="187023" y="2035331"/>
            <a:ext cx="1345646" cy="869469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5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mazon Ember Light"/>
              </a:rPr>
              <a:t>Client connects to EC2</a:t>
            </a:r>
          </a:p>
        </p:txBody>
      </p:sp>
      <p:pic>
        <p:nvPicPr>
          <p:cNvPr id="1026" name="Picture 2" descr="Risultati immagini per GITHUB">
            <a:extLst>
              <a:ext uri="{FF2B5EF4-FFF2-40B4-BE49-F238E27FC236}">
                <a16:creationId xmlns:a16="http://schemas.microsoft.com/office/drawing/2014/main" id="{06321843-6A6A-6641-9D26-50C753D8F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096" y="1000628"/>
            <a:ext cx="829910" cy="82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1396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2" grpId="0" animBg="1"/>
      <p:bldP spid="33" grpId="0" animBg="1"/>
      <p:bldP spid="34" grpId="0" animBg="1"/>
      <p:bldP spid="39" grpId="0"/>
      <p:bldP spid="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2FB2AF9-E050-FD47-AC68-436141790A3B}"/>
              </a:ext>
            </a:extLst>
          </p:cNvPr>
          <p:cNvGrpSpPr/>
          <p:nvPr/>
        </p:nvGrpSpPr>
        <p:grpSpPr>
          <a:xfrm>
            <a:off x="6601284" y="5378741"/>
            <a:ext cx="1261088" cy="891141"/>
            <a:chOff x="2915951" y="2340936"/>
            <a:chExt cx="1513305" cy="106937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A97480-3540-8648-8DD7-C80E729F8C7B}"/>
                </a:ext>
              </a:extLst>
            </p:cNvPr>
            <p:cNvSpPr txBox="1"/>
            <p:nvPr/>
          </p:nvSpPr>
          <p:spPr>
            <a:xfrm>
              <a:off x="2915951" y="3083985"/>
              <a:ext cx="1513305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EC2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19B6EC30-DC53-0242-80CC-AD5218C2B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17003" y="2340936"/>
              <a:ext cx="711200" cy="711200"/>
            </a:xfrm>
            <a:prstGeom prst="rect">
              <a:avLst/>
            </a:prstGeom>
          </p:spPr>
        </p:pic>
      </p:grpSp>
      <p:pic>
        <p:nvPicPr>
          <p:cNvPr id="22" name="Picture 2" descr="Risultati immagini per linux pinguin">
            <a:extLst>
              <a:ext uri="{FF2B5EF4-FFF2-40B4-BE49-F238E27FC236}">
                <a16:creationId xmlns:a16="http://schemas.microsoft.com/office/drawing/2014/main" id="{FB4EDADA-CA02-854C-97B2-F3A8AB227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989" y="4599714"/>
            <a:ext cx="675677" cy="6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7B564FAD-7D7D-FC45-AA17-F2F4ECB8E1D6}"/>
              </a:ext>
            </a:extLst>
          </p:cNvPr>
          <p:cNvCxnSpPr>
            <a:cxnSpLocks/>
            <a:stCxn id="10242" idx="1"/>
          </p:cNvCxnSpPr>
          <p:nvPr/>
        </p:nvCxnSpPr>
        <p:spPr>
          <a:xfrm rot="10800000" flipV="1">
            <a:off x="3252734" y="1925078"/>
            <a:ext cx="1653698" cy="811988"/>
          </a:xfrm>
          <a:prstGeom prst="bentConnector2">
            <a:avLst/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6EB47818-C4A2-814C-81DD-5FB1AA360D48}"/>
              </a:ext>
            </a:extLst>
          </p:cNvPr>
          <p:cNvCxnSpPr>
            <a:cxnSpLocks/>
            <a:stCxn id="10242" idx="2"/>
          </p:cNvCxnSpPr>
          <p:nvPr/>
        </p:nvCxnSpPr>
        <p:spPr>
          <a:xfrm rot="16200000" flipH="1">
            <a:off x="5316706" y="2687607"/>
            <a:ext cx="1050798" cy="36775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DA4B1C-56B0-064E-B3E7-4B79325D4BCF}"/>
              </a:ext>
            </a:extLst>
          </p:cNvPr>
          <p:cNvGrpSpPr/>
          <p:nvPr/>
        </p:nvGrpSpPr>
        <p:grpSpPr>
          <a:xfrm>
            <a:off x="412867" y="2809480"/>
            <a:ext cx="893958" cy="712330"/>
            <a:chOff x="222378" y="2834053"/>
            <a:chExt cx="1072750" cy="854796"/>
          </a:xfrm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A61A9CFB-ADEA-E149-9A2B-A4830D5E7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3803" y="2834053"/>
              <a:ext cx="469900" cy="4699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534368F-6A96-8749-B4FF-6425F4B0B442}"/>
                </a:ext>
              </a:extLst>
            </p:cNvPr>
            <p:cNvSpPr txBox="1"/>
            <p:nvPr/>
          </p:nvSpPr>
          <p:spPr>
            <a:xfrm>
              <a:off x="222378" y="3362528"/>
              <a:ext cx="1072750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232F3E"/>
                  </a:solidFill>
                  <a:latin typeface="Amazon Ember"/>
                </a:rPr>
                <a:t>Client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730B051D-D731-184B-9282-5910CFADF60F}"/>
              </a:ext>
            </a:extLst>
          </p:cNvPr>
          <p:cNvSpPr txBox="1"/>
          <p:nvPr/>
        </p:nvSpPr>
        <p:spPr>
          <a:xfrm>
            <a:off x="187023" y="1945686"/>
            <a:ext cx="1345646" cy="869469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5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mazon Ember Light"/>
              </a:rPr>
              <a:t>Client connects to ELB</a:t>
            </a:r>
          </a:p>
        </p:txBody>
      </p:sp>
      <p:pic>
        <p:nvPicPr>
          <p:cNvPr id="10242" name="Picture 2" descr="Risultati immagini per docker hub">
            <a:extLst>
              <a:ext uri="{FF2B5EF4-FFF2-40B4-BE49-F238E27FC236}">
                <a16:creationId xmlns:a16="http://schemas.microsoft.com/office/drawing/2014/main" id="{6DE1DFF8-7948-AE42-9502-96F2677A0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432" y="1504072"/>
            <a:ext cx="1503594" cy="84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9DC36500-2D0B-F94D-AE58-D1E8E88F4139}"/>
              </a:ext>
            </a:extLst>
          </p:cNvPr>
          <p:cNvCxnSpPr>
            <a:cxnSpLocks/>
            <a:endCxn id="129" idx="0"/>
          </p:cNvCxnSpPr>
          <p:nvPr/>
        </p:nvCxnSpPr>
        <p:spPr>
          <a:xfrm>
            <a:off x="6329927" y="2157362"/>
            <a:ext cx="2551257" cy="385694"/>
          </a:xfrm>
          <a:prstGeom prst="bentConnector2">
            <a:avLst/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B19EE5CE-267C-5543-B75C-B864F507B38C}"/>
              </a:ext>
            </a:extLst>
          </p:cNvPr>
          <p:cNvCxnSpPr>
            <a:cxnSpLocks/>
            <a:stCxn id="10242" idx="3"/>
            <a:endCxn id="137" idx="3"/>
          </p:cNvCxnSpPr>
          <p:nvPr/>
        </p:nvCxnSpPr>
        <p:spPr>
          <a:xfrm>
            <a:off x="6410026" y="1925079"/>
            <a:ext cx="3267485" cy="2036103"/>
          </a:xfrm>
          <a:prstGeom prst="bentConnector3">
            <a:avLst>
              <a:gd name="adj1" fmla="val 111774"/>
            </a:avLst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A5CCFF0-BAB5-9746-9599-AAAC4BA58F73}"/>
              </a:ext>
            </a:extLst>
          </p:cNvPr>
          <p:cNvGrpSpPr/>
          <p:nvPr/>
        </p:nvGrpSpPr>
        <p:grpSpPr>
          <a:xfrm>
            <a:off x="7845504" y="5376165"/>
            <a:ext cx="1261088" cy="891141"/>
            <a:chOff x="2915951" y="2340936"/>
            <a:chExt cx="1513305" cy="1069370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696DDF7-9777-064E-AEE4-4336C600A736}"/>
                </a:ext>
              </a:extLst>
            </p:cNvPr>
            <p:cNvSpPr txBox="1"/>
            <p:nvPr/>
          </p:nvSpPr>
          <p:spPr>
            <a:xfrm>
              <a:off x="2915951" y="3083985"/>
              <a:ext cx="1513305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EC2</a:t>
              </a:r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D2832A66-9CE9-1140-9EDF-BD78A4E79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17003" y="2340936"/>
              <a:ext cx="711200" cy="711200"/>
            </a:xfrm>
            <a:prstGeom prst="rect">
              <a:avLst/>
            </a:prstGeom>
          </p:spPr>
        </p:pic>
      </p:grpSp>
      <p:pic>
        <p:nvPicPr>
          <p:cNvPr id="70" name="Picture 2" descr="Risultati immagini per linux pinguin">
            <a:extLst>
              <a:ext uri="{FF2B5EF4-FFF2-40B4-BE49-F238E27FC236}">
                <a16:creationId xmlns:a16="http://schemas.microsoft.com/office/drawing/2014/main" id="{35621E25-9077-BC42-A514-130F947C1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08" y="4597138"/>
            <a:ext cx="675677" cy="6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D7DC0EB6-4745-9646-B40E-D2D99B0497DD}"/>
              </a:ext>
            </a:extLst>
          </p:cNvPr>
          <p:cNvGrpSpPr/>
          <p:nvPr/>
        </p:nvGrpSpPr>
        <p:grpSpPr>
          <a:xfrm>
            <a:off x="2187822" y="5095998"/>
            <a:ext cx="1918253" cy="864600"/>
            <a:chOff x="2465234" y="5226503"/>
            <a:chExt cx="2301904" cy="103752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FDD1A51-CF64-264F-AEAB-7F9A42E15EAE}"/>
                </a:ext>
              </a:extLst>
            </p:cNvPr>
            <p:cNvSpPr txBox="1"/>
            <p:nvPr/>
          </p:nvSpPr>
          <p:spPr>
            <a:xfrm>
              <a:off x="2465234" y="5937702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</a:t>
              </a:r>
              <a:r>
                <a:rPr lang="en-US" sz="1167" u="sng" dirty="0">
                  <a:solidFill>
                    <a:srgbClr val="000000"/>
                  </a:solidFill>
                  <a:latin typeface="Amazon Ember"/>
                </a:rPr>
                <a:t>EKS</a:t>
              </a:r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55794EBE-4123-D34D-8E31-FFF84DFCF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260586" y="5226503"/>
              <a:ext cx="711200" cy="711200"/>
            </a:xfrm>
            <a:prstGeom prst="rect">
              <a:avLst/>
            </a:prstGeom>
          </p:spPr>
        </p:pic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22714D3E-8DE6-F24E-BB9E-CD5D9DE46202}"/>
              </a:ext>
            </a:extLst>
          </p:cNvPr>
          <p:cNvSpPr/>
          <p:nvPr/>
        </p:nvSpPr>
        <p:spPr bwMode="auto">
          <a:xfrm>
            <a:off x="5357065" y="4585901"/>
            <a:ext cx="3749527" cy="163941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mazon Ember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6B04E38-3016-FB48-85F3-A721FB26A6A1}"/>
              </a:ext>
            </a:extLst>
          </p:cNvPr>
          <p:cNvSpPr/>
          <p:nvPr/>
        </p:nvSpPr>
        <p:spPr bwMode="auto">
          <a:xfrm>
            <a:off x="2401368" y="4585901"/>
            <a:ext cx="1437650" cy="163941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mazon Ember"/>
            </a:endParaRPr>
          </a:p>
        </p:txBody>
      </p:sp>
      <p:sp>
        <p:nvSpPr>
          <p:cNvPr id="2053" name="Can 2052">
            <a:extLst>
              <a:ext uri="{FF2B5EF4-FFF2-40B4-BE49-F238E27FC236}">
                <a16:creationId xmlns:a16="http://schemas.microsoft.com/office/drawing/2014/main" id="{B7091C8F-A490-9B4F-AEFE-A22303CD9BF7}"/>
              </a:ext>
            </a:extLst>
          </p:cNvPr>
          <p:cNvSpPr/>
          <p:nvPr/>
        </p:nvSpPr>
        <p:spPr bwMode="auto">
          <a:xfrm rot="5400000">
            <a:off x="4541660" y="4657876"/>
            <a:ext cx="136746" cy="1494063"/>
          </a:xfrm>
          <a:prstGeom prst="can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mazon Embe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E337A735-7B60-ED4F-A3CC-CF6E9382CEB9}"/>
              </a:ext>
            </a:extLst>
          </p:cNvPr>
          <p:cNvCxnSpPr>
            <a:cxnSpLocks/>
          </p:cNvCxnSpPr>
          <p:nvPr/>
        </p:nvCxnSpPr>
        <p:spPr>
          <a:xfrm>
            <a:off x="3839016" y="4576116"/>
            <a:ext cx="1518048" cy="9243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F65333E-71B0-2A48-91E4-6DE5CC463393}"/>
              </a:ext>
            </a:extLst>
          </p:cNvPr>
          <p:cNvCxnSpPr>
            <a:cxnSpLocks/>
          </p:cNvCxnSpPr>
          <p:nvPr/>
        </p:nvCxnSpPr>
        <p:spPr>
          <a:xfrm>
            <a:off x="3846489" y="6211072"/>
            <a:ext cx="1510576" cy="3356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6" name="Group 2055">
            <a:extLst>
              <a:ext uri="{FF2B5EF4-FFF2-40B4-BE49-F238E27FC236}">
                <a16:creationId xmlns:a16="http://schemas.microsoft.com/office/drawing/2014/main" id="{A0255238-B2E0-1F40-95C9-69B9D1EE31FE}"/>
              </a:ext>
            </a:extLst>
          </p:cNvPr>
          <p:cNvGrpSpPr/>
          <p:nvPr/>
        </p:nvGrpSpPr>
        <p:grpSpPr>
          <a:xfrm>
            <a:off x="1229214" y="3596711"/>
            <a:ext cx="1918253" cy="864600"/>
            <a:chOff x="1428512" y="1427011"/>
            <a:chExt cx="2301904" cy="103752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09C0D5D-DBB6-1C49-82D3-08F6EDFC6CC3}"/>
                </a:ext>
              </a:extLst>
            </p:cNvPr>
            <p:cNvSpPr txBox="1"/>
            <p:nvPr/>
          </p:nvSpPr>
          <p:spPr>
            <a:xfrm>
              <a:off x="1428512" y="2138210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ELB</a:t>
              </a:r>
            </a:p>
          </p:txBody>
        </p:sp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F4BB43A2-D61F-FC44-9180-FC15F585C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223864" y="1427011"/>
              <a:ext cx="711200" cy="711200"/>
            </a:xfrm>
            <a:prstGeom prst="rect">
              <a:avLst/>
            </a:prstGeom>
          </p:spPr>
        </p:pic>
      </p:grpSp>
      <p:grpSp>
        <p:nvGrpSpPr>
          <p:cNvPr id="2066" name="Group 2065">
            <a:extLst>
              <a:ext uri="{FF2B5EF4-FFF2-40B4-BE49-F238E27FC236}">
                <a16:creationId xmlns:a16="http://schemas.microsoft.com/office/drawing/2014/main" id="{73D151D6-EA7F-314D-B7AD-8F1AABD91EFD}"/>
              </a:ext>
            </a:extLst>
          </p:cNvPr>
          <p:cNvGrpSpPr/>
          <p:nvPr/>
        </p:nvGrpSpPr>
        <p:grpSpPr>
          <a:xfrm>
            <a:off x="2122186" y="2609094"/>
            <a:ext cx="1778702" cy="906177"/>
            <a:chOff x="2546623" y="3130913"/>
            <a:chExt cx="2134442" cy="1087412"/>
          </a:xfrm>
        </p:grpSpPr>
        <p:sp>
          <p:nvSpPr>
            <p:cNvPr id="2049" name="Rectangle 2048">
              <a:extLst>
                <a:ext uri="{FF2B5EF4-FFF2-40B4-BE49-F238E27FC236}">
                  <a16:creationId xmlns:a16="http://schemas.microsoft.com/office/drawing/2014/main" id="{E8A90A1C-1DF2-BA4C-A752-77E1F366DABF}"/>
                </a:ext>
              </a:extLst>
            </p:cNvPr>
            <p:cNvSpPr/>
            <p:nvPr/>
          </p:nvSpPr>
          <p:spPr bwMode="auto">
            <a:xfrm>
              <a:off x="2847166" y="3130913"/>
              <a:ext cx="1487320" cy="1087412"/>
            </a:xfrm>
            <a:prstGeom prst="rect">
              <a:avLst/>
            </a:prstGeom>
            <a:solidFill>
              <a:schemeClr val="accent2">
                <a:lumMod val="75000"/>
                <a:alpha val="38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57" name="Group 2056">
              <a:extLst>
                <a:ext uri="{FF2B5EF4-FFF2-40B4-BE49-F238E27FC236}">
                  <a16:creationId xmlns:a16="http://schemas.microsoft.com/office/drawing/2014/main" id="{3433C23D-0DDC-BC45-8EB6-3F8640BFD9DD}"/>
                </a:ext>
              </a:extLst>
            </p:cNvPr>
            <p:cNvGrpSpPr/>
            <p:nvPr/>
          </p:nvGrpSpPr>
          <p:grpSpPr>
            <a:xfrm>
              <a:off x="3167760" y="3333199"/>
              <a:ext cx="1513305" cy="849910"/>
              <a:chOff x="2235671" y="2919863"/>
              <a:chExt cx="1513305" cy="849910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8B1A330-6A91-AA4D-A7F9-430A6B03EAEA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Pod</a:t>
                </a:r>
              </a:p>
            </p:txBody>
          </p:sp>
          <p:pic>
            <p:nvPicPr>
              <p:cNvPr id="90" name="Graphic 89">
                <a:extLst>
                  <a:ext uri="{FF2B5EF4-FFF2-40B4-BE49-F238E27FC236}">
                    <a16:creationId xmlns:a16="http://schemas.microsoft.com/office/drawing/2014/main" id="{DF34F2AE-DC71-FA44-BB6E-689F68C16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058" name="Group 2057">
              <a:extLst>
                <a:ext uri="{FF2B5EF4-FFF2-40B4-BE49-F238E27FC236}">
                  <a16:creationId xmlns:a16="http://schemas.microsoft.com/office/drawing/2014/main" id="{62AE40FC-9690-9440-98C1-ADE6527C74C5}"/>
                </a:ext>
              </a:extLst>
            </p:cNvPr>
            <p:cNvGrpSpPr/>
            <p:nvPr/>
          </p:nvGrpSpPr>
          <p:grpSpPr>
            <a:xfrm>
              <a:off x="2546623" y="3330401"/>
              <a:ext cx="1513305" cy="840186"/>
              <a:chOff x="8177061" y="5045538"/>
              <a:chExt cx="1513305" cy="840186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8EC9AB8-3D7A-0248-924C-6EE087E46C52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93" name="Graphic 92">
                <a:extLst>
                  <a:ext uri="{FF2B5EF4-FFF2-40B4-BE49-F238E27FC236}">
                    <a16:creationId xmlns:a16="http://schemas.microsoft.com/office/drawing/2014/main" id="{2D97E500-E9ED-414A-8724-D83A108CD0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A0AE943C-93DA-654E-85FD-E91E3CB9B6FB}"/>
              </a:ext>
            </a:extLst>
          </p:cNvPr>
          <p:cNvCxnSpPr>
            <a:cxnSpLocks/>
            <a:stCxn id="87" idx="0"/>
            <a:endCxn id="93" idx="1"/>
          </p:cNvCxnSpPr>
          <p:nvPr/>
        </p:nvCxnSpPr>
        <p:spPr>
          <a:xfrm rot="5400000" flipH="1" flipV="1">
            <a:off x="2059846" y="3099620"/>
            <a:ext cx="625585" cy="368598"/>
          </a:xfrm>
          <a:prstGeom prst="bentConnector2">
            <a:avLst/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69CD5DFA-3A4A-2C46-ADC4-D536B32A9F13}"/>
              </a:ext>
            </a:extLst>
          </p:cNvPr>
          <p:cNvCxnSpPr>
            <a:cxnSpLocks/>
            <a:stCxn id="48" idx="3"/>
            <a:endCxn id="87" idx="1"/>
          </p:cNvCxnSpPr>
          <p:nvPr/>
        </p:nvCxnSpPr>
        <p:spPr>
          <a:xfrm>
            <a:off x="1306825" y="3385843"/>
            <a:ext cx="585182" cy="50720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5" name="Group 2064">
            <a:extLst>
              <a:ext uri="{FF2B5EF4-FFF2-40B4-BE49-F238E27FC236}">
                <a16:creationId xmlns:a16="http://schemas.microsoft.com/office/drawing/2014/main" id="{BD895423-D8A4-174A-8A4E-B42BB246D742}"/>
              </a:ext>
            </a:extLst>
          </p:cNvPr>
          <p:cNvGrpSpPr/>
          <p:nvPr/>
        </p:nvGrpSpPr>
        <p:grpSpPr>
          <a:xfrm>
            <a:off x="4885483" y="3245160"/>
            <a:ext cx="1778702" cy="906177"/>
            <a:chOff x="5862580" y="3894192"/>
            <a:chExt cx="2134442" cy="1087412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EB2E98F-6EB0-954F-9379-1D16C71BC951}"/>
                </a:ext>
              </a:extLst>
            </p:cNvPr>
            <p:cNvSpPr/>
            <p:nvPr/>
          </p:nvSpPr>
          <p:spPr bwMode="auto">
            <a:xfrm>
              <a:off x="6163123" y="3894192"/>
              <a:ext cx="1487320" cy="1087412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8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4E13CD3-E4F6-BC45-A4A6-E83F0D72B59D}"/>
                </a:ext>
              </a:extLst>
            </p:cNvPr>
            <p:cNvGrpSpPr/>
            <p:nvPr/>
          </p:nvGrpSpPr>
          <p:grpSpPr>
            <a:xfrm>
              <a:off x="6483717" y="4096478"/>
              <a:ext cx="1513305" cy="849910"/>
              <a:chOff x="2235671" y="2919863"/>
              <a:chExt cx="1513305" cy="849910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6FDF8F7-ED09-384B-B36C-F334C4A8910A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Pod</a:t>
                </a:r>
              </a:p>
            </p:txBody>
          </p:sp>
          <p:pic>
            <p:nvPicPr>
              <p:cNvPr id="119" name="Graphic 118">
                <a:extLst>
                  <a:ext uri="{FF2B5EF4-FFF2-40B4-BE49-F238E27FC236}">
                    <a16:creationId xmlns:a16="http://schemas.microsoft.com/office/drawing/2014/main" id="{441D543D-4690-4B41-ACC0-3BC7BA8819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DF9928B-B85C-994F-911E-B6844B57C27D}"/>
                </a:ext>
              </a:extLst>
            </p:cNvPr>
            <p:cNvGrpSpPr/>
            <p:nvPr/>
          </p:nvGrpSpPr>
          <p:grpSpPr>
            <a:xfrm>
              <a:off x="5862580" y="4093680"/>
              <a:ext cx="1513305" cy="840186"/>
              <a:chOff x="8177061" y="5045538"/>
              <a:chExt cx="1513305" cy="840186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98E59FE-AC4B-AC4E-A600-A5C6A9EB84F4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117" name="Graphic 116">
                <a:extLst>
                  <a:ext uri="{FF2B5EF4-FFF2-40B4-BE49-F238E27FC236}">
                    <a16:creationId xmlns:a16="http://schemas.microsoft.com/office/drawing/2014/main" id="{68C02B7C-91AF-3F4B-BCDA-4737DF757A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8BA46C0-3978-4A4C-BABE-1120A8810238}"/>
              </a:ext>
            </a:extLst>
          </p:cNvPr>
          <p:cNvGrpSpPr/>
          <p:nvPr/>
        </p:nvGrpSpPr>
        <p:grpSpPr>
          <a:xfrm>
            <a:off x="7733027" y="2374484"/>
            <a:ext cx="1778702" cy="906177"/>
            <a:chOff x="5862580" y="3894192"/>
            <a:chExt cx="2134442" cy="1087412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C2E99A3-0983-AF4F-839D-2432B33C2E4B}"/>
                </a:ext>
              </a:extLst>
            </p:cNvPr>
            <p:cNvSpPr/>
            <p:nvPr/>
          </p:nvSpPr>
          <p:spPr bwMode="auto">
            <a:xfrm>
              <a:off x="6163123" y="3894192"/>
              <a:ext cx="1487320" cy="1087412"/>
            </a:xfrm>
            <a:prstGeom prst="rect">
              <a:avLst/>
            </a:prstGeom>
            <a:solidFill>
              <a:schemeClr val="accent1">
                <a:alpha val="38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050EB3C6-1AA3-DC43-8784-56FD3039BEBA}"/>
                </a:ext>
              </a:extLst>
            </p:cNvPr>
            <p:cNvGrpSpPr/>
            <p:nvPr/>
          </p:nvGrpSpPr>
          <p:grpSpPr>
            <a:xfrm>
              <a:off x="6483717" y="4096478"/>
              <a:ext cx="1513305" cy="849910"/>
              <a:chOff x="2235671" y="2919863"/>
              <a:chExt cx="1513305" cy="849910"/>
            </a:xfrm>
          </p:grpSpPr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7BA78C5-61B2-4048-88F3-EA02CFDC727A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Pod</a:t>
                </a:r>
              </a:p>
            </p:txBody>
          </p:sp>
          <p:pic>
            <p:nvPicPr>
              <p:cNvPr id="129" name="Graphic 128">
                <a:extLst>
                  <a:ext uri="{FF2B5EF4-FFF2-40B4-BE49-F238E27FC236}">
                    <a16:creationId xmlns:a16="http://schemas.microsoft.com/office/drawing/2014/main" id="{B99D64CE-48DB-2448-ABE0-4EB95295A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23E40F2-0C06-2240-813C-6741AF070393}"/>
                </a:ext>
              </a:extLst>
            </p:cNvPr>
            <p:cNvGrpSpPr/>
            <p:nvPr/>
          </p:nvGrpSpPr>
          <p:grpSpPr>
            <a:xfrm>
              <a:off x="5862580" y="4093680"/>
              <a:ext cx="1513305" cy="840186"/>
              <a:chOff x="8177061" y="5045538"/>
              <a:chExt cx="1513305" cy="840186"/>
            </a:xfrm>
          </p:grpSpPr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AC5F8A8-74AC-2545-AB70-5E9A5E8D512D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127" name="Graphic 126">
                <a:extLst>
                  <a:ext uri="{FF2B5EF4-FFF2-40B4-BE49-F238E27FC236}">
                    <a16:creationId xmlns:a16="http://schemas.microsoft.com/office/drawing/2014/main" id="{930B02D6-D7AF-164C-BC89-DE8252D26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D368BE2-F958-6542-A6ED-F5DAC538EA2A}"/>
              </a:ext>
            </a:extLst>
          </p:cNvPr>
          <p:cNvGrpSpPr/>
          <p:nvPr/>
        </p:nvGrpSpPr>
        <p:grpSpPr>
          <a:xfrm>
            <a:off x="8333562" y="3596817"/>
            <a:ext cx="1778702" cy="906177"/>
            <a:chOff x="5862580" y="3894192"/>
            <a:chExt cx="2134442" cy="1087412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06E4C65-5182-3F4C-A70F-EEA3D0901042}"/>
                </a:ext>
              </a:extLst>
            </p:cNvPr>
            <p:cNvSpPr/>
            <p:nvPr/>
          </p:nvSpPr>
          <p:spPr bwMode="auto">
            <a:xfrm>
              <a:off x="6163123" y="3894192"/>
              <a:ext cx="1487320" cy="1087412"/>
            </a:xfrm>
            <a:prstGeom prst="rect">
              <a:avLst/>
            </a:prstGeom>
            <a:solidFill>
              <a:srgbClr val="7030A0">
                <a:alpha val="38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2A22B25-91BB-304B-9C27-75C5ECD2BAC1}"/>
                </a:ext>
              </a:extLst>
            </p:cNvPr>
            <p:cNvGrpSpPr/>
            <p:nvPr/>
          </p:nvGrpSpPr>
          <p:grpSpPr>
            <a:xfrm>
              <a:off x="6483717" y="4096478"/>
              <a:ext cx="1513305" cy="849910"/>
              <a:chOff x="2235671" y="2919863"/>
              <a:chExt cx="1513305" cy="849910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8E4452C-C2F3-214D-8D35-A893FCED8528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Pod</a:t>
                </a:r>
              </a:p>
            </p:txBody>
          </p:sp>
          <p:pic>
            <p:nvPicPr>
              <p:cNvPr id="137" name="Graphic 136">
                <a:extLst>
                  <a:ext uri="{FF2B5EF4-FFF2-40B4-BE49-F238E27FC236}">
                    <a16:creationId xmlns:a16="http://schemas.microsoft.com/office/drawing/2014/main" id="{51C56EF6-B095-1743-A42C-3ACD4E2DC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41B31B8-0A2B-9F44-9F10-A2822749BBD3}"/>
                </a:ext>
              </a:extLst>
            </p:cNvPr>
            <p:cNvGrpSpPr/>
            <p:nvPr/>
          </p:nvGrpSpPr>
          <p:grpSpPr>
            <a:xfrm>
              <a:off x="5862580" y="4093680"/>
              <a:ext cx="1513305" cy="840186"/>
              <a:chOff x="8177061" y="5045538"/>
              <a:chExt cx="1513305" cy="840186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4E913EC-1454-B44C-A9D9-269BAAE8EA31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135" name="Graphic 134">
                <a:extLst>
                  <a:ext uri="{FF2B5EF4-FFF2-40B4-BE49-F238E27FC236}">
                    <a16:creationId xmlns:a16="http://schemas.microsoft.com/office/drawing/2014/main" id="{13B27471-A581-944D-A34A-CE7DD86F68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F1AB9395-9150-EC42-A776-8462D4310BE1}"/>
              </a:ext>
            </a:extLst>
          </p:cNvPr>
          <p:cNvCxnSpPr>
            <a:cxnSpLocks/>
            <a:stCxn id="90" idx="3"/>
            <a:endCxn id="117" idx="1"/>
          </p:cNvCxnSpPr>
          <p:nvPr/>
        </p:nvCxnSpPr>
        <p:spPr>
          <a:xfrm>
            <a:off x="3466135" y="2973458"/>
            <a:ext cx="1854100" cy="63373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A4B37E53-3798-F248-9285-5A41A081B250}"/>
              </a:ext>
            </a:extLst>
          </p:cNvPr>
          <p:cNvCxnSpPr>
            <a:cxnSpLocks/>
            <a:endCxn id="127" idx="1"/>
          </p:cNvCxnSpPr>
          <p:nvPr/>
        </p:nvCxnSpPr>
        <p:spPr>
          <a:xfrm flipV="1">
            <a:off x="6210280" y="2736516"/>
            <a:ext cx="1957498" cy="77875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8755D29A-30E3-F144-86CB-4F08159761AA}"/>
              </a:ext>
            </a:extLst>
          </p:cNvPr>
          <p:cNvCxnSpPr>
            <a:cxnSpLocks/>
            <a:stCxn id="119" idx="3"/>
            <a:endCxn id="135" idx="1"/>
          </p:cNvCxnSpPr>
          <p:nvPr/>
        </p:nvCxnSpPr>
        <p:spPr>
          <a:xfrm>
            <a:off x="6229433" y="3609524"/>
            <a:ext cx="2538881" cy="3493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6C024F39-234D-394A-B41C-3FD2536FB95D}"/>
              </a:ext>
            </a:extLst>
          </p:cNvPr>
          <p:cNvSpPr txBox="1"/>
          <p:nvPr/>
        </p:nvSpPr>
        <p:spPr>
          <a:xfrm>
            <a:off x="1547882" y="2376084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Yelb-ui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2B8A9EC-5268-A742-AD74-6EBB956096C4}"/>
              </a:ext>
            </a:extLst>
          </p:cNvPr>
          <p:cNvSpPr txBox="1"/>
          <p:nvPr/>
        </p:nvSpPr>
        <p:spPr>
          <a:xfrm>
            <a:off x="4485318" y="3009526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Yelb-appserver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C4C0E46-C8EE-D44D-AB0D-895F0C3029F7}"/>
              </a:ext>
            </a:extLst>
          </p:cNvPr>
          <p:cNvSpPr txBox="1"/>
          <p:nvPr/>
        </p:nvSpPr>
        <p:spPr>
          <a:xfrm>
            <a:off x="7346976" y="2163977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Redis-server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52754F0-8998-2D46-9A06-269B74C448D9}"/>
              </a:ext>
            </a:extLst>
          </p:cNvPr>
          <p:cNvSpPr txBox="1"/>
          <p:nvPr/>
        </p:nvSpPr>
        <p:spPr>
          <a:xfrm>
            <a:off x="7753119" y="3383167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Yelb-</a:t>
            </a:r>
            <a:r>
              <a:rPr lang="en-US" sz="1167" dirty="0" err="1">
                <a:solidFill>
                  <a:srgbClr val="000000"/>
                </a:solidFill>
                <a:latin typeface="Amazon Ember"/>
              </a:rPr>
              <a:t>db</a:t>
            </a:r>
            <a:endParaRPr lang="en-US" sz="1167" dirty="0">
              <a:solidFill>
                <a:srgbClr val="000000"/>
              </a:solidFill>
              <a:latin typeface="Amazon Ember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20CC6EE-B35B-FF48-93BF-F1C478BBEF83}"/>
              </a:ext>
            </a:extLst>
          </p:cNvPr>
          <p:cNvSpPr txBox="1"/>
          <p:nvPr/>
        </p:nvSpPr>
        <p:spPr>
          <a:xfrm>
            <a:off x="2371486" y="4681573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AWS Account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A90A09E7-92A7-3941-94FF-8622960B5F7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93435" y="4633699"/>
            <a:ext cx="391583" cy="391583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21E5F431-702C-714A-BE29-9D13889C9BC0}"/>
              </a:ext>
            </a:extLst>
          </p:cNvPr>
          <p:cNvSpPr txBox="1"/>
          <p:nvPr/>
        </p:nvSpPr>
        <p:spPr>
          <a:xfrm>
            <a:off x="5321498" y="4705506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Cust Account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5DE088A-EF00-0040-9F11-405183A87B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458388" y="4657632"/>
            <a:ext cx="391583" cy="391583"/>
          </a:xfrm>
          <a:prstGeom prst="rect">
            <a:avLst/>
          </a:prstGeom>
        </p:spPr>
      </p:pic>
      <p:pic>
        <p:nvPicPr>
          <p:cNvPr id="167" name="Graphic 166">
            <a:extLst>
              <a:ext uri="{FF2B5EF4-FFF2-40B4-BE49-F238E27FC236}">
                <a16:creationId xmlns:a16="http://schemas.microsoft.com/office/drawing/2014/main" id="{10E3D792-E68A-DB48-80AE-B97FB3B8B08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944026" y="5410940"/>
            <a:ext cx="391583" cy="391583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527CD1FD-D0DD-074F-B73A-927D53419030}"/>
              </a:ext>
            </a:extLst>
          </p:cNvPr>
          <p:cNvSpPr txBox="1"/>
          <p:nvPr/>
        </p:nvSpPr>
        <p:spPr>
          <a:xfrm>
            <a:off x="5510487" y="5782620"/>
            <a:ext cx="1261088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Auto Scaling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407B8E-3BC6-8843-9220-9CEE841B9B53}"/>
              </a:ext>
            </a:extLst>
          </p:cNvPr>
          <p:cNvSpPr txBox="1"/>
          <p:nvPr/>
        </p:nvSpPr>
        <p:spPr>
          <a:xfrm>
            <a:off x="2577423" y="4191279"/>
            <a:ext cx="6027291" cy="407869"/>
          </a:xfrm>
          <a:prstGeom prst="rect">
            <a:avLst/>
          </a:prstGeom>
          <a:noFill/>
        </p:spPr>
        <p:txBody>
          <a:bodyPr wrap="none" lIns="152400" tIns="121920" rIns="152400" bIns="121920" rtlCol="0">
            <a:spAutoFit/>
          </a:bodyPr>
          <a:lstStyle/>
          <a:p>
            <a:pPr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167" dirty="0">
                <a:solidFill>
                  <a:srgbClr val="A166FF"/>
                </a:solidFill>
                <a:latin typeface="Amazon Ember"/>
              </a:rPr>
              <a:t>Internal name resolution leverages </a:t>
            </a:r>
            <a:r>
              <a:rPr lang="en-US" sz="1167" u="sng" dirty="0">
                <a:solidFill>
                  <a:srgbClr val="A166FF"/>
                </a:solidFill>
                <a:latin typeface="Amazon Ember"/>
              </a:rPr>
              <a:t>standard out of the box K8s inner DNS resolution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66A36F5-EEEF-BD4F-8C1D-7C9D5D18C7FD}"/>
              </a:ext>
            </a:extLst>
          </p:cNvPr>
          <p:cNvSpPr txBox="1"/>
          <p:nvPr/>
        </p:nvSpPr>
        <p:spPr>
          <a:xfrm>
            <a:off x="493794" y="5096495"/>
            <a:ext cx="1282078" cy="569515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167" u="sng" dirty="0">
                <a:solidFill>
                  <a:srgbClr val="A166FF"/>
                </a:solidFill>
                <a:latin typeface="Amazon Ember"/>
              </a:rPr>
              <a:t>Dedicated </a:t>
            </a:r>
            <a:r>
              <a:rPr lang="en-US" sz="1167" dirty="0">
                <a:solidFill>
                  <a:srgbClr val="A166FF"/>
                </a:solidFill>
                <a:latin typeface="Amazon Ember"/>
              </a:rPr>
              <a:t>Control Plane</a:t>
            </a:r>
          </a:p>
        </p:txBody>
      </p: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EC7C765F-4052-2F4B-A695-CCD0A7659C32}"/>
              </a:ext>
            </a:extLst>
          </p:cNvPr>
          <p:cNvCxnSpPr>
            <a:cxnSpLocks/>
            <a:stCxn id="88" idx="0"/>
          </p:cNvCxnSpPr>
          <p:nvPr/>
        </p:nvCxnSpPr>
        <p:spPr>
          <a:xfrm rot="16200000" flipH="1">
            <a:off x="1844807" y="4386520"/>
            <a:ext cx="295833" cy="1715783"/>
          </a:xfrm>
          <a:prstGeom prst="bentConnector4">
            <a:avLst>
              <a:gd name="adj1" fmla="val -77273"/>
              <a:gd name="adj2" fmla="val 68681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5936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157" grpId="0"/>
      <p:bldP spid="158" grpId="0"/>
      <p:bldP spid="159" grpId="0"/>
      <p:bldP spid="160" grpId="0"/>
      <p:bldP spid="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7B564FAD-7D7D-FC45-AA17-F2F4ECB8E1D6}"/>
              </a:ext>
            </a:extLst>
          </p:cNvPr>
          <p:cNvCxnSpPr>
            <a:cxnSpLocks/>
            <a:stCxn id="10242" idx="1"/>
          </p:cNvCxnSpPr>
          <p:nvPr/>
        </p:nvCxnSpPr>
        <p:spPr>
          <a:xfrm rot="10800000" flipV="1">
            <a:off x="3252734" y="1925078"/>
            <a:ext cx="1653698" cy="811988"/>
          </a:xfrm>
          <a:prstGeom prst="bentConnector2">
            <a:avLst/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6EB47818-C4A2-814C-81DD-5FB1AA360D48}"/>
              </a:ext>
            </a:extLst>
          </p:cNvPr>
          <p:cNvCxnSpPr>
            <a:cxnSpLocks/>
            <a:stCxn id="10242" idx="2"/>
          </p:cNvCxnSpPr>
          <p:nvPr/>
        </p:nvCxnSpPr>
        <p:spPr>
          <a:xfrm rot="16200000" flipH="1">
            <a:off x="5316706" y="2687607"/>
            <a:ext cx="1050798" cy="36775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DA4B1C-56B0-064E-B3E7-4B79325D4BCF}"/>
              </a:ext>
            </a:extLst>
          </p:cNvPr>
          <p:cNvGrpSpPr/>
          <p:nvPr/>
        </p:nvGrpSpPr>
        <p:grpSpPr>
          <a:xfrm>
            <a:off x="412867" y="2809480"/>
            <a:ext cx="893958" cy="712330"/>
            <a:chOff x="222378" y="2834053"/>
            <a:chExt cx="1072750" cy="854796"/>
          </a:xfrm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A61A9CFB-ADEA-E149-9A2B-A4830D5E7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3803" y="2834053"/>
              <a:ext cx="469900" cy="4699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534368F-6A96-8749-B4FF-6425F4B0B442}"/>
                </a:ext>
              </a:extLst>
            </p:cNvPr>
            <p:cNvSpPr txBox="1"/>
            <p:nvPr/>
          </p:nvSpPr>
          <p:spPr>
            <a:xfrm>
              <a:off x="222378" y="3362528"/>
              <a:ext cx="1072750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232F3E"/>
                  </a:solidFill>
                  <a:latin typeface="Amazon Ember"/>
                </a:rPr>
                <a:t>Client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730B051D-D731-184B-9282-5910CFADF60F}"/>
              </a:ext>
            </a:extLst>
          </p:cNvPr>
          <p:cNvSpPr txBox="1"/>
          <p:nvPr/>
        </p:nvSpPr>
        <p:spPr>
          <a:xfrm>
            <a:off x="187023" y="1945686"/>
            <a:ext cx="1345646" cy="869469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5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mazon Ember Light"/>
              </a:rPr>
              <a:t>Client connects to ELB</a:t>
            </a:r>
          </a:p>
        </p:txBody>
      </p:sp>
      <p:pic>
        <p:nvPicPr>
          <p:cNvPr id="10242" name="Picture 2" descr="Risultati immagini per docker hub">
            <a:extLst>
              <a:ext uri="{FF2B5EF4-FFF2-40B4-BE49-F238E27FC236}">
                <a16:creationId xmlns:a16="http://schemas.microsoft.com/office/drawing/2014/main" id="{6DE1DFF8-7948-AE42-9502-96F2677A0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432" y="1504072"/>
            <a:ext cx="1503594" cy="84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9DC36500-2D0B-F94D-AE58-D1E8E88F4139}"/>
              </a:ext>
            </a:extLst>
          </p:cNvPr>
          <p:cNvCxnSpPr>
            <a:cxnSpLocks/>
            <a:endCxn id="129" idx="0"/>
          </p:cNvCxnSpPr>
          <p:nvPr/>
        </p:nvCxnSpPr>
        <p:spPr>
          <a:xfrm>
            <a:off x="6329927" y="2157362"/>
            <a:ext cx="2551257" cy="385694"/>
          </a:xfrm>
          <a:prstGeom prst="bentConnector2">
            <a:avLst/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B19EE5CE-267C-5543-B75C-B864F507B38C}"/>
              </a:ext>
            </a:extLst>
          </p:cNvPr>
          <p:cNvCxnSpPr>
            <a:cxnSpLocks/>
            <a:stCxn id="10242" idx="3"/>
            <a:endCxn id="137" idx="3"/>
          </p:cNvCxnSpPr>
          <p:nvPr/>
        </p:nvCxnSpPr>
        <p:spPr>
          <a:xfrm>
            <a:off x="6410026" y="1925079"/>
            <a:ext cx="3267485" cy="2036103"/>
          </a:xfrm>
          <a:prstGeom prst="bentConnector3">
            <a:avLst>
              <a:gd name="adj1" fmla="val 111774"/>
            </a:avLst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6" name="Group 2055">
            <a:extLst>
              <a:ext uri="{FF2B5EF4-FFF2-40B4-BE49-F238E27FC236}">
                <a16:creationId xmlns:a16="http://schemas.microsoft.com/office/drawing/2014/main" id="{A0255238-B2E0-1F40-95C9-69B9D1EE31FE}"/>
              </a:ext>
            </a:extLst>
          </p:cNvPr>
          <p:cNvGrpSpPr/>
          <p:nvPr/>
        </p:nvGrpSpPr>
        <p:grpSpPr>
          <a:xfrm>
            <a:off x="1229214" y="3596711"/>
            <a:ext cx="1918253" cy="864600"/>
            <a:chOff x="1428512" y="1427011"/>
            <a:chExt cx="2301904" cy="103752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09C0D5D-DBB6-1C49-82D3-08F6EDFC6CC3}"/>
                </a:ext>
              </a:extLst>
            </p:cNvPr>
            <p:cNvSpPr txBox="1"/>
            <p:nvPr/>
          </p:nvSpPr>
          <p:spPr>
            <a:xfrm>
              <a:off x="1428512" y="2138210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ELB</a:t>
              </a:r>
            </a:p>
          </p:txBody>
        </p:sp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F4BB43A2-D61F-FC44-9180-FC15F585C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23864" y="1427011"/>
              <a:ext cx="711200" cy="711200"/>
            </a:xfrm>
            <a:prstGeom prst="rect">
              <a:avLst/>
            </a:prstGeom>
          </p:spPr>
        </p:pic>
      </p:grpSp>
      <p:grpSp>
        <p:nvGrpSpPr>
          <p:cNvPr id="2066" name="Group 2065">
            <a:extLst>
              <a:ext uri="{FF2B5EF4-FFF2-40B4-BE49-F238E27FC236}">
                <a16:creationId xmlns:a16="http://schemas.microsoft.com/office/drawing/2014/main" id="{73D151D6-EA7F-314D-B7AD-8F1AABD91EFD}"/>
              </a:ext>
            </a:extLst>
          </p:cNvPr>
          <p:cNvGrpSpPr/>
          <p:nvPr/>
        </p:nvGrpSpPr>
        <p:grpSpPr>
          <a:xfrm>
            <a:off x="2122186" y="2609094"/>
            <a:ext cx="1778702" cy="906177"/>
            <a:chOff x="2546623" y="3130913"/>
            <a:chExt cx="2134442" cy="1087412"/>
          </a:xfrm>
        </p:grpSpPr>
        <p:sp>
          <p:nvSpPr>
            <p:cNvPr id="2049" name="Rectangle 2048">
              <a:extLst>
                <a:ext uri="{FF2B5EF4-FFF2-40B4-BE49-F238E27FC236}">
                  <a16:creationId xmlns:a16="http://schemas.microsoft.com/office/drawing/2014/main" id="{E8A90A1C-1DF2-BA4C-A752-77E1F366DABF}"/>
                </a:ext>
              </a:extLst>
            </p:cNvPr>
            <p:cNvSpPr/>
            <p:nvPr/>
          </p:nvSpPr>
          <p:spPr bwMode="auto">
            <a:xfrm>
              <a:off x="2847166" y="3130913"/>
              <a:ext cx="1487320" cy="1087412"/>
            </a:xfrm>
            <a:prstGeom prst="rect">
              <a:avLst/>
            </a:prstGeom>
            <a:solidFill>
              <a:schemeClr val="accent2">
                <a:lumMod val="75000"/>
                <a:alpha val="38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57" name="Group 2056">
              <a:extLst>
                <a:ext uri="{FF2B5EF4-FFF2-40B4-BE49-F238E27FC236}">
                  <a16:creationId xmlns:a16="http://schemas.microsoft.com/office/drawing/2014/main" id="{3433C23D-0DDC-BC45-8EB6-3F8640BFD9DD}"/>
                </a:ext>
              </a:extLst>
            </p:cNvPr>
            <p:cNvGrpSpPr/>
            <p:nvPr/>
          </p:nvGrpSpPr>
          <p:grpSpPr>
            <a:xfrm>
              <a:off x="3167760" y="3333199"/>
              <a:ext cx="1513305" cy="849910"/>
              <a:chOff x="2235671" y="2919863"/>
              <a:chExt cx="1513305" cy="849910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8B1A330-6A91-AA4D-A7F9-430A6B03EAEA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Task</a:t>
                </a:r>
              </a:p>
            </p:txBody>
          </p:sp>
          <p:pic>
            <p:nvPicPr>
              <p:cNvPr id="90" name="Graphic 89">
                <a:extLst>
                  <a:ext uri="{FF2B5EF4-FFF2-40B4-BE49-F238E27FC236}">
                    <a16:creationId xmlns:a16="http://schemas.microsoft.com/office/drawing/2014/main" id="{DF34F2AE-DC71-FA44-BB6E-689F68C16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058" name="Group 2057">
              <a:extLst>
                <a:ext uri="{FF2B5EF4-FFF2-40B4-BE49-F238E27FC236}">
                  <a16:creationId xmlns:a16="http://schemas.microsoft.com/office/drawing/2014/main" id="{62AE40FC-9690-9440-98C1-ADE6527C74C5}"/>
                </a:ext>
              </a:extLst>
            </p:cNvPr>
            <p:cNvGrpSpPr/>
            <p:nvPr/>
          </p:nvGrpSpPr>
          <p:grpSpPr>
            <a:xfrm>
              <a:off x="2546623" y="3330401"/>
              <a:ext cx="1513305" cy="840186"/>
              <a:chOff x="8177061" y="5045538"/>
              <a:chExt cx="1513305" cy="840186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8EC9AB8-3D7A-0248-924C-6EE087E46C52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93" name="Graphic 92">
                <a:extLst>
                  <a:ext uri="{FF2B5EF4-FFF2-40B4-BE49-F238E27FC236}">
                    <a16:creationId xmlns:a16="http://schemas.microsoft.com/office/drawing/2014/main" id="{2D97E500-E9ED-414A-8724-D83A108CD0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A0AE943C-93DA-654E-85FD-E91E3CB9B6FB}"/>
              </a:ext>
            </a:extLst>
          </p:cNvPr>
          <p:cNvCxnSpPr>
            <a:cxnSpLocks/>
            <a:stCxn id="87" idx="0"/>
            <a:endCxn id="93" idx="1"/>
          </p:cNvCxnSpPr>
          <p:nvPr/>
        </p:nvCxnSpPr>
        <p:spPr>
          <a:xfrm rot="5400000" flipH="1" flipV="1">
            <a:off x="2059846" y="3099620"/>
            <a:ext cx="625585" cy="368598"/>
          </a:xfrm>
          <a:prstGeom prst="bentConnector2">
            <a:avLst/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69CD5DFA-3A4A-2C46-ADC4-D536B32A9F13}"/>
              </a:ext>
            </a:extLst>
          </p:cNvPr>
          <p:cNvCxnSpPr>
            <a:cxnSpLocks/>
            <a:stCxn id="48" idx="3"/>
            <a:endCxn id="87" idx="1"/>
          </p:cNvCxnSpPr>
          <p:nvPr/>
        </p:nvCxnSpPr>
        <p:spPr>
          <a:xfrm>
            <a:off x="1306825" y="3385843"/>
            <a:ext cx="585182" cy="50720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5" name="Group 2064">
            <a:extLst>
              <a:ext uri="{FF2B5EF4-FFF2-40B4-BE49-F238E27FC236}">
                <a16:creationId xmlns:a16="http://schemas.microsoft.com/office/drawing/2014/main" id="{BD895423-D8A4-174A-8A4E-B42BB246D742}"/>
              </a:ext>
            </a:extLst>
          </p:cNvPr>
          <p:cNvGrpSpPr/>
          <p:nvPr/>
        </p:nvGrpSpPr>
        <p:grpSpPr>
          <a:xfrm>
            <a:off x="4885483" y="3245160"/>
            <a:ext cx="1778702" cy="906177"/>
            <a:chOff x="5862580" y="3894192"/>
            <a:chExt cx="2134442" cy="1087412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EB2E98F-6EB0-954F-9379-1D16C71BC951}"/>
                </a:ext>
              </a:extLst>
            </p:cNvPr>
            <p:cNvSpPr/>
            <p:nvPr/>
          </p:nvSpPr>
          <p:spPr bwMode="auto">
            <a:xfrm>
              <a:off x="6163123" y="3894192"/>
              <a:ext cx="1487320" cy="1087412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8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4E13CD3-E4F6-BC45-A4A6-E83F0D72B59D}"/>
                </a:ext>
              </a:extLst>
            </p:cNvPr>
            <p:cNvGrpSpPr/>
            <p:nvPr/>
          </p:nvGrpSpPr>
          <p:grpSpPr>
            <a:xfrm>
              <a:off x="6483717" y="4096478"/>
              <a:ext cx="1513305" cy="849910"/>
              <a:chOff x="2235671" y="2919863"/>
              <a:chExt cx="1513305" cy="849910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6FDF8F7-ED09-384B-B36C-F334C4A8910A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Task</a:t>
                </a:r>
              </a:p>
            </p:txBody>
          </p:sp>
          <p:pic>
            <p:nvPicPr>
              <p:cNvPr id="119" name="Graphic 118">
                <a:extLst>
                  <a:ext uri="{FF2B5EF4-FFF2-40B4-BE49-F238E27FC236}">
                    <a16:creationId xmlns:a16="http://schemas.microsoft.com/office/drawing/2014/main" id="{441D543D-4690-4B41-ACC0-3BC7BA8819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DF9928B-B85C-994F-911E-B6844B57C27D}"/>
                </a:ext>
              </a:extLst>
            </p:cNvPr>
            <p:cNvGrpSpPr/>
            <p:nvPr/>
          </p:nvGrpSpPr>
          <p:grpSpPr>
            <a:xfrm>
              <a:off x="5862580" y="4093680"/>
              <a:ext cx="1513305" cy="840186"/>
              <a:chOff x="8177061" y="5045538"/>
              <a:chExt cx="1513305" cy="840186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98E59FE-AC4B-AC4E-A600-A5C6A9EB84F4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117" name="Graphic 116">
                <a:extLst>
                  <a:ext uri="{FF2B5EF4-FFF2-40B4-BE49-F238E27FC236}">
                    <a16:creationId xmlns:a16="http://schemas.microsoft.com/office/drawing/2014/main" id="{68C02B7C-91AF-3F4B-BCDA-4737DF757A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8BA46C0-3978-4A4C-BABE-1120A8810238}"/>
              </a:ext>
            </a:extLst>
          </p:cNvPr>
          <p:cNvGrpSpPr/>
          <p:nvPr/>
        </p:nvGrpSpPr>
        <p:grpSpPr>
          <a:xfrm>
            <a:off x="7733027" y="2374484"/>
            <a:ext cx="1778702" cy="906177"/>
            <a:chOff x="5862580" y="3894192"/>
            <a:chExt cx="2134442" cy="1087412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C2E99A3-0983-AF4F-839D-2432B33C2E4B}"/>
                </a:ext>
              </a:extLst>
            </p:cNvPr>
            <p:cNvSpPr/>
            <p:nvPr/>
          </p:nvSpPr>
          <p:spPr bwMode="auto">
            <a:xfrm>
              <a:off x="6163123" y="3894192"/>
              <a:ext cx="1487320" cy="1087412"/>
            </a:xfrm>
            <a:prstGeom prst="rect">
              <a:avLst/>
            </a:prstGeom>
            <a:solidFill>
              <a:schemeClr val="accent1">
                <a:alpha val="38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050EB3C6-1AA3-DC43-8784-56FD3039BEBA}"/>
                </a:ext>
              </a:extLst>
            </p:cNvPr>
            <p:cNvGrpSpPr/>
            <p:nvPr/>
          </p:nvGrpSpPr>
          <p:grpSpPr>
            <a:xfrm>
              <a:off x="6483717" y="4096478"/>
              <a:ext cx="1513305" cy="849910"/>
              <a:chOff x="2235671" y="2919863"/>
              <a:chExt cx="1513305" cy="849910"/>
            </a:xfrm>
          </p:grpSpPr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7BA78C5-61B2-4048-88F3-EA02CFDC727A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Task</a:t>
                </a:r>
              </a:p>
            </p:txBody>
          </p:sp>
          <p:pic>
            <p:nvPicPr>
              <p:cNvPr id="129" name="Graphic 128">
                <a:extLst>
                  <a:ext uri="{FF2B5EF4-FFF2-40B4-BE49-F238E27FC236}">
                    <a16:creationId xmlns:a16="http://schemas.microsoft.com/office/drawing/2014/main" id="{B99D64CE-48DB-2448-ABE0-4EB95295A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23E40F2-0C06-2240-813C-6741AF070393}"/>
                </a:ext>
              </a:extLst>
            </p:cNvPr>
            <p:cNvGrpSpPr/>
            <p:nvPr/>
          </p:nvGrpSpPr>
          <p:grpSpPr>
            <a:xfrm>
              <a:off x="5862580" y="4093680"/>
              <a:ext cx="1513305" cy="840186"/>
              <a:chOff x="8177061" y="5045538"/>
              <a:chExt cx="1513305" cy="840186"/>
            </a:xfrm>
          </p:grpSpPr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AC5F8A8-74AC-2545-AB70-5E9A5E8D512D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127" name="Graphic 126">
                <a:extLst>
                  <a:ext uri="{FF2B5EF4-FFF2-40B4-BE49-F238E27FC236}">
                    <a16:creationId xmlns:a16="http://schemas.microsoft.com/office/drawing/2014/main" id="{930B02D6-D7AF-164C-BC89-DE8252D26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D368BE2-F958-6542-A6ED-F5DAC538EA2A}"/>
              </a:ext>
            </a:extLst>
          </p:cNvPr>
          <p:cNvGrpSpPr/>
          <p:nvPr/>
        </p:nvGrpSpPr>
        <p:grpSpPr>
          <a:xfrm>
            <a:off x="8333562" y="3596817"/>
            <a:ext cx="1778702" cy="906177"/>
            <a:chOff x="5862580" y="3894192"/>
            <a:chExt cx="2134442" cy="1087412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06E4C65-5182-3F4C-A70F-EEA3D0901042}"/>
                </a:ext>
              </a:extLst>
            </p:cNvPr>
            <p:cNvSpPr/>
            <p:nvPr/>
          </p:nvSpPr>
          <p:spPr bwMode="auto">
            <a:xfrm>
              <a:off x="6163123" y="3894192"/>
              <a:ext cx="1487320" cy="1087412"/>
            </a:xfrm>
            <a:prstGeom prst="rect">
              <a:avLst/>
            </a:prstGeom>
            <a:solidFill>
              <a:srgbClr val="7030A0">
                <a:alpha val="38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2A22B25-91BB-304B-9C27-75C5ECD2BAC1}"/>
                </a:ext>
              </a:extLst>
            </p:cNvPr>
            <p:cNvGrpSpPr/>
            <p:nvPr/>
          </p:nvGrpSpPr>
          <p:grpSpPr>
            <a:xfrm>
              <a:off x="6483717" y="4096478"/>
              <a:ext cx="1513305" cy="849910"/>
              <a:chOff x="2235671" y="2919863"/>
              <a:chExt cx="1513305" cy="849910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8E4452C-C2F3-214D-8D35-A893FCED8528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Task</a:t>
                </a:r>
              </a:p>
            </p:txBody>
          </p:sp>
          <p:pic>
            <p:nvPicPr>
              <p:cNvPr id="137" name="Graphic 136">
                <a:extLst>
                  <a:ext uri="{FF2B5EF4-FFF2-40B4-BE49-F238E27FC236}">
                    <a16:creationId xmlns:a16="http://schemas.microsoft.com/office/drawing/2014/main" id="{51C56EF6-B095-1743-A42C-3ACD4E2DC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41B31B8-0A2B-9F44-9F10-A2822749BBD3}"/>
                </a:ext>
              </a:extLst>
            </p:cNvPr>
            <p:cNvGrpSpPr/>
            <p:nvPr/>
          </p:nvGrpSpPr>
          <p:grpSpPr>
            <a:xfrm>
              <a:off x="5862580" y="4093680"/>
              <a:ext cx="1513305" cy="840186"/>
              <a:chOff x="8177061" y="5045538"/>
              <a:chExt cx="1513305" cy="840186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4E913EC-1454-B44C-A9D9-269BAAE8EA31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135" name="Graphic 134">
                <a:extLst>
                  <a:ext uri="{FF2B5EF4-FFF2-40B4-BE49-F238E27FC236}">
                    <a16:creationId xmlns:a16="http://schemas.microsoft.com/office/drawing/2014/main" id="{13B27471-A581-944D-A34A-CE7DD86F68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F1AB9395-9150-EC42-A776-8462D4310BE1}"/>
              </a:ext>
            </a:extLst>
          </p:cNvPr>
          <p:cNvCxnSpPr>
            <a:cxnSpLocks/>
            <a:stCxn id="90" idx="3"/>
            <a:endCxn id="117" idx="1"/>
          </p:cNvCxnSpPr>
          <p:nvPr/>
        </p:nvCxnSpPr>
        <p:spPr>
          <a:xfrm>
            <a:off x="3466135" y="2973458"/>
            <a:ext cx="1854100" cy="63373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A4B37E53-3798-F248-9285-5A41A081B250}"/>
              </a:ext>
            </a:extLst>
          </p:cNvPr>
          <p:cNvCxnSpPr>
            <a:cxnSpLocks/>
            <a:endCxn id="127" idx="1"/>
          </p:cNvCxnSpPr>
          <p:nvPr/>
        </p:nvCxnSpPr>
        <p:spPr>
          <a:xfrm flipV="1">
            <a:off x="6210280" y="2736516"/>
            <a:ext cx="1957498" cy="77875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8755D29A-30E3-F144-86CB-4F08159761AA}"/>
              </a:ext>
            </a:extLst>
          </p:cNvPr>
          <p:cNvCxnSpPr>
            <a:cxnSpLocks/>
            <a:stCxn id="119" idx="3"/>
            <a:endCxn id="135" idx="1"/>
          </p:cNvCxnSpPr>
          <p:nvPr/>
        </p:nvCxnSpPr>
        <p:spPr>
          <a:xfrm>
            <a:off x="6229433" y="3609524"/>
            <a:ext cx="2538881" cy="3493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6C024F39-234D-394A-B41C-3FD2536FB95D}"/>
              </a:ext>
            </a:extLst>
          </p:cNvPr>
          <p:cNvSpPr txBox="1"/>
          <p:nvPr/>
        </p:nvSpPr>
        <p:spPr>
          <a:xfrm>
            <a:off x="1547882" y="2376084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Yelb-ui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2B8A9EC-5268-A742-AD74-6EBB956096C4}"/>
              </a:ext>
            </a:extLst>
          </p:cNvPr>
          <p:cNvSpPr txBox="1"/>
          <p:nvPr/>
        </p:nvSpPr>
        <p:spPr>
          <a:xfrm>
            <a:off x="4485318" y="3009526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Yelb-appserver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C4C0E46-C8EE-D44D-AB0D-895F0C3029F7}"/>
              </a:ext>
            </a:extLst>
          </p:cNvPr>
          <p:cNvSpPr txBox="1"/>
          <p:nvPr/>
        </p:nvSpPr>
        <p:spPr>
          <a:xfrm>
            <a:off x="7346976" y="2163977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Redis-server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52754F0-8998-2D46-9A06-269B74C448D9}"/>
              </a:ext>
            </a:extLst>
          </p:cNvPr>
          <p:cNvSpPr txBox="1"/>
          <p:nvPr/>
        </p:nvSpPr>
        <p:spPr>
          <a:xfrm>
            <a:off x="7753119" y="3383167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Yelb-</a:t>
            </a:r>
            <a:r>
              <a:rPr lang="en-US" sz="1167" dirty="0" err="1">
                <a:solidFill>
                  <a:srgbClr val="000000"/>
                </a:solidFill>
                <a:latin typeface="Amazon Ember"/>
              </a:rPr>
              <a:t>db</a:t>
            </a:r>
            <a:endParaRPr lang="en-US" sz="1167" dirty="0">
              <a:solidFill>
                <a:srgbClr val="000000"/>
              </a:solidFill>
              <a:latin typeface="Amazon Ember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A2CA98-19E8-0C4E-9D7B-87B33A91D759}"/>
              </a:ext>
            </a:extLst>
          </p:cNvPr>
          <p:cNvSpPr txBox="1"/>
          <p:nvPr/>
        </p:nvSpPr>
        <p:spPr>
          <a:xfrm>
            <a:off x="2762482" y="4191279"/>
            <a:ext cx="5697072" cy="407869"/>
          </a:xfrm>
          <a:prstGeom prst="rect">
            <a:avLst/>
          </a:prstGeom>
          <a:noFill/>
        </p:spPr>
        <p:txBody>
          <a:bodyPr wrap="none" lIns="152400" tIns="121920" rIns="152400" bIns="121920" rtlCol="0">
            <a:spAutoFit/>
          </a:bodyPr>
          <a:lstStyle/>
          <a:p>
            <a:pPr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167" dirty="0">
                <a:solidFill>
                  <a:srgbClr val="A166FF"/>
                </a:solidFill>
                <a:latin typeface="Amazon Ember"/>
              </a:rPr>
              <a:t>Internal name resolution leverages </a:t>
            </a:r>
            <a:r>
              <a:rPr lang="en-US" sz="1167" u="sng" dirty="0">
                <a:solidFill>
                  <a:srgbClr val="A166FF"/>
                </a:solidFill>
                <a:latin typeface="Amazon Ember"/>
              </a:rPr>
              <a:t>ECS Service Discovery (aka AWS Cloud Map) 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C2B2B15-BCB2-9B4A-9E56-E9797DBE9743}"/>
              </a:ext>
            </a:extLst>
          </p:cNvPr>
          <p:cNvGrpSpPr/>
          <p:nvPr/>
        </p:nvGrpSpPr>
        <p:grpSpPr>
          <a:xfrm>
            <a:off x="6601284" y="5378741"/>
            <a:ext cx="1261088" cy="891141"/>
            <a:chOff x="2915951" y="2340936"/>
            <a:chExt cx="1513305" cy="1069370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EF9CA6A-75C8-D644-8E77-C4C0C7B1B0E7}"/>
                </a:ext>
              </a:extLst>
            </p:cNvPr>
            <p:cNvSpPr txBox="1"/>
            <p:nvPr/>
          </p:nvSpPr>
          <p:spPr>
            <a:xfrm>
              <a:off x="2915951" y="3083985"/>
              <a:ext cx="1513305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EC2</a:t>
              </a:r>
            </a:p>
          </p:txBody>
        </p:sp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63D7953A-960C-6743-B506-ECD9EAA81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17003" y="2340936"/>
              <a:ext cx="711200" cy="711200"/>
            </a:xfrm>
            <a:prstGeom prst="rect">
              <a:avLst/>
            </a:prstGeom>
          </p:spPr>
        </p:pic>
      </p:grpSp>
      <p:pic>
        <p:nvPicPr>
          <p:cNvPr id="84" name="Picture 2" descr="Risultati immagini per linux pinguin">
            <a:extLst>
              <a:ext uri="{FF2B5EF4-FFF2-40B4-BE49-F238E27FC236}">
                <a16:creationId xmlns:a16="http://schemas.microsoft.com/office/drawing/2014/main" id="{169D0BDD-D262-9540-9448-3B745BB2D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989" y="4599714"/>
            <a:ext cx="675677" cy="6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FE83F5F1-2907-CE41-AA3B-181F9F41209C}"/>
              </a:ext>
            </a:extLst>
          </p:cNvPr>
          <p:cNvGrpSpPr/>
          <p:nvPr/>
        </p:nvGrpSpPr>
        <p:grpSpPr>
          <a:xfrm>
            <a:off x="7845504" y="5376165"/>
            <a:ext cx="1261088" cy="891141"/>
            <a:chOff x="2915951" y="2340936"/>
            <a:chExt cx="1513305" cy="1069370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B58939B-8D37-3F41-B97E-0BCA40E59841}"/>
                </a:ext>
              </a:extLst>
            </p:cNvPr>
            <p:cNvSpPr txBox="1"/>
            <p:nvPr/>
          </p:nvSpPr>
          <p:spPr>
            <a:xfrm>
              <a:off x="2915951" y="3083985"/>
              <a:ext cx="1513305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EC2</a:t>
              </a:r>
            </a:p>
          </p:txBody>
        </p:sp>
        <p:pic>
          <p:nvPicPr>
            <p:cNvPr id="96" name="Graphic 95">
              <a:extLst>
                <a:ext uri="{FF2B5EF4-FFF2-40B4-BE49-F238E27FC236}">
                  <a16:creationId xmlns:a16="http://schemas.microsoft.com/office/drawing/2014/main" id="{CB767B43-AC34-454E-802B-FDD0DE6FB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17003" y="2340936"/>
              <a:ext cx="711200" cy="711200"/>
            </a:xfrm>
            <a:prstGeom prst="rect">
              <a:avLst/>
            </a:prstGeom>
          </p:spPr>
        </p:pic>
      </p:grpSp>
      <p:pic>
        <p:nvPicPr>
          <p:cNvPr id="97" name="Picture 2" descr="Risultati immagini per linux pinguin">
            <a:extLst>
              <a:ext uri="{FF2B5EF4-FFF2-40B4-BE49-F238E27FC236}">
                <a16:creationId xmlns:a16="http://schemas.microsoft.com/office/drawing/2014/main" id="{0ED34AD5-DBD2-5D46-B430-6168FA59C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08" y="4597138"/>
            <a:ext cx="675677" cy="6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EAC77284-52C0-0741-9261-C73381E608D3}"/>
              </a:ext>
            </a:extLst>
          </p:cNvPr>
          <p:cNvSpPr/>
          <p:nvPr/>
        </p:nvSpPr>
        <p:spPr bwMode="auto">
          <a:xfrm>
            <a:off x="5357065" y="4585901"/>
            <a:ext cx="3749527" cy="163941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mazon Ember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4B81F17-5204-0849-B479-6E5365956769}"/>
              </a:ext>
            </a:extLst>
          </p:cNvPr>
          <p:cNvSpPr/>
          <p:nvPr/>
        </p:nvSpPr>
        <p:spPr bwMode="auto">
          <a:xfrm>
            <a:off x="2401368" y="4585901"/>
            <a:ext cx="1437650" cy="163941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solidFill>
                <a:srgbClr val="A166FF"/>
              </a:solidFill>
              <a:latin typeface="Amazon Ember"/>
            </a:endParaRPr>
          </a:p>
        </p:txBody>
      </p:sp>
      <p:sp>
        <p:nvSpPr>
          <p:cNvPr id="104" name="Can 103">
            <a:extLst>
              <a:ext uri="{FF2B5EF4-FFF2-40B4-BE49-F238E27FC236}">
                <a16:creationId xmlns:a16="http://schemas.microsoft.com/office/drawing/2014/main" id="{DA9CF749-477E-BD44-B6F7-C62389BFD383}"/>
              </a:ext>
            </a:extLst>
          </p:cNvPr>
          <p:cNvSpPr/>
          <p:nvPr/>
        </p:nvSpPr>
        <p:spPr bwMode="auto">
          <a:xfrm rot="5400000">
            <a:off x="4541660" y="4657876"/>
            <a:ext cx="136746" cy="1494063"/>
          </a:xfrm>
          <a:prstGeom prst="can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mazon Embe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71FD36A-B409-7C4E-92AF-11AC739C602C}"/>
              </a:ext>
            </a:extLst>
          </p:cNvPr>
          <p:cNvCxnSpPr>
            <a:cxnSpLocks/>
          </p:cNvCxnSpPr>
          <p:nvPr/>
        </p:nvCxnSpPr>
        <p:spPr>
          <a:xfrm>
            <a:off x="3839016" y="4576116"/>
            <a:ext cx="1518048" cy="9243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8783BF9-2B4B-4148-8FFB-96F6D8F6C89D}"/>
              </a:ext>
            </a:extLst>
          </p:cNvPr>
          <p:cNvCxnSpPr>
            <a:cxnSpLocks/>
          </p:cNvCxnSpPr>
          <p:nvPr/>
        </p:nvCxnSpPr>
        <p:spPr>
          <a:xfrm>
            <a:off x="3846489" y="6211072"/>
            <a:ext cx="1510576" cy="3356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7918F285-3EE5-7549-BCCF-3D82CA7CBAB0}"/>
              </a:ext>
            </a:extLst>
          </p:cNvPr>
          <p:cNvSpPr txBox="1"/>
          <p:nvPr/>
        </p:nvSpPr>
        <p:spPr>
          <a:xfrm>
            <a:off x="2371486" y="4681573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AWS Account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51FFCF00-4806-EF4F-A9E0-3B9FAA2AE1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93435" y="4633699"/>
            <a:ext cx="391583" cy="391583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C5C05EF3-BC21-AE49-B773-1779AF60F619}"/>
              </a:ext>
            </a:extLst>
          </p:cNvPr>
          <p:cNvSpPr txBox="1"/>
          <p:nvPr/>
        </p:nvSpPr>
        <p:spPr>
          <a:xfrm>
            <a:off x="5321498" y="4705506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Cust Account</a:t>
            </a:r>
          </a:p>
        </p:txBody>
      </p:sp>
      <p:pic>
        <p:nvPicPr>
          <p:cNvPr id="110" name="Graphic 109">
            <a:extLst>
              <a:ext uri="{FF2B5EF4-FFF2-40B4-BE49-F238E27FC236}">
                <a16:creationId xmlns:a16="http://schemas.microsoft.com/office/drawing/2014/main" id="{7CB4E694-668B-A448-9CC2-37B3391627D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58388" y="4657632"/>
            <a:ext cx="391583" cy="391583"/>
          </a:xfrm>
          <a:prstGeom prst="rect">
            <a:avLst/>
          </a:prstGeom>
        </p:spPr>
      </p:pic>
      <p:pic>
        <p:nvPicPr>
          <p:cNvPr id="111" name="Graphic 110">
            <a:extLst>
              <a:ext uri="{FF2B5EF4-FFF2-40B4-BE49-F238E27FC236}">
                <a16:creationId xmlns:a16="http://schemas.microsoft.com/office/drawing/2014/main" id="{7A94874A-6584-7045-ADE5-1AD9029B232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944026" y="5410940"/>
            <a:ext cx="391583" cy="391583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B3C3F9AD-7B06-9546-9F55-F37EC8EB48F9}"/>
              </a:ext>
            </a:extLst>
          </p:cNvPr>
          <p:cNvSpPr txBox="1"/>
          <p:nvPr/>
        </p:nvSpPr>
        <p:spPr>
          <a:xfrm>
            <a:off x="5510487" y="5782620"/>
            <a:ext cx="1261088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Auto Scaling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7BD0310-5BC4-C645-9BB6-541CDB42F024}"/>
              </a:ext>
            </a:extLst>
          </p:cNvPr>
          <p:cNvSpPr txBox="1"/>
          <p:nvPr/>
        </p:nvSpPr>
        <p:spPr>
          <a:xfrm>
            <a:off x="493794" y="5096495"/>
            <a:ext cx="1282078" cy="569515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167" u="sng" dirty="0">
                <a:solidFill>
                  <a:srgbClr val="A166FF"/>
                </a:solidFill>
                <a:latin typeface="Amazon Ember"/>
              </a:rPr>
              <a:t>Multi-tenant</a:t>
            </a:r>
            <a:r>
              <a:rPr lang="en-US" sz="1167" dirty="0">
                <a:solidFill>
                  <a:srgbClr val="A166FF"/>
                </a:solidFill>
                <a:latin typeface="Amazon Ember"/>
              </a:rPr>
              <a:t> Control Plane</a:t>
            </a:r>
          </a:p>
        </p:txBody>
      </p: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CA9DA01E-3CDE-8048-9870-249441B33FC0}"/>
              </a:ext>
            </a:extLst>
          </p:cNvPr>
          <p:cNvCxnSpPr>
            <a:cxnSpLocks/>
            <a:stCxn id="121" idx="0"/>
          </p:cNvCxnSpPr>
          <p:nvPr/>
        </p:nvCxnSpPr>
        <p:spPr>
          <a:xfrm rot="16200000" flipH="1">
            <a:off x="1844807" y="4386520"/>
            <a:ext cx="295833" cy="1715783"/>
          </a:xfrm>
          <a:prstGeom prst="bentConnector4">
            <a:avLst>
              <a:gd name="adj1" fmla="val -77273"/>
              <a:gd name="adj2" fmla="val 68681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A3A9972-5447-1B4C-A39F-A3E9348A1550}"/>
              </a:ext>
            </a:extLst>
          </p:cNvPr>
          <p:cNvGrpSpPr/>
          <p:nvPr/>
        </p:nvGrpSpPr>
        <p:grpSpPr>
          <a:xfrm>
            <a:off x="2209412" y="5110456"/>
            <a:ext cx="1918253" cy="832314"/>
            <a:chOff x="4756577" y="5264059"/>
            <a:chExt cx="2301904" cy="998776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F0BA75B-135E-D74F-BC0B-59EA5A0B57D6}"/>
                </a:ext>
              </a:extLst>
            </p:cNvPr>
            <p:cNvSpPr txBox="1"/>
            <p:nvPr/>
          </p:nvSpPr>
          <p:spPr>
            <a:xfrm>
              <a:off x="4756577" y="5936514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</a:t>
              </a:r>
              <a:r>
                <a:rPr lang="en-US" sz="1167" u="sng" dirty="0">
                  <a:solidFill>
                    <a:srgbClr val="000000"/>
                  </a:solidFill>
                  <a:latin typeface="Amazon Ember"/>
                </a:rPr>
                <a:t>ECS</a:t>
              </a:r>
            </a:p>
          </p:txBody>
        </p:sp>
        <p:pic>
          <p:nvPicPr>
            <p:cNvPr id="140" name="Graphic 139">
              <a:extLst>
                <a:ext uri="{FF2B5EF4-FFF2-40B4-BE49-F238E27FC236}">
                  <a16:creationId xmlns:a16="http://schemas.microsoft.com/office/drawing/2014/main" id="{7E1C849D-5C7D-E043-ABC5-306BD6DE7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551929" y="5264059"/>
              <a:ext cx="711200" cy="71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90913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157" grpId="0"/>
      <p:bldP spid="158" grpId="0"/>
      <p:bldP spid="159" grpId="0"/>
      <p:bldP spid="160" grpId="0"/>
      <p:bldP spid="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7B564FAD-7D7D-FC45-AA17-F2F4ECB8E1D6}"/>
              </a:ext>
            </a:extLst>
          </p:cNvPr>
          <p:cNvCxnSpPr>
            <a:cxnSpLocks/>
            <a:stCxn id="10242" idx="1"/>
          </p:cNvCxnSpPr>
          <p:nvPr/>
        </p:nvCxnSpPr>
        <p:spPr>
          <a:xfrm rot="10800000" flipV="1">
            <a:off x="3252734" y="1925078"/>
            <a:ext cx="1653698" cy="811988"/>
          </a:xfrm>
          <a:prstGeom prst="bentConnector2">
            <a:avLst/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6EB47818-C4A2-814C-81DD-5FB1AA360D48}"/>
              </a:ext>
            </a:extLst>
          </p:cNvPr>
          <p:cNvCxnSpPr>
            <a:cxnSpLocks/>
            <a:stCxn id="10242" idx="2"/>
          </p:cNvCxnSpPr>
          <p:nvPr/>
        </p:nvCxnSpPr>
        <p:spPr>
          <a:xfrm rot="16200000" flipH="1">
            <a:off x="5316706" y="2687607"/>
            <a:ext cx="1050798" cy="36775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DA4B1C-56B0-064E-B3E7-4B79325D4BCF}"/>
              </a:ext>
            </a:extLst>
          </p:cNvPr>
          <p:cNvGrpSpPr/>
          <p:nvPr/>
        </p:nvGrpSpPr>
        <p:grpSpPr>
          <a:xfrm>
            <a:off x="412867" y="2809480"/>
            <a:ext cx="893958" cy="712330"/>
            <a:chOff x="222378" y="2834053"/>
            <a:chExt cx="1072750" cy="854796"/>
          </a:xfrm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A61A9CFB-ADEA-E149-9A2B-A4830D5E7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3803" y="2834053"/>
              <a:ext cx="469900" cy="4699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534368F-6A96-8749-B4FF-6425F4B0B442}"/>
                </a:ext>
              </a:extLst>
            </p:cNvPr>
            <p:cNvSpPr txBox="1"/>
            <p:nvPr/>
          </p:nvSpPr>
          <p:spPr>
            <a:xfrm>
              <a:off x="222378" y="3362528"/>
              <a:ext cx="1072750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232F3E"/>
                  </a:solidFill>
                  <a:latin typeface="Amazon Ember"/>
                </a:rPr>
                <a:t>Client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730B051D-D731-184B-9282-5910CFADF60F}"/>
              </a:ext>
            </a:extLst>
          </p:cNvPr>
          <p:cNvSpPr txBox="1"/>
          <p:nvPr/>
        </p:nvSpPr>
        <p:spPr>
          <a:xfrm>
            <a:off x="187023" y="1945686"/>
            <a:ext cx="1345646" cy="869469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5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mazon Ember Light"/>
              </a:rPr>
              <a:t>Client connects to ELB</a:t>
            </a:r>
          </a:p>
        </p:txBody>
      </p:sp>
      <p:pic>
        <p:nvPicPr>
          <p:cNvPr id="10242" name="Picture 2" descr="Risultati immagini per docker hub">
            <a:extLst>
              <a:ext uri="{FF2B5EF4-FFF2-40B4-BE49-F238E27FC236}">
                <a16:creationId xmlns:a16="http://schemas.microsoft.com/office/drawing/2014/main" id="{6DE1DFF8-7948-AE42-9502-96F2677A0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432" y="1504072"/>
            <a:ext cx="1503594" cy="84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9DC36500-2D0B-F94D-AE58-D1E8E88F4139}"/>
              </a:ext>
            </a:extLst>
          </p:cNvPr>
          <p:cNvCxnSpPr>
            <a:cxnSpLocks/>
            <a:endCxn id="129" idx="0"/>
          </p:cNvCxnSpPr>
          <p:nvPr/>
        </p:nvCxnSpPr>
        <p:spPr>
          <a:xfrm>
            <a:off x="6329927" y="2157362"/>
            <a:ext cx="2551257" cy="385694"/>
          </a:xfrm>
          <a:prstGeom prst="bentConnector2">
            <a:avLst/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B19EE5CE-267C-5543-B75C-B864F507B38C}"/>
              </a:ext>
            </a:extLst>
          </p:cNvPr>
          <p:cNvCxnSpPr>
            <a:cxnSpLocks/>
            <a:stCxn id="10242" idx="3"/>
            <a:endCxn id="137" idx="3"/>
          </p:cNvCxnSpPr>
          <p:nvPr/>
        </p:nvCxnSpPr>
        <p:spPr>
          <a:xfrm>
            <a:off x="6410026" y="1925079"/>
            <a:ext cx="3267485" cy="2036103"/>
          </a:xfrm>
          <a:prstGeom prst="bentConnector3">
            <a:avLst>
              <a:gd name="adj1" fmla="val 111774"/>
            </a:avLst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6" name="Group 2055">
            <a:extLst>
              <a:ext uri="{FF2B5EF4-FFF2-40B4-BE49-F238E27FC236}">
                <a16:creationId xmlns:a16="http://schemas.microsoft.com/office/drawing/2014/main" id="{A0255238-B2E0-1F40-95C9-69B9D1EE31FE}"/>
              </a:ext>
            </a:extLst>
          </p:cNvPr>
          <p:cNvGrpSpPr/>
          <p:nvPr/>
        </p:nvGrpSpPr>
        <p:grpSpPr>
          <a:xfrm>
            <a:off x="1229214" y="3596711"/>
            <a:ext cx="1918253" cy="864600"/>
            <a:chOff x="1428512" y="1427011"/>
            <a:chExt cx="2301904" cy="103752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09C0D5D-DBB6-1C49-82D3-08F6EDFC6CC3}"/>
                </a:ext>
              </a:extLst>
            </p:cNvPr>
            <p:cNvSpPr txBox="1"/>
            <p:nvPr/>
          </p:nvSpPr>
          <p:spPr>
            <a:xfrm>
              <a:off x="1428512" y="2138210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ELB</a:t>
              </a:r>
            </a:p>
          </p:txBody>
        </p:sp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F4BB43A2-D61F-FC44-9180-FC15F585C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23864" y="1427011"/>
              <a:ext cx="711200" cy="711200"/>
            </a:xfrm>
            <a:prstGeom prst="rect">
              <a:avLst/>
            </a:prstGeom>
          </p:spPr>
        </p:pic>
      </p:grpSp>
      <p:grpSp>
        <p:nvGrpSpPr>
          <p:cNvPr id="2066" name="Group 2065">
            <a:extLst>
              <a:ext uri="{FF2B5EF4-FFF2-40B4-BE49-F238E27FC236}">
                <a16:creationId xmlns:a16="http://schemas.microsoft.com/office/drawing/2014/main" id="{73D151D6-EA7F-314D-B7AD-8F1AABD91EFD}"/>
              </a:ext>
            </a:extLst>
          </p:cNvPr>
          <p:cNvGrpSpPr/>
          <p:nvPr/>
        </p:nvGrpSpPr>
        <p:grpSpPr>
          <a:xfrm>
            <a:off x="2122186" y="2609094"/>
            <a:ext cx="1778702" cy="906177"/>
            <a:chOff x="2546623" y="3130913"/>
            <a:chExt cx="2134442" cy="1087412"/>
          </a:xfrm>
        </p:grpSpPr>
        <p:sp>
          <p:nvSpPr>
            <p:cNvPr id="2049" name="Rectangle 2048">
              <a:extLst>
                <a:ext uri="{FF2B5EF4-FFF2-40B4-BE49-F238E27FC236}">
                  <a16:creationId xmlns:a16="http://schemas.microsoft.com/office/drawing/2014/main" id="{E8A90A1C-1DF2-BA4C-A752-77E1F366DABF}"/>
                </a:ext>
              </a:extLst>
            </p:cNvPr>
            <p:cNvSpPr/>
            <p:nvPr/>
          </p:nvSpPr>
          <p:spPr bwMode="auto">
            <a:xfrm>
              <a:off x="2847166" y="3130913"/>
              <a:ext cx="1487320" cy="1087412"/>
            </a:xfrm>
            <a:prstGeom prst="rect">
              <a:avLst/>
            </a:prstGeom>
            <a:solidFill>
              <a:schemeClr val="accent2">
                <a:lumMod val="75000"/>
                <a:alpha val="38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57" name="Group 2056">
              <a:extLst>
                <a:ext uri="{FF2B5EF4-FFF2-40B4-BE49-F238E27FC236}">
                  <a16:creationId xmlns:a16="http://schemas.microsoft.com/office/drawing/2014/main" id="{3433C23D-0DDC-BC45-8EB6-3F8640BFD9DD}"/>
                </a:ext>
              </a:extLst>
            </p:cNvPr>
            <p:cNvGrpSpPr/>
            <p:nvPr/>
          </p:nvGrpSpPr>
          <p:grpSpPr>
            <a:xfrm>
              <a:off x="3167760" y="3333199"/>
              <a:ext cx="1513305" cy="849910"/>
              <a:chOff x="2235671" y="2919863"/>
              <a:chExt cx="1513305" cy="849910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8B1A330-6A91-AA4D-A7F9-430A6B03EAEA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Task</a:t>
                </a:r>
              </a:p>
            </p:txBody>
          </p:sp>
          <p:pic>
            <p:nvPicPr>
              <p:cNvPr id="90" name="Graphic 89">
                <a:extLst>
                  <a:ext uri="{FF2B5EF4-FFF2-40B4-BE49-F238E27FC236}">
                    <a16:creationId xmlns:a16="http://schemas.microsoft.com/office/drawing/2014/main" id="{DF34F2AE-DC71-FA44-BB6E-689F68C16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058" name="Group 2057">
              <a:extLst>
                <a:ext uri="{FF2B5EF4-FFF2-40B4-BE49-F238E27FC236}">
                  <a16:creationId xmlns:a16="http://schemas.microsoft.com/office/drawing/2014/main" id="{62AE40FC-9690-9440-98C1-ADE6527C74C5}"/>
                </a:ext>
              </a:extLst>
            </p:cNvPr>
            <p:cNvGrpSpPr/>
            <p:nvPr/>
          </p:nvGrpSpPr>
          <p:grpSpPr>
            <a:xfrm>
              <a:off x="2546623" y="3330401"/>
              <a:ext cx="1513305" cy="840186"/>
              <a:chOff x="8177061" y="5045538"/>
              <a:chExt cx="1513305" cy="840186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8EC9AB8-3D7A-0248-924C-6EE087E46C52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93" name="Graphic 92">
                <a:extLst>
                  <a:ext uri="{FF2B5EF4-FFF2-40B4-BE49-F238E27FC236}">
                    <a16:creationId xmlns:a16="http://schemas.microsoft.com/office/drawing/2014/main" id="{2D97E500-E9ED-414A-8724-D83A108CD0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A0AE943C-93DA-654E-85FD-E91E3CB9B6FB}"/>
              </a:ext>
            </a:extLst>
          </p:cNvPr>
          <p:cNvCxnSpPr>
            <a:cxnSpLocks/>
            <a:stCxn id="87" idx="0"/>
            <a:endCxn id="93" idx="1"/>
          </p:cNvCxnSpPr>
          <p:nvPr/>
        </p:nvCxnSpPr>
        <p:spPr>
          <a:xfrm rot="5400000" flipH="1" flipV="1">
            <a:off x="2059846" y="3099620"/>
            <a:ext cx="625585" cy="368598"/>
          </a:xfrm>
          <a:prstGeom prst="bentConnector2">
            <a:avLst/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69CD5DFA-3A4A-2C46-ADC4-D536B32A9F13}"/>
              </a:ext>
            </a:extLst>
          </p:cNvPr>
          <p:cNvCxnSpPr>
            <a:cxnSpLocks/>
            <a:stCxn id="48" idx="3"/>
            <a:endCxn id="87" idx="1"/>
          </p:cNvCxnSpPr>
          <p:nvPr/>
        </p:nvCxnSpPr>
        <p:spPr>
          <a:xfrm>
            <a:off x="1306825" y="3385843"/>
            <a:ext cx="585182" cy="50720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5" name="Group 2064">
            <a:extLst>
              <a:ext uri="{FF2B5EF4-FFF2-40B4-BE49-F238E27FC236}">
                <a16:creationId xmlns:a16="http://schemas.microsoft.com/office/drawing/2014/main" id="{BD895423-D8A4-174A-8A4E-B42BB246D742}"/>
              </a:ext>
            </a:extLst>
          </p:cNvPr>
          <p:cNvGrpSpPr/>
          <p:nvPr/>
        </p:nvGrpSpPr>
        <p:grpSpPr>
          <a:xfrm>
            <a:off x="4885483" y="3245160"/>
            <a:ext cx="1778702" cy="906177"/>
            <a:chOff x="5862580" y="3894192"/>
            <a:chExt cx="2134442" cy="1087412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EB2E98F-6EB0-954F-9379-1D16C71BC951}"/>
                </a:ext>
              </a:extLst>
            </p:cNvPr>
            <p:cNvSpPr/>
            <p:nvPr/>
          </p:nvSpPr>
          <p:spPr bwMode="auto">
            <a:xfrm>
              <a:off x="6163123" y="3894192"/>
              <a:ext cx="1487320" cy="1087412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8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4E13CD3-E4F6-BC45-A4A6-E83F0D72B59D}"/>
                </a:ext>
              </a:extLst>
            </p:cNvPr>
            <p:cNvGrpSpPr/>
            <p:nvPr/>
          </p:nvGrpSpPr>
          <p:grpSpPr>
            <a:xfrm>
              <a:off x="6483717" y="4096478"/>
              <a:ext cx="1513305" cy="849910"/>
              <a:chOff x="2235671" y="2919863"/>
              <a:chExt cx="1513305" cy="849910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6FDF8F7-ED09-384B-B36C-F334C4A8910A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Task</a:t>
                </a:r>
              </a:p>
            </p:txBody>
          </p:sp>
          <p:pic>
            <p:nvPicPr>
              <p:cNvPr id="119" name="Graphic 118">
                <a:extLst>
                  <a:ext uri="{FF2B5EF4-FFF2-40B4-BE49-F238E27FC236}">
                    <a16:creationId xmlns:a16="http://schemas.microsoft.com/office/drawing/2014/main" id="{441D543D-4690-4B41-ACC0-3BC7BA8819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DF9928B-B85C-994F-911E-B6844B57C27D}"/>
                </a:ext>
              </a:extLst>
            </p:cNvPr>
            <p:cNvGrpSpPr/>
            <p:nvPr/>
          </p:nvGrpSpPr>
          <p:grpSpPr>
            <a:xfrm>
              <a:off x="5862580" y="4093680"/>
              <a:ext cx="1513305" cy="840186"/>
              <a:chOff x="8177061" y="5045538"/>
              <a:chExt cx="1513305" cy="840186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98E59FE-AC4B-AC4E-A600-A5C6A9EB84F4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117" name="Graphic 116">
                <a:extLst>
                  <a:ext uri="{FF2B5EF4-FFF2-40B4-BE49-F238E27FC236}">
                    <a16:creationId xmlns:a16="http://schemas.microsoft.com/office/drawing/2014/main" id="{68C02B7C-91AF-3F4B-BCDA-4737DF757A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8BA46C0-3978-4A4C-BABE-1120A8810238}"/>
              </a:ext>
            </a:extLst>
          </p:cNvPr>
          <p:cNvGrpSpPr/>
          <p:nvPr/>
        </p:nvGrpSpPr>
        <p:grpSpPr>
          <a:xfrm>
            <a:off x="7733027" y="2374484"/>
            <a:ext cx="1778702" cy="906177"/>
            <a:chOff x="5862580" y="3894192"/>
            <a:chExt cx="2134442" cy="1087412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C2E99A3-0983-AF4F-839D-2432B33C2E4B}"/>
                </a:ext>
              </a:extLst>
            </p:cNvPr>
            <p:cNvSpPr/>
            <p:nvPr/>
          </p:nvSpPr>
          <p:spPr bwMode="auto">
            <a:xfrm>
              <a:off x="6163123" y="3894192"/>
              <a:ext cx="1487320" cy="1087412"/>
            </a:xfrm>
            <a:prstGeom prst="rect">
              <a:avLst/>
            </a:prstGeom>
            <a:solidFill>
              <a:schemeClr val="accent1">
                <a:alpha val="38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050EB3C6-1AA3-DC43-8784-56FD3039BEBA}"/>
                </a:ext>
              </a:extLst>
            </p:cNvPr>
            <p:cNvGrpSpPr/>
            <p:nvPr/>
          </p:nvGrpSpPr>
          <p:grpSpPr>
            <a:xfrm>
              <a:off x="6483717" y="4096478"/>
              <a:ext cx="1513305" cy="849910"/>
              <a:chOff x="2235671" y="2919863"/>
              <a:chExt cx="1513305" cy="849910"/>
            </a:xfrm>
          </p:grpSpPr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7BA78C5-61B2-4048-88F3-EA02CFDC727A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Task</a:t>
                </a:r>
              </a:p>
            </p:txBody>
          </p:sp>
          <p:pic>
            <p:nvPicPr>
              <p:cNvPr id="129" name="Graphic 128">
                <a:extLst>
                  <a:ext uri="{FF2B5EF4-FFF2-40B4-BE49-F238E27FC236}">
                    <a16:creationId xmlns:a16="http://schemas.microsoft.com/office/drawing/2014/main" id="{B99D64CE-48DB-2448-ABE0-4EB95295A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23E40F2-0C06-2240-813C-6741AF070393}"/>
                </a:ext>
              </a:extLst>
            </p:cNvPr>
            <p:cNvGrpSpPr/>
            <p:nvPr/>
          </p:nvGrpSpPr>
          <p:grpSpPr>
            <a:xfrm>
              <a:off x="5862580" y="4093680"/>
              <a:ext cx="1513305" cy="840186"/>
              <a:chOff x="8177061" y="5045538"/>
              <a:chExt cx="1513305" cy="840186"/>
            </a:xfrm>
          </p:grpSpPr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AC5F8A8-74AC-2545-AB70-5E9A5E8D512D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127" name="Graphic 126">
                <a:extLst>
                  <a:ext uri="{FF2B5EF4-FFF2-40B4-BE49-F238E27FC236}">
                    <a16:creationId xmlns:a16="http://schemas.microsoft.com/office/drawing/2014/main" id="{930B02D6-D7AF-164C-BC89-DE8252D26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D368BE2-F958-6542-A6ED-F5DAC538EA2A}"/>
              </a:ext>
            </a:extLst>
          </p:cNvPr>
          <p:cNvGrpSpPr/>
          <p:nvPr/>
        </p:nvGrpSpPr>
        <p:grpSpPr>
          <a:xfrm>
            <a:off x="8333562" y="3596817"/>
            <a:ext cx="1778702" cy="906177"/>
            <a:chOff x="5862580" y="3894192"/>
            <a:chExt cx="2134442" cy="1087412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06E4C65-5182-3F4C-A70F-EEA3D0901042}"/>
                </a:ext>
              </a:extLst>
            </p:cNvPr>
            <p:cNvSpPr/>
            <p:nvPr/>
          </p:nvSpPr>
          <p:spPr bwMode="auto">
            <a:xfrm>
              <a:off x="6163123" y="3894192"/>
              <a:ext cx="1487320" cy="1087412"/>
            </a:xfrm>
            <a:prstGeom prst="rect">
              <a:avLst/>
            </a:prstGeom>
            <a:solidFill>
              <a:srgbClr val="7030A0">
                <a:alpha val="38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2A22B25-91BB-304B-9C27-75C5ECD2BAC1}"/>
                </a:ext>
              </a:extLst>
            </p:cNvPr>
            <p:cNvGrpSpPr/>
            <p:nvPr/>
          </p:nvGrpSpPr>
          <p:grpSpPr>
            <a:xfrm>
              <a:off x="6483717" y="4096478"/>
              <a:ext cx="1513305" cy="849910"/>
              <a:chOff x="2235671" y="2919863"/>
              <a:chExt cx="1513305" cy="849910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8E4452C-C2F3-214D-8D35-A893FCED8528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Task</a:t>
                </a:r>
              </a:p>
            </p:txBody>
          </p:sp>
          <p:pic>
            <p:nvPicPr>
              <p:cNvPr id="137" name="Graphic 136">
                <a:extLst>
                  <a:ext uri="{FF2B5EF4-FFF2-40B4-BE49-F238E27FC236}">
                    <a16:creationId xmlns:a16="http://schemas.microsoft.com/office/drawing/2014/main" id="{51C56EF6-B095-1743-A42C-3ACD4E2DC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41B31B8-0A2B-9F44-9F10-A2822749BBD3}"/>
                </a:ext>
              </a:extLst>
            </p:cNvPr>
            <p:cNvGrpSpPr/>
            <p:nvPr/>
          </p:nvGrpSpPr>
          <p:grpSpPr>
            <a:xfrm>
              <a:off x="5862580" y="4093680"/>
              <a:ext cx="1513305" cy="840186"/>
              <a:chOff x="8177061" y="5045538"/>
              <a:chExt cx="1513305" cy="840186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4E913EC-1454-B44C-A9D9-269BAAE8EA31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135" name="Graphic 134">
                <a:extLst>
                  <a:ext uri="{FF2B5EF4-FFF2-40B4-BE49-F238E27FC236}">
                    <a16:creationId xmlns:a16="http://schemas.microsoft.com/office/drawing/2014/main" id="{13B27471-A581-944D-A34A-CE7DD86F68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F1AB9395-9150-EC42-A776-8462D4310BE1}"/>
              </a:ext>
            </a:extLst>
          </p:cNvPr>
          <p:cNvCxnSpPr>
            <a:cxnSpLocks/>
            <a:stCxn id="90" idx="3"/>
            <a:endCxn id="117" idx="1"/>
          </p:cNvCxnSpPr>
          <p:nvPr/>
        </p:nvCxnSpPr>
        <p:spPr>
          <a:xfrm>
            <a:off x="3466135" y="2973458"/>
            <a:ext cx="1854100" cy="63373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A4B37E53-3798-F248-9285-5A41A081B250}"/>
              </a:ext>
            </a:extLst>
          </p:cNvPr>
          <p:cNvCxnSpPr>
            <a:cxnSpLocks/>
            <a:endCxn id="127" idx="1"/>
          </p:cNvCxnSpPr>
          <p:nvPr/>
        </p:nvCxnSpPr>
        <p:spPr>
          <a:xfrm flipV="1">
            <a:off x="6210280" y="2736516"/>
            <a:ext cx="1957498" cy="77875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8755D29A-30E3-F144-86CB-4F08159761AA}"/>
              </a:ext>
            </a:extLst>
          </p:cNvPr>
          <p:cNvCxnSpPr>
            <a:cxnSpLocks/>
            <a:stCxn id="119" idx="3"/>
            <a:endCxn id="135" idx="1"/>
          </p:cNvCxnSpPr>
          <p:nvPr/>
        </p:nvCxnSpPr>
        <p:spPr>
          <a:xfrm>
            <a:off x="6229433" y="3609524"/>
            <a:ext cx="2538881" cy="3493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6C024F39-234D-394A-B41C-3FD2536FB95D}"/>
              </a:ext>
            </a:extLst>
          </p:cNvPr>
          <p:cNvSpPr txBox="1"/>
          <p:nvPr/>
        </p:nvSpPr>
        <p:spPr>
          <a:xfrm>
            <a:off x="1547882" y="2376084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Yelb-ui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2B8A9EC-5268-A742-AD74-6EBB956096C4}"/>
              </a:ext>
            </a:extLst>
          </p:cNvPr>
          <p:cNvSpPr txBox="1"/>
          <p:nvPr/>
        </p:nvSpPr>
        <p:spPr>
          <a:xfrm>
            <a:off x="4485318" y="3009526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Yelb-appserver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C4C0E46-C8EE-D44D-AB0D-895F0C3029F7}"/>
              </a:ext>
            </a:extLst>
          </p:cNvPr>
          <p:cNvSpPr txBox="1"/>
          <p:nvPr/>
        </p:nvSpPr>
        <p:spPr>
          <a:xfrm>
            <a:off x="7346976" y="2163977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Redis-server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52754F0-8998-2D46-9A06-269B74C448D9}"/>
              </a:ext>
            </a:extLst>
          </p:cNvPr>
          <p:cNvSpPr txBox="1"/>
          <p:nvPr/>
        </p:nvSpPr>
        <p:spPr>
          <a:xfrm>
            <a:off x="7753119" y="3383167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Yelb-</a:t>
            </a:r>
            <a:r>
              <a:rPr lang="en-US" sz="1167" dirty="0" err="1">
                <a:solidFill>
                  <a:srgbClr val="000000"/>
                </a:solidFill>
                <a:latin typeface="Amazon Ember"/>
              </a:rPr>
              <a:t>db</a:t>
            </a:r>
            <a:endParaRPr lang="en-US" sz="1167" dirty="0">
              <a:solidFill>
                <a:srgbClr val="000000"/>
              </a:solidFill>
              <a:latin typeface="Amazon Ember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49303B3-F7F7-D849-8349-70A493DFC5F3}"/>
              </a:ext>
            </a:extLst>
          </p:cNvPr>
          <p:cNvSpPr txBox="1"/>
          <p:nvPr/>
        </p:nvSpPr>
        <p:spPr>
          <a:xfrm>
            <a:off x="2762482" y="4191279"/>
            <a:ext cx="5697072" cy="407869"/>
          </a:xfrm>
          <a:prstGeom prst="rect">
            <a:avLst/>
          </a:prstGeom>
          <a:noFill/>
        </p:spPr>
        <p:txBody>
          <a:bodyPr wrap="none" lIns="152400" tIns="121920" rIns="152400" bIns="121920" rtlCol="0">
            <a:spAutoFit/>
          </a:bodyPr>
          <a:lstStyle/>
          <a:p>
            <a:pPr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167" dirty="0">
                <a:solidFill>
                  <a:srgbClr val="A166FF"/>
                </a:solidFill>
                <a:latin typeface="Amazon Ember"/>
              </a:rPr>
              <a:t>Internal name resolution leverages </a:t>
            </a:r>
            <a:r>
              <a:rPr lang="en-US" sz="1167" u="sng" dirty="0">
                <a:solidFill>
                  <a:srgbClr val="A166FF"/>
                </a:solidFill>
                <a:latin typeface="Amazon Ember"/>
              </a:rPr>
              <a:t>ECS Service Discovery (aka AWS Cloud Map)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8D94961-F5D8-4F44-818B-EDB94516DD3E}"/>
              </a:ext>
            </a:extLst>
          </p:cNvPr>
          <p:cNvSpPr/>
          <p:nvPr/>
        </p:nvSpPr>
        <p:spPr bwMode="auto">
          <a:xfrm>
            <a:off x="4295485" y="4585901"/>
            <a:ext cx="3237976" cy="163941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mazon Ember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FE4B81C-B87B-0340-9C61-5AE09FC1D4C7}"/>
              </a:ext>
            </a:extLst>
          </p:cNvPr>
          <p:cNvSpPr txBox="1"/>
          <p:nvPr/>
        </p:nvSpPr>
        <p:spPr>
          <a:xfrm>
            <a:off x="4265604" y="4681573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AWS Account</a:t>
            </a:r>
          </a:p>
        </p:txBody>
      </p:sp>
      <p:pic>
        <p:nvPicPr>
          <p:cNvPr id="94" name="Graphic 93">
            <a:extLst>
              <a:ext uri="{FF2B5EF4-FFF2-40B4-BE49-F238E27FC236}">
                <a16:creationId xmlns:a16="http://schemas.microsoft.com/office/drawing/2014/main" id="{14DB9D52-3B65-764B-BFE4-E47606A623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87553" y="4633699"/>
            <a:ext cx="391583" cy="391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80600C-F563-664F-9BE7-FF37DBDB64F1}"/>
              </a:ext>
            </a:extLst>
          </p:cNvPr>
          <p:cNvSpPr txBox="1"/>
          <p:nvPr/>
        </p:nvSpPr>
        <p:spPr>
          <a:xfrm>
            <a:off x="493794" y="5096495"/>
            <a:ext cx="1282078" cy="569515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167" u="sng" dirty="0">
                <a:solidFill>
                  <a:srgbClr val="A166FF"/>
                </a:solidFill>
                <a:latin typeface="Amazon Ember"/>
              </a:rPr>
              <a:t>Multi-tenant</a:t>
            </a:r>
            <a:r>
              <a:rPr lang="en-US" sz="1167" dirty="0">
                <a:solidFill>
                  <a:srgbClr val="A166FF"/>
                </a:solidFill>
                <a:latin typeface="Amazon Ember"/>
              </a:rPr>
              <a:t> Control Plane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50833EA8-733C-8340-B91D-72F0C43AE75C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H="1">
            <a:off x="2791865" y="3439463"/>
            <a:ext cx="295834" cy="3609899"/>
          </a:xfrm>
          <a:prstGeom prst="bentConnector4">
            <a:avLst>
              <a:gd name="adj1" fmla="val -77273"/>
              <a:gd name="adj2" fmla="val 58879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3679DCC-4D92-DF4F-B657-ADFE07273921}"/>
              </a:ext>
            </a:extLst>
          </p:cNvPr>
          <p:cNvGrpSpPr/>
          <p:nvPr/>
        </p:nvGrpSpPr>
        <p:grpSpPr>
          <a:xfrm>
            <a:off x="5583074" y="5095442"/>
            <a:ext cx="1918253" cy="854008"/>
            <a:chOff x="7320347" y="6465699"/>
            <a:chExt cx="2301904" cy="1024809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D9BE349-19C3-9140-8A70-6C5B84B583F7}"/>
                </a:ext>
              </a:extLst>
            </p:cNvPr>
            <p:cNvSpPr txBox="1"/>
            <p:nvPr/>
          </p:nvSpPr>
          <p:spPr>
            <a:xfrm>
              <a:off x="7320347" y="7164187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AWS Fargate</a:t>
              </a:r>
            </a:p>
          </p:txBody>
        </p:sp>
        <p:pic>
          <p:nvPicPr>
            <p:cNvPr id="115" name="Graphic 114">
              <a:extLst>
                <a:ext uri="{FF2B5EF4-FFF2-40B4-BE49-F238E27FC236}">
                  <a16:creationId xmlns:a16="http://schemas.microsoft.com/office/drawing/2014/main" id="{C10269E4-CA60-154B-8928-DDDC91A75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115699" y="6465699"/>
              <a:ext cx="711200" cy="711200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CEBF9B0-C260-9C4F-BE66-4CB71A5E1CAA}"/>
              </a:ext>
            </a:extLst>
          </p:cNvPr>
          <p:cNvGrpSpPr/>
          <p:nvPr/>
        </p:nvGrpSpPr>
        <p:grpSpPr>
          <a:xfrm>
            <a:off x="4103528" y="5110456"/>
            <a:ext cx="1918253" cy="832314"/>
            <a:chOff x="4756577" y="5264059"/>
            <a:chExt cx="2301904" cy="99877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53BFB24-58CA-9E45-9E51-A523996C5734}"/>
                </a:ext>
              </a:extLst>
            </p:cNvPr>
            <p:cNvSpPr txBox="1"/>
            <p:nvPr/>
          </p:nvSpPr>
          <p:spPr>
            <a:xfrm>
              <a:off x="4756577" y="5936514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</a:t>
              </a:r>
              <a:r>
                <a:rPr lang="en-US" sz="1167" u="sng" dirty="0">
                  <a:solidFill>
                    <a:srgbClr val="000000"/>
                  </a:solidFill>
                  <a:latin typeface="Amazon Ember"/>
                </a:rPr>
                <a:t>ECS</a:t>
              </a:r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846EA28D-50BD-6544-AA14-88D314A15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551929" y="5264059"/>
              <a:ext cx="711200" cy="71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09892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7B564FAD-7D7D-FC45-AA17-F2F4ECB8E1D6}"/>
              </a:ext>
            </a:extLst>
          </p:cNvPr>
          <p:cNvCxnSpPr>
            <a:cxnSpLocks/>
            <a:stCxn id="10242" idx="1"/>
          </p:cNvCxnSpPr>
          <p:nvPr/>
        </p:nvCxnSpPr>
        <p:spPr>
          <a:xfrm rot="10800000" flipV="1">
            <a:off x="3252734" y="1925078"/>
            <a:ext cx="1653698" cy="811988"/>
          </a:xfrm>
          <a:prstGeom prst="bentConnector2">
            <a:avLst/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6EB47818-C4A2-814C-81DD-5FB1AA360D48}"/>
              </a:ext>
            </a:extLst>
          </p:cNvPr>
          <p:cNvCxnSpPr>
            <a:cxnSpLocks/>
            <a:stCxn id="10242" idx="2"/>
          </p:cNvCxnSpPr>
          <p:nvPr/>
        </p:nvCxnSpPr>
        <p:spPr>
          <a:xfrm rot="16200000" flipH="1">
            <a:off x="5316706" y="2687607"/>
            <a:ext cx="1050798" cy="36775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DA4B1C-56B0-064E-B3E7-4B79325D4BCF}"/>
              </a:ext>
            </a:extLst>
          </p:cNvPr>
          <p:cNvGrpSpPr/>
          <p:nvPr/>
        </p:nvGrpSpPr>
        <p:grpSpPr>
          <a:xfrm>
            <a:off x="412867" y="2809480"/>
            <a:ext cx="893958" cy="712330"/>
            <a:chOff x="222378" y="2834053"/>
            <a:chExt cx="1072750" cy="854796"/>
          </a:xfrm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A61A9CFB-ADEA-E149-9A2B-A4830D5E7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3803" y="2834053"/>
              <a:ext cx="469900" cy="4699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534368F-6A96-8749-B4FF-6425F4B0B442}"/>
                </a:ext>
              </a:extLst>
            </p:cNvPr>
            <p:cNvSpPr txBox="1"/>
            <p:nvPr/>
          </p:nvSpPr>
          <p:spPr>
            <a:xfrm>
              <a:off x="222378" y="3362528"/>
              <a:ext cx="1072750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232F3E"/>
                  </a:solidFill>
                  <a:latin typeface="Amazon Ember"/>
                </a:rPr>
                <a:t>Client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730B051D-D731-184B-9282-5910CFADF60F}"/>
              </a:ext>
            </a:extLst>
          </p:cNvPr>
          <p:cNvSpPr txBox="1"/>
          <p:nvPr/>
        </p:nvSpPr>
        <p:spPr>
          <a:xfrm>
            <a:off x="187023" y="1945686"/>
            <a:ext cx="1345646" cy="869469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5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mazon Ember Light"/>
              </a:rPr>
              <a:t>Client connects to ELB</a:t>
            </a:r>
          </a:p>
        </p:txBody>
      </p:sp>
      <p:pic>
        <p:nvPicPr>
          <p:cNvPr id="10242" name="Picture 2" descr="Risultati immagini per docker hub">
            <a:extLst>
              <a:ext uri="{FF2B5EF4-FFF2-40B4-BE49-F238E27FC236}">
                <a16:creationId xmlns:a16="http://schemas.microsoft.com/office/drawing/2014/main" id="{6DE1DFF8-7948-AE42-9502-96F2677A0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432" y="1504072"/>
            <a:ext cx="1503594" cy="84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6" name="Group 2055">
            <a:extLst>
              <a:ext uri="{FF2B5EF4-FFF2-40B4-BE49-F238E27FC236}">
                <a16:creationId xmlns:a16="http://schemas.microsoft.com/office/drawing/2014/main" id="{A0255238-B2E0-1F40-95C9-69B9D1EE31FE}"/>
              </a:ext>
            </a:extLst>
          </p:cNvPr>
          <p:cNvGrpSpPr/>
          <p:nvPr/>
        </p:nvGrpSpPr>
        <p:grpSpPr>
          <a:xfrm>
            <a:off x="1229214" y="3596711"/>
            <a:ext cx="1918253" cy="864600"/>
            <a:chOff x="1428512" y="1427011"/>
            <a:chExt cx="2301904" cy="103752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09C0D5D-DBB6-1C49-82D3-08F6EDFC6CC3}"/>
                </a:ext>
              </a:extLst>
            </p:cNvPr>
            <p:cNvSpPr txBox="1"/>
            <p:nvPr/>
          </p:nvSpPr>
          <p:spPr>
            <a:xfrm>
              <a:off x="1428512" y="2138210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ELB</a:t>
              </a:r>
            </a:p>
          </p:txBody>
        </p:sp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F4BB43A2-D61F-FC44-9180-FC15F585C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23864" y="1427011"/>
              <a:ext cx="711200" cy="711200"/>
            </a:xfrm>
            <a:prstGeom prst="rect">
              <a:avLst/>
            </a:prstGeom>
          </p:spPr>
        </p:pic>
      </p:grpSp>
      <p:grpSp>
        <p:nvGrpSpPr>
          <p:cNvPr id="2066" name="Group 2065">
            <a:extLst>
              <a:ext uri="{FF2B5EF4-FFF2-40B4-BE49-F238E27FC236}">
                <a16:creationId xmlns:a16="http://schemas.microsoft.com/office/drawing/2014/main" id="{73D151D6-EA7F-314D-B7AD-8F1AABD91EFD}"/>
              </a:ext>
            </a:extLst>
          </p:cNvPr>
          <p:cNvGrpSpPr/>
          <p:nvPr/>
        </p:nvGrpSpPr>
        <p:grpSpPr>
          <a:xfrm>
            <a:off x="2122186" y="2609094"/>
            <a:ext cx="1778702" cy="906177"/>
            <a:chOff x="2546623" y="3130913"/>
            <a:chExt cx="2134442" cy="1087412"/>
          </a:xfrm>
        </p:grpSpPr>
        <p:sp>
          <p:nvSpPr>
            <p:cNvPr id="2049" name="Rectangle 2048">
              <a:extLst>
                <a:ext uri="{FF2B5EF4-FFF2-40B4-BE49-F238E27FC236}">
                  <a16:creationId xmlns:a16="http://schemas.microsoft.com/office/drawing/2014/main" id="{E8A90A1C-1DF2-BA4C-A752-77E1F366DABF}"/>
                </a:ext>
              </a:extLst>
            </p:cNvPr>
            <p:cNvSpPr/>
            <p:nvPr/>
          </p:nvSpPr>
          <p:spPr bwMode="auto">
            <a:xfrm>
              <a:off x="2847166" y="3130913"/>
              <a:ext cx="1487320" cy="1087412"/>
            </a:xfrm>
            <a:prstGeom prst="rect">
              <a:avLst/>
            </a:prstGeom>
            <a:solidFill>
              <a:schemeClr val="accent2">
                <a:lumMod val="75000"/>
                <a:alpha val="38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57" name="Group 2056">
              <a:extLst>
                <a:ext uri="{FF2B5EF4-FFF2-40B4-BE49-F238E27FC236}">
                  <a16:creationId xmlns:a16="http://schemas.microsoft.com/office/drawing/2014/main" id="{3433C23D-0DDC-BC45-8EB6-3F8640BFD9DD}"/>
                </a:ext>
              </a:extLst>
            </p:cNvPr>
            <p:cNvGrpSpPr/>
            <p:nvPr/>
          </p:nvGrpSpPr>
          <p:grpSpPr>
            <a:xfrm>
              <a:off x="3167760" y="3333199"/>
              <a:ext cx="1513305" cy="849910"/>
              <a:chOff x="2235671" y="2919863"/>
              <a:chExt cx="1513305" cy="849910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8B1A330-6A91-AA4D-A7F9-430A6B03EAEA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Task</a:t>
                </a:r>
              </a:p>
            </p:txBody>
          </p:sp>
          <p:pic>
            <p:nvPicPr>
              <p:cNvPr id="90" name="Graphic 89">
                <a:extLst>
                  <a:ext uri="{FF2B5EF4-FFF2-40B4-BE49-F238E27FC236}">
                    <a16:creationId xmlns:a16="http://schemas.microsoft.com/office/drawing/2014/main" id="{DF34F2AE-DC71-FA44-BB6E-689F68C16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058" name="Group 2057">
              <a:extLst>
                <a:ext uri="{FF2B5EF4-FFF2-40B4-BE49-F238E27FC236}">
                  <a16:creationId xmlns:a16="http://schemas.microsoft.com/office/drawing/2014/main" id="{62AE40FC-9690-9440-98C1-ADE6527C74C5}"/>
                </a:ext>
              </a:extLst>
            </p:cNvPr>
            <p:cNvGrpSpPr/>
            <p:nvPr/>
          </p:nvGrpSpPr>
          <p:grpSpPr>
            <a:xfrm>
              <a:off x="2546623" y="3330401"/>
              <a:ext cx="1513305" cy="840186"/>
              <a:chOff x="8177061" y="5045538"/>
              <a:chExt cx="1513305" cy="840186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8EC9AB8-3D7A-0248-924C-6EE087E46C52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93" name="Graphic 92">
                <a:extLst>
                  <a:ext uri="{FF2B5EF4-FFF2-40B4-BE49-F238E27FC236}">
                    <a16:creationId xmlns:a16="http://schemas.microsoft.com/office/drawing/2014/main" id="{2D97E500-E9ED-414A-8724-D83A108CD0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A0AE943C-93DA-654E-85FD-E91E3CB9B6FB}"/>
              </a:ext>
            </a:extLst>
          </p:cNvPr>
          <p:cNvCxnSpPr>
            <a:cxnSpLocks/>
            <a:stCxn id="87" idx="0"/>
            <a:endCxn id="93" idx="1"/>
          </p:cNvCxnSpPr>
          <p:nvPr/>
        </p:nvCxnSpPr>
        <p:spPr>
          <a:xfrm rot="5400000" flipH="1" flipV="1">
            <a:off x="2059846" y="3099620"/>
            <a:ext cx="625585" cy="368598"/>
          </a:xfrm>
          <a:prstGeom prst="bentConnector2">
            <a:avLst/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69CD5DFA-3A4A-2C46-ADC4-D536B32A9F13}"/>
              </a:ext>
            </a:extLst>
          </p:cNvPr>
          <p:cNvCxnSpPr>
            <a:cxnSpLocks/>
            <a:stCxn id="48" idx="3"/>
            <a:endCxn id="87" idx="1"/>
          </p:cNvCxnSpPr>
          <p:nvPr/>
        </p:nvCxnSpPr>
        <p:spPr>
          <a:xfrm>
            <a:off x="1306825" y="3385843"/>
            <a:ext cx="585182" cy="50720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5" name="Group 2064">
            <a:extLst>
              <a:ext uri="{FF2B5EF4-FFF2-40B4-BE49-F238E27FC236}">
                <a16:creationId xmlns:a16="http://schemas.microsoft.com/office/drawing/2014/main" id="{BD895423-D8A4-174A-8A4E-B42BB246D742}"/>
              </a:ext>
            </a:extLst>
          </p:cNvPr>
          <p:cNvGrpSpPr/>
          <p:nvPr/>
        </p:nvGrpSpPr>
        <p:grpSpPr>
          <a:xfrm>
            <a:off x="4885483" y="3245160"/>
            <a:ext cx="1778702" cy="906177"/>
            <a:chOff x="5862580" y="3894192"/>
            <a:chExt cx="2134442" cy="1087412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EB2E98F-6EB0-954F-9379-1D16C71BC951}"/>
                </a:ext>
              </a:extLst>
            </p:cNvPr>
            <p:cNvSpPr/>
            <p:nvPr/>
          </p:nvSpPr>
          <p:spPr bwMode="auto">
            <a:xfrm>
              <a:off x="6163123" y="3894192"/>
              <a:ext cx="1487320" cy="1087412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8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4E13CD3-E4F6-BC45-A4A6-E83F0D72B59D}"/>
                </a:ext>
              </a:extLst>
            </p:cNvPr>
            <p:cNvGrpSpPr/>
            <p:nvPr/>
          </p:nvGrpSpPr>
          <p:grpSpPr>
            <a:xfrm>
              <a:off x="6483717" y="4096478"/>
              <a:ext cx="1513305" cy="849910"/>
              <a:chOff x="2235671" y="2919863"/>
              <a:chExt cx="1513305" cy="849910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6FDF8F7-ED09-384B-B36C-F334C4A8910A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Task</a:t>
                </a:r>
              </a:p>
            </p:txBody>
          </p:sp>
          <p:pic>
            <p:nvPicPr>
              <p:cNvPr id="119" name="Graphic 118">
                <a:extLst>
                  <a:ext uri="{FF2B5EF4-FFF2-40B4-BE49-F238E27FC236}">
                    <a16:creationId xmlns:a16="http://schemas.microsoft.com/office/drawing/2014/main" id="{441D543D-4690-4B41-ACC0-3BC7BA8819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DF9928B-B85C-994F-911E-B6844B57C27D}"/>
                </a:ext>
              </a:extLst>
            </p:cNvPr>
            <p:cNvGrpSpPr/>
            <p:nvPr/>
          </p:nvGrpSpPr>
          <p:grpSpPr>
            <a:xfrm>
              <a:off x="5862580" y="4093680"/>
              <a:ext cx="1513305" cy="840186"/>
              <a:chOff x="8177061" y="5045538"/>
              <a:chExt cx="1513305" cy="840186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98E59FE-AC4B-AC4E-A600-A5C6A9EB84F4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117" name="Graphic 116">
                <a:extLst>
                  <a:ext uri="{FF2B5EF4-FFF2-40B4-BE49-F238E27FC236}">
                    <a16:creationId xmlns:a16="http://schemas.microsoft.com/office/drawing/2014/main" id="{68C02B7C-91AF-3F4B-BCDA-4737DF757A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F1AB9395-9150-EC42-A776-8462D4310BE1}"/>
              </a:ext>
            </a:extLst>
          </p:cNvPr>
          <p:cNvCxnSpPr>
            <a:cxnSpLocks/>
            <a:stCxn id="90" idx="3"/>
            <a:endCxn id="117" idx="1"/>
          </p:cNvCxnSpPr>
          <p:nvPr/>
        </p:nvCxnSpPr>
        <p:spPr>
          <a:xfrm>
            <a:off x="3466135" y="2973458"/>
            <a:ext cx="1854100" cy="63373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A4B37E53-3798-F248-9285-5A41A081B250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6210280" y="2304523"/>
            <a:ext cx="2959005" cy="121075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8755D29A-30E3-F144-86CB-4F08159761AA}"/>
              </a:ext>
            </a:extLst>
          </p:cNvPr>
          <p:cNvCxnSpPr>
            <a:cxnSpLocks/>
            <a:stCxn id="119" idx="3"/>
            <a:endCxn id="62" idx="1"/>
          </p:cNvCxnSpPr>
          <p:nvPr/>
        </p:nvCxnSpPr>
        <p:spPr>
          <a:xfrm>
            <a:off x="6229432" y="3609524"/>
            <a:ext cx="2997588" cy="1949030"/>
          </a:xfrm>
          <a:prstGeom prst="bentConnector3">
            <a:avLst>
              <a:gd name="adj1" fmla="val 48053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6C024F39-234D-394A-B41C-3FD2536FB95D}"/>
              </a:ext>
            </a:extLst>
          </p:cNvPr>
          <p:cNvSpPr txBox="1"/>
          <p:nvPr/>
        </p:nvSpPr>
        <p:spPr>
          <a:xfrm>
            <a:off x="1547882" y="2376084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Yelb-ui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2B8A9EC-5268-A742-AD74-6EBB956096C4}"/>
              </a:ext>
            </a:extLst>
          </p:cNvPr>
          <p:cNvSpPr txBox="1"/>
          <p:nvPr/>
        </p:nvSpPr>
        <p:spPr>
          <a:xfrm>
            <a:off x="4485318" y="3009526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Yelb-appserver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49303B3-F7F7-D849-8349-70A493DFC5F3}"/>
              </a:ext>
            </a:extLst>
          </p:cNvPr>
          <p:cNvSpPr txBox="1"/>
          <p:nvPr/>
        </p:nvSpPr>
        <p:spPr>
          <a:xfrm>
            <a:off x="2517636" y="4221241"/>
            <a:ext cx="4167808" cy="407869"/>
          </a:xfrm>
          <a:prstGeom prst="rect">
            <a:avLst/>
          </a:prstGeom>
          <a:noFill/>
        </p:spPr>
        <p:txBody>
          <a:bodyPr wrap="none" lIns="152400" tIns="121920" rIns="152400" bIns="121920" rtlCol="0">
            <a:spAutoFit/>
          </a:bodyPr>
          <a:lstStyle/>
          <a:p>
            <a:pPr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167" dirty="0">
                <a:solidFill>
                  <a:srgbClr val="A166FF"/>
                </a:solidFill>
                <a:latin typeface="Amazon Ember"/>
              </a:rPr>
              <a:t>Internal name resolution leverages </a:t>
            </a:r>
            <a:r>
              <a:rPr lang="en-US" sz="1167" u="sng" dirty="0">
                <a:solidFill>
                  <a:srgbClr val="A166FF"/>
                </a:solidFill>
                <a:latin typeface="Amazon Ember"/>
              </a:rPr>
              <a:t>ECS Service Discovery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8D94961-F5D8-4F44-818B-EDB94516DD3E}"/>
              </a:ext>
            </a:extLst>
          </p:cNvPr>
          <p:cNvSpPr/>
          <p:nvPr/>
        </p:nvSpPr>
        <p:spPr bwMode="auto">
          <a:xfrm>
            <a:off x="2875244" y="4585901"/>
            <a:ext cx="3237976" cy="163941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mazon Ember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FE4B81C-B87B-0340-9C61-5AE09FC1D4C7}"/>
              </a:ext>
            </a:extLst>
          </p:cNvPr>
          <p:cNvSpPr txBox="1"/>
          <p:nvPr/>
        </p:nvSpPr>
        <p:spPr>
          <a:xfrm>
            <a:off x="2845363" y="4681573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AWS Account</a:t>
            </a:r>
          </a:p>
        </p:txBody>
      </p:sp>
      <p:pic>
        <p:nvPicPr>
          <p:cNvPr id="94" name="Graphic 93">
            <a:extLst>
              <a:ext uri="{FF2B5EF4-FFF2-40B4-BE49-F238E27FC236}">
                <a16:creationId xmlns:a16="http://schemas.microsoft.com/office/drawing/2014/main" id="{14DB9D52-3B65-764B-BFE4-E47606A623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67312" y="4633699"/>
            <a:ext cx="391583" cy="391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80600C-F563-664F-9BE7-FF37DBDB64F1}"/>
              </a:ext>
            </a:extLst>
          </p:cNvPr>
          <p:cNvSpPr txBox="1"/>
          <p:nvPr/>
        </p:nvSpPr>
        <p:spPr>
          <a:xfrm>
            <a:off x="493794" y="5096495"/>
            <a:ext cx="1282078" cy="569515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167" u="sng" dirty="0">
                <a:solidFill>
                  <a:srgbClr val="A166FF"/>
                </a:solidFill>
                <a:latin typeface="Amazon Ember"/>
              </a:rPr>
              <a:t>Multi-tenant</a:t>
            </a:r>
            <a:r>
              <a:rPr lang="en-US" sz="1167" dirty="0">
                <a:solidFill>
                  <a:srgbClr val="A166FF"/>
                </a:solidFill>
                <a:latin typeface="Amazon Ember"/>
              </a:rPr>
              <a:t> Control Plane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50833EA8-733C-8340-B91D-72F0C43AE75C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H="1">
            <a:off x="2081743" y="4149584"/>
            <a:ext cx="295835" cy="2189656"/>
          </a:xfrm>
          <a:prstGeom prst="bentConnector4">
            <a:avLst>
              <a:gd name="adj1" fmla="val -77273"/>
              <a:gd name="adj2" fmla="val 64638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3679DCC-4D92-DF4F-B657-ADFE07273921}"/>
              </a:ext>
            </a:extLst>
          </p:cNvPr>
          <p:cNvGrpSpPr/>
          <p:nvPr/>
        </p:nvGrpSpPr>
        <p:grpSpPr>
          <a:xfrm>
            <a:off x="4162833" y="5095442"/>
            <a:ext cx="1918253" cy="854008"/>
            <a:chOff x="7320347" y="6465699"/>
            <a:chExt cx="2301904" cy="1024809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D9BE349-19C3-9140-8A70-6C5B84B583F7}"/>
                </a:ext>
              </a:extLst>
            </p:cNvPr>
            <p:cNvSpPr txBox="1"/>
            <p:nvPr/>
          </p:nvSpPr>
          <p:spPr>
            <a:xfrm>
              <a:off x="7320347" y="7164187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AWS Fargate</a:t>
              </a:r>
            </a:p>
          </p:txBody>
        </p:sp>
        <p:pic>
          <p:nvPicPr>
            <p:cNvPr id="115" name="Graphic 114">
              <a:extLst>
                <a:ext uri="{FF2B5EF4-FFF2-40B4-BE49-F238E27FC236}">
                  <a16:creationId xmlns:a16="http://schemas.microsoft.com/office/drawing/2014/main" id="{C10269E4-CA60-154B-8928-DDDC91A75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115699" y="6465699"/>
              <a:ext cx="711200" cy="711200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CEBF9B0-C260-9C4F-BE66-4CB71A5E1CAA}"/>
              </a:ext>
            </a:extLst>
          </p:cNvPr>
          <p:cNvGrpSpPr/>
          <p:nvPr/>
        </p:nvGrpSpPr>
        <p:grpSpPr>
          <a:xfrm>
            <a:off x="2683287" y="5110456"/>
            <a:ext cx="1918253" cy="832314"/>
            <a:chOff x="4756577" y="5264059"/>
            <a:chExt cx="2301904" cy="99877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53BFB24-58CA-9E45-9E51-A523996C5734}"/>
                </a:ext>
              </a:extLst>
            </p:cNvPr>
            <p:cNvSpPr txBox="1"/>
            <p:nvPr/>
          </p:nvSpPr>
          <p:spPr>
            <a:xfrm>
              <a:off x="4756577" y="5936514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</a:t>
              </a:r>
              <a:r>
                <a:rPr lang="en-US" sz="1167" u="sng" dirty="0">
                  <a:solidFill>
                    <a:srgbClr val="000000"/>
                  </a:solidFill>
                  <a:latin typeface="Amazon Ember"/>
                </a:rPr>
                <a:t>ECS</a:t>
              </a:r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846EA28D-50BD-6544-AA14-88D314A15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551929" y="5264059"/>
              <a:ext cx="711200" cy="7112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7491240-A00F-2E48-BBFE-4D57265C3D21}"/>
              </a:ext>
            </a:extLst>
          </p:cNvPr>
          <p:cNvGrpSpPr/>
          <p:nvPr/>
        </p:nvGrpSpPr>
        <p:grpSpPr>
          <a:xfrm>
            <a:off x="8835075" y="2008190"/>
            <a:ext cx="1261088" cy="891141"/>
            <a:chOff x="2915951" y="2340936"/>
            <a:chExt cx="1513305" cy="106937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F21F085-3006-6B49-BF34-6EDAEE6A5278}"/>
                </a:ext>
              </a:extLst>
            </p:cNvPr>
            <p:cNvSpPr txBox="1"/>
            <p:nvPr/>
          </p:nvSpPr>
          <p:spPr>
            <a:xfrm>
              <a:off x="2915951" y="3083985"/>
              <a:ext cx="1513305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EC2</a:t>
              </a:r>
            </a:p>
          </p:txBody>
        </p:sp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C6D6EDC6-5D3D-6D40-9EDB-0FCEA3586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317003" y="2340936"/>
              <a:ext cx="711200" cy="711200"/>
            </a:xfrm>
            <a:prstGeom prst="rect">
              <a:avLst/>
            </a:prstGeom>
          </p:spPr>
        </p:pic>
      </p:grpSp>
      <p:pic>
        <p:nvPicPr>
          <p:cNvPr id="58" name="Picture 2" descr="Risultati immagini per linux pinguin">
            <a:extLst>
              <a:ext uri="{FF2B5EF4-FFF2-40B4-BE49-F238E27FC236}">
                <a16:creationId xmlns:a16="http://schemas.microsoft.com/office/drawing/2014/main" id="{6B14FC4C-94DE-3B40-BCD4-0974B6963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780" y="1229163"/>
            <a:ext cx="675677" cy="6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59E3F8FB-BE33-D945-9383-D4414920CF3B}"/>
              </a:ext>
            </a:extLst>
          </p:cNvPr>
          <p:cNvGrpSpPr/>
          <p:nvPr/>
        </p:nvGrpSpPr>
        <p:grpSpPr>
          <a:xfrm>
            <a:off x="8892810" y="5262221"/>
            <a:ext cx="1261088" cy="891141"/>
            <a:chOff x="2915951" y="2340936"/>
            <a:chExt cx="1513305" cy="106937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906A0BF-130E-704F-AAB4-73B2AAE80C16}"/>
                </a:ext>
              </a:extLst>
            </p:cNvPr>
            <p:cNvSpPr txBox="1"/>
            <p:nvPr/>
          </p:nvSpPr>
          <p:spPr>
            <a:xfrm>
              <a:off x="2915951" y="3083985"/>
              <a:ext cx="1513305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EC2</a:t>
              </a:r>
            </a:p>
          </p:txBody>
        </p:sp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4E27D738-71B4-DD4A-BFAC-98944E2D1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317003" y="2340936"/>
              <a:ext cx="711200" cy="711200"/>
            </a:xfrm>
            <a:prstGeom prst="rect">
              <a:avLst/>
            </a:prstGeom>
          </p:spPr>
        </p:pic>
      </p:grpSp>
      <p:pic>
        <p:nvPicPr>
          <p:cNvPr id="63" name="Picture 2" descr="Risultati immagini per linux pinguin">
            <a:extLst>
              <a:ext uri="{FF2B5EF4-FFF2-40B4-BE49-F238E27FC236}">
                <a16:creationId xmlns:a16="http://schemas.microsoft.com/office/drawing/2014/main" id="{F7A3F6CE-40C0-E346-BDE4-C73F67F39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515" y="4483194"/>
            <a:ext cx="675677" cy="6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BDC55BB2-9591-5F47-A8AD-5FD35267075E}"/>
              </a:ext>
            </a:extLst>
          </p:cNvPr>
          <p:cNvSpPr/>
          <p:nvPr/>
        </p:nvSpPr>
        <p:spPr bwMode="auto">
          <a:xfrm>
            <a:off x="8835075" y="653419"/>
            <a:ext cx="1232153" cy="519162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rPr>
              <a:t>Redis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5F5B420A-7F64-FC43-A6E1-C0AA61552309}"/>
              </a:ext>
            </a:extLst>
          </p:cNvPr>
          <p:cNvSpPr/>
          <p:nvPr/>
        </p:nvSpPr>
        <p:spPr bwMode="auto">
          <a:xfrm>
            <a:off x="8741846" y="3893044"/>
            <a:ext cx="1563015" cy="519162"/>
          </a:xfrm>
          <a:prstGeom prst="roundRect">
            <a:avLst/>
          </a:prstGeom>
          <a:solidFill>
            <a:srgbClr val="A166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Amazon Ember"/>
                <a:ea typeface="Segoe UI" pitchFamily="34" charset="0"/>
                <a:cs typeface="Segoe UI" pitchFamily="34" charset="0"/>
              </a:rPr>
              <a:t>Postgres</a:t>
            </a:r>
          </a:p>
        </p:txBody>
      </p:sp>
    </p:spTree>
    <p:extLst>
      <p:ext uri="{BB962C8B-B14F-4D97-AF65-F5344CB8AC3E}">
        <p14:creationId xmlns:p14="http://schemas.microsoft.com/office/powerpoint/2010/main" val="23551669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4DA4B1C-56B0-064E-B3E7-4B79325D4BCF}"/>
              </a:ext>
            </a:extLst>
          </p:cNvPr>
          <p:cNvGrpSpPr/>
          <p:nvPr/>
        </p:nvGrpSpPr>
        <p:grpSpPr>
          <a:xfrm>
            <a:off x="1055124" y="3076183"/>
            <a:ext cx="893958" cy="712330"/>
            <a:chOff x="222378" y="2834053"/>
            <a:chExt cx="1072750" cy="854796"/>
          </a:xfrm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A61A9CFB-ADEA-E149-9A2B-A4830D5E7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3803" y="2834053"/>
              <a:ext cx="469900" cy="4699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534368F-6A96-8749-B4FF-6425F4B0B442}"/>
                </a:ext>
              </a:extLst>
            </p:cNvPr>
            <p:cNvSpPr txBox="1"/>
            <p:nvPr/>
          </p:nvSpPr>
          <p:spPr>
            <a:xfrm>
              <a:off x="222378" y="3362528"/>
              <a:ext cx="1072750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232F3E"/>
                  </a:solidFill>
                  <a:latin typeface="Amazon Ember"/>
                </a:rPr>
                <a:t>Client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730B051D-D731-184B-9282-5910CFADF60F}"/>
              </a:ext>
            </a:extLst>
          </p:cNvPr>
          <p:cNvSpPr txBox="1"/>
          <p:nvPr/>
        </p:nvSpPr>
        <p:spPr>
          <a:xfrm>
            <a:off x="829280" y="2212388"/>
            <a:ext cx="1345646" cy="869469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5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mazon Ember Light"/>
              </a:rPr>
              <a:t>Client connects to S3 web site</a:t>
            </a: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69CD5DFA-3A4A-2C46-ADC4-D536B32A9F1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24840" y="3409500"/>
            <a:ext cx="386687" cy="1032161"/>
          </a:xfrm>
          <a:prstGeom prst="bentConnector2">
            <a:avLst/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DC4C0E46-C8EE-D44D-AB0D-895F0C3029F7}"/>
              </a:ext>
            </a:extLst>
          </p:cNvPr>
          <p:cNvSpPr txBox="1"/>
          <p:nvPr/>
        </p:nvSpPr>
        <p:spPr>
          <a:xfrm>
            <a:off x="9509743" y="2282008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restaurants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4D9548-558A-8549-BB74-2A8166C25A1A}"/>
              </a:ext>
            </a:extLst>
          </p:cNvPr>
          <p:cNvGrpSpPr/>
          <p:nvPr/>
        </p:nvGrpSpPr>
        <p:grpSpPr>
          <a:xfrm>
            <a:off x="9108682" y="3205732"/>
            <a:ext cx="1918253" cy="901435"/>
            <a:chOff x="7665419" y="5454171"/>
            <a:chExt cx="2301904" cy="1081721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833B0AA-410B-0949-B086-378100750A29}"/>
                </a:ext>
              </a:extLst>
            </p:cNvPr>
            <p:cNvSpPr txBox="1"/>
            <p:nvPr/>
          </p:nvSpPr>
          <p:spPr>
            <a:xfrm>
              <a:off x="7665419" y="6209571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DynamoDB</a:t>
              </a:r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DED808EC-58C5-AB40-AA95-49EB501E0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460771" y="5454171"/>
              <a:ext cx="711200" cy="7112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AAC190C-52A3-FF49-AA65-B0EB04FADF6E}"/>
              </a:ext>
            </a:extLst>
          </p:cNvPr>
          <p:cNvGrpSpPr/>
          <p:nvPr/>
        </p:nvGrpSpPr>
        <p:grpSpPr>
          <a:xfrm>
            <a:off x="9012842" y="2536135"/>
            <a:ext cx="1255460" cy="617598"/>
            <a:chOff x="10530155" y="2753943"/>
            <a:chExt cx="1506552" cy="741117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9962AE3-5E48-BD4D-9697-C5F68C97451A}"/>
                </a:ext>
              </a:extLst>
            </p:cNvPr>
            <p:cNvSpPr txBox="1"/>
            <p:nvPr/>
          </p:nvSpPr>
          <p:spPr>
            <a:xfrm>
              <a:off x="10530155" y="3199595"/>
              <a:ext cx="1506552" cy="295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000" dirty="0">
                  <a:solidFill>
                    <a:srgbClr val="000000"/>
                  </a:solidFill>
                  <a:latin typeface="Amazon Ember"/>
                </a:rPr>
                <a:t>Table</a:t>
              </a:r>
            </a:p>
          </p:txBody>
        </p:sp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203353B9-9375-2249-9958-261E8D83A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61145" y="2753943"/>
              <a:ext cx="469900" cy="469900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BFCEF91-9DA2-CE47-AE6D-621B3EE06F90}"/>
              </a:ext>
            </a:extLst>
          </p:cNvPr>
          <p:cNvGrpSpPr/>
          <p:nvPr/>
        </p:nvGrpSpPr>
        <p:grpSpPr>
          <a:xfrm>
            <a:off x="9830586" y="2540847"/>
            <a:ext cx="1255460" cy="617598"/>
            <a:chOff x="10530155" y="2753943"/>
            <a:chExt cx="1506552" cy="74111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1CEB327-1649-1A45-92A6-0FB2BB4835DE}"/>
                </a:ext>
              </a:extLst>
            </p:cNvPr>
            <p:cNvSpPr txBox="1"/>
            <p:nvPr/>
          </p:nvSpPr>
          <p:spPr>
            <a:xfrm>
              <a:off x="10530155" y="3199595"/>
              <a:ext cx="1506552" cy="295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000" dirty="0">
                  <a:solidFill>
                    <a:srgbClr val="000000"/>
                  </a:solidFill>
                  <a:latin typeface="Amazon Ember"/>
                </a:rPr>
                <a:t>Table</a:t>
              </a:r>
            </a:p>
          </p:txBody>
        </p:sp>
        <p:pic>
          <p:nvPicPr>
            <p:cNvPr id="84" name="Graphic 83">
              <a:extLst>
                <a:ext uri="{FF2B5EF4-FFF2-40B4-BE49-F238E27FC236}">
                  <a16:creationId xmlns:a16="http://schemas.microsoft.com/office/drawing/2014/main" id="{757E2F31-4822-3A49-8982-FB516BC6C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61145" y="2753943"/>
              <a:ext cx="469900" cy="469900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9B55684C-E414-A94A-994D-BE0193DD8E71}"/>
              </a:ext>
            </a:extLst>
          </p:cNvPr>
          <p:cNvSpPr txBox="1"/>
          <p:nvPr/>
        </p:nvSpPr>
        <p:spPr>
          <a:xfrm>
            <a:off x="8691999" y="2286721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cache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BA2773-A75E-B149-BEAC-F7BEAE893CE6}"/>
              </a:ext>
            </a:extLst>
          </p:cNvPr>
          <p:cNvGrpSpPr/>
          <p:nvPr/>
        </p:nvGrpSpPr>
        <p:grpSpPr>
          <a:xfrm>
            <a:off x="1780665" y="4783791"/>
            <a:ext cx="1918253" cy="864600"/>
            <a:chOff x="4198666" y="1174560"/>
            <a:chExt cx="2301904" cy="1037520"/>
          </a:xfrm>
        </p:grpSpPr>
        <p:pic>
          <p:nvPicPr>
            <p:cNvPr id="96" name="Graphic 95">
              <a:extLst>
                <a:ext uri="{FF2B5EF4-FFF2-40B4-BE49-F238E27FC236}">
                  <a16:creationId xmlns:a16="http://schemas.microsoft.com/office/drawing/2014/main" id="{C989924E-2F23-634D-880D-03557D252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994018" y="1174560"/>
              <a:ext cx="711200" cy="711200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BB69FA8-E9F0-1448-9DBC-4DD27E199C6D}"/>
                </a:ext>
              </a:extLst>
            </p:cNvPr>
            <p:cNvSpPr txBox="1"/>
            <p:nvPr/>
          </p:nvSpPr>
          <p:spPr>
            <a:xfrm>
              <a:off x="4198666" y="1885759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S3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5702ED4-EA6C-7D4E-81C4-94BB22B60DCE}"/>
              </a:ext>
            </a:extLst>
          </p:cNvPr>
          <p:cNvGrpSpPr/>
          <p:nvPr/>
        </p:nvGrpSpPr>
        <p:grpSpPr>
          <a:xfrm>
            <a:off x="2337716" y="3925475"/>
            <a:ext cx="832721" cy="872891"/>
            <a:chOff x="5400971" y="3953601"/>
            <a:chExt cx="999265" cy="1047469"/>
          </a:xfrm>
        </p:grpSpPr>
        <p:pic>
          <p:nvPicPr>
            <p:cNvPr id="98" name="Graphic 97">
              <a:extLst>
                <a:ext uri="{FF2B5EF4-FFF2-40B4-BE49-F238E27FC236}">
                  <a16:creationId xmlns:a16="http://schemas.microsoft.com/office/drawing/2014/main" id="{EF548474-D983-DF4B-AE71-201460C81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65653" y="3953601"/>
              <a:ext cx="469900" cy="469900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86153DF-929D-C74E-A7DE-E338CCB02403}"/>
                </a:ext>
              </a:extLst>
            </p:cNvPr>
            <p:cNvSpPr txBox="1"/>
            <p:nvPr/>
          </p:nvSpPr>
          <p:spPr>
            <a:xfrm>
              <a:off x="5400971" y="4459229"/>
              <a:ext cx="999265" cy="541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yelb-ui bucket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0C19BCB-912E-BB46-BB2A-BA7F07E650BC}"/>
              </a:ext>
            </a:extLst>
          </p:cNvPr>
          <p:cNvGrpSpPr/>
          <p:nvPr/>
        </p:nvGrpSpPr>
        <p:grpSpPr>
          <a:xfrm>
            <a:off x="2900270" y="2538794"/>
            <a:ext cx="1918253" cy="903678"/>
            <a:chOff x="1873406" y="1236225"/>
            <a:chExt cx="2301904" cy="1084413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58D5873-7FAA-CB44-A936-2A8395C7FCDC}"/>
                </a:ext>
              </a:extLst>
            </p:cNvPr>
            <p:cNvSpPr txBox="1"/>
            <p:nvPr/>
          </p:nvSpPr>
          <p:spPr>
            <a:xfrm>
              <a:off x="1873406" y="1994317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API Gateway</a:t>
              </a:r>
            </a:p>
          </p:txBody>
        </p:sp>
        <p:pic>
          <p:nvPicPr>
            <p:cNvPr id="102" name="Graphic 101">
              <a:extLst>
                <a:ext uri="{FF2B5EF4-FFF2-40B4-BE49-F238E27FC236}">
                  <a16:creationId xmlns:a16="http://schemas.microsoft.com/office/drawing/2014/main" id="{C3B1BB1C-EB3E-5943-ABF0-E9B33BEA7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668758" y="1236225"/>
              <a:ext cx="711200" cy="7112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9CEF8-67D8-2E49-B1D7-7C5D3EF17635}"/>
              </a:ext>
            </a:extLst>
          </p:cNvPr>
          <p:cNvGrpSpPr/>
          <p:nvPr/>
        </p:nvGrpSpPr>
        <p:grpSpPr>
          <a:xfrm>
            <a:off x="6494758" y="5393828"/>
            <a:ext cx="1255460" cy="864600"/>
            <a:chOff x="5364579" y="2954391"/>
            <a:chExt cx="1506552" cy="1037520"/>
          </a:xfrm>
        </p:grpSpPr>
        <p:pic>
          <p:nvPicPr>
            <p:cNvPr id="103" name="Graphic 102">
              <a:extLst>
                <a:ext uri="{FF2B5EF4-FFF2-40B4-BE49-F238E27FC236}">
                  <a16:creationId xmlns:a16="http://schemas.microsoft.com/office/drawing/2014/main" id="{3908CC53-9057-3D42-8A52-B92BECEC9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762255" y="2954391"/>
              <a:ext cx="711200" cy="711200"/>
            </a:xfrm>
            <a:prstGeom prst="rect">
              <a:avLst/>
            </a:prstGeom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0EC9107-CD3F-6C4D-86F1-62CC2C83EEA0}"/>
                </a:ext>
              </a:extLst>
            </p:cNvPr>
            <p:cNvSpPr txBox="1"/>
            <p:nvPr/>
          </p:nvSpPr>
          <p:spPr>
            <a:xfrm>
              <a:off x="5364579" y="3665590"/>
              <a:ext cx="1506552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AWS Lambda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A9F2B5-5B7B-894B-B526-C8AA670104C2}"/>
              </a:ext>
            </a:extLst>
          </p:cNvPr>
          <p:cNvGrpSpPr/>
          <p:nvPr/>
        </p:nvGrpSpPr>
        <p:grpSpPr>
          <a:xfrm>
            <a:off x="6163362" y="3056070"/>
            <a:ext cx="1918253" cy="709986"/>
            <a:chOff x="7434846" y="1903261"/>
            <a:chExt cx="2301904" cy="851982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AF184E5-86D9-B547-A1A4-16505F62B4D2}"/>
                </a:ext>
              </a:extLst>
            </p:cNvPr>
            <p:cNvSpPr txBox="1"/>
            <p:nvPr/>
          </p:nvSpPr>
          <p:spPr>
            <a:xfrm>
              <a:off x="7434846" y="2428922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Lambda #1</a:t>
              </a:r>
            </a:p>
          </p:txBody>
        </p:sp>
        <p:pic>
          <p:nvPicPr>
            <p:cNvPr id="106" name="Graphic 105">
              <a:extLst>
                <a:ext uri="{FF2B5EF4-FFF2-40B4-BE49-F238E27FC236}">
                  <a16:creationId xmlns:a16="http://schemas.microsoft.com/office/drawing/2014/main" id="{579202F5-A8BC-0F4F-BAC3-E89B36832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350848" y="1903261"/>
              <a:ext cx="469900" cy="469900"/>
            </a:xfrm>
            <a:prstGeom prst="rect">
              <a:avLst/>
            </a:prstGeom>
          </p:spPr>
        </p:pic>
      </p:grp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5C75F133-2AE6-4643-9698-5627DD590127}"/>
              </a:ext>
            </a:extLst>
          </p:cNvPr>
          <p:cNvCxnSpPr>
            <a:cxnSpLocks/>
            <a:stCxn id="47" idx="3"/>
            <a:endCxn id="102" idx="1"/>
          </p:cNvCxnSpPr>
          <p:nvPr/>
        </p:nvCxnSpPr>
        <p:spPr>
          <a:xfrm flipV="1">
            <a:off x="1697895" y="2835127"/>
            <a:ext cx="1865168" cy="43684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1B3F2C63-A33F-6B4F-9C21-FFC6AE828E7B}"/>
              </a:ext>
            </a:extLst>
          </p:cNvPr>
          <p:cNvCxnSpPr>
            <a:cxnSpLocks/>
          </p:cNvCxnSpPr>
          <p:nvPr/>
        </p:nvCxnSpPr>
        <p:spPr>
          <a:xfrm rot="10800000">
            <a:off x="1780666" y="3622928"/>
            <a:ext cx="709351" cy="291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49D14C4-7A4D-C94C-9A65-AD8D22F83792}"/>
              </a:ext>
            </a:extLst>
          </p:cNvPr>
          <p:cNvGrpSpPr/>
          <p:nvPr/>
        </p:nvGrpSpPr>
        <p:grpSpPr>
          <a:xfrm>
            <a:off x="5593373" y="3828196"/>
            <a:ext cx="1918253" cy="709986"/>
            <a:chOff x="7434846" y="1903261"/>
            <a:chExt cx="2301904" cy="851982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9D06B6E-BC04-A747-A435-4C145ACDF27C}"/>
                </a:ext>
              </a:extLst>
            </p:cNvPr>
            <p:cNvSpPr txBox="1"/>
            <p:nvPr/>
          </p:nvSpPr>
          <p:spPr>
            <a:xfrm>
              <a:off x="7434846" y="2428922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Lambda #2</a:t>
              </a:r>
            </a:p>
          </p:txBody>
        </p:sp>
        <p:pic>
          <p:nvPicPr>
            <p:cNvPr id="139" name="Graphic 138">
              <a:extLst>
                <a:ext uri="{FF2B5EF4-FFF2-40B4-BE49-F238E27FC236}">
                  <a16:creationId xmlns:a16="http://schemas.microsoft.com/office/drawing/2014/main" id="{6C9447B6-9A8C-E546-8BB5-2BF27BE68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350848" y="1903261"/>
              <a:ext cx="469900" cy="469900"/>
            </a:xfrm>
            <a:prstGeom prst="rect">
              <a:avLst/>
            </a:prstGeom>
          </p:spPr>
        </p:pic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04E7282-02C1-AC44-82DC-34ECB2CFD8E7}"/>
              </a:ext>
            </a:extLst>
          </p:cNvPr>
          <p:cNvGrpSpPr/>
          <p:nvPr/>
        </p:nvGrpSpPr>
        <p:grpSpPr>
          <a:xfrm>
            <a:off x="6739418" y="3833259"/>
            <a:ext cx="1918253" cy="709986"/>
            <a:chOff x="7434846" y="1903261"/>
            <a:chExt cx="2301904" cy="851982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90F239B-F851-1745-A427-C6A6281C6767}"/>
                </a:ext>
              </a:extLst>
            </p:cNvPr>
            <p:cNvSpPr txBox="1"/>
            <p:nvPr/>
          </p:nvSpPr>
          <p:spPr>
            <a:xfrm>
              <a:off x="7434846" y="2428922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Lambda #3</a:t>
              </a:r>
            </a:p>
          </p:txBody>
        </p:sp>
        <p:pic>
          <p:nvPicPr>
            <p:cNvPr id="143" name="Graphic 142">
              <a:extLst>
                <a:ext uri="{FF2B5EF4-FFF2-40B4-BE49-F238E27FC236}">
                  <a16:creationId xmlns:a16="http://schemas.microsoft.com/office/drawing/2014/main" id="{7CC0C6B7-93CE-0744-87F7-AB6FB11E6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350848" y="1903261"/>
              <a:ext cx="469900" cy="469900"/>
            </a:xfrm>
            <a:prstGeom prst="rect">
              <a:avLst/>
            </a:prstGeom>
          </p:spPr>
        </p:pic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56E4E76-D8DF-C44A-BF50-092CEA8899E8}"/>
              </a:ext>
            </a:extLst>
          </p:cNvPr>
          <p:cNvGrpSpPr/>
          <p:nvPr/>
        </p:nvGrpSpPr>
        <p:grpSpPr>
          <a:xfrm>
            <a:off x="5593373" y="4598387"/>
            <a:ext cx="1918253" cy="709986"/>
            <a:chOff x="7434846" y="1903261"/>
            <a:chExt cx="2301904" cy="85198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F48651F-50F2-F649-BD0F-50FE429E074D}"/>
                </a:ext>
              </a:extLst>
            </p:cNvPr>
            <p:cNvSpPr txBox="1"/>
            <p:nvPr/>
          </p:nvSpPr>
          <p:spPr>
            <a:xfrm>
              <a:off x="7434846" y="2428922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Lambda #4</a:t>
              </a:r>
            </a:p>
          </p:txBody>
        </p:sp>
        <p:pic>
          <p:nvPicPr>
            <p:cNvPr id="147" name="Graphic 146">
              <a:extLst>
                <a:ext uri="{FF2B5EF4-FFF2-40B4-BE49-F238E27FC236}">
                  <a16:creationId xmlns:a16="http://schemas.microsoft.com/office/drawing/2014/main" id="{E99DB000-4BE9-7041-87B3-79EC6F782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350848" y="1903261"/>
              <a:ext cx="469900" cy="469900"/>
            </a:xfrm>
            <a:prstGeom prst="rect">
              <a:avLst/>
            </a:prstGeom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2E1AD99-CCF1-304A-9894-2A4AA547BA92}"/>
              </a:ext>
            </a:extLst>
          </p:cNvPr>
          <p:cNvGrpSpPr/>
          <p:nvPr/>
        </p:nvGrpSpPr>
        <p:grpSpPr>
          <a:xfrm>
            <a:off x="6753067" y="4589405"/>
            <a:ext cx="1918253" cy="709986"/>
            <a:chOff x="7434846" y="1903261"/>
            <a:chExt cx="2301904" cy="851982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9E27B99-0B49-6C44-9AB1-E51ED222D28A}"/>
                </a:ext>
              </a:extLst>
            </p:cNvPr>
            <p:cNvSpPr txBox="1"/>
            <p:nvPr/>
          </p:nvSpPr>
          <p:spPr>
            <a:xfrm>
              <a:off x="7434846" y="2428922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Lambda #5</a:t>
              </a:r>
            </a:p>
          </p:txBody>
        </p:sp>
        <p:pic>
          <p:nvPicPr>
            <p:cNvPr id="150" name="Graphic 149">
              <a:extLst>
                <a:ext uri="{FF2B5EF4-FFF2-40B4-BE49-F238E27FC236}">
                  <a16:creationId xmlns:a16="http://schemas.microsoft.com/office/drawing/2014/main" id="{C16F853E-A808-5B41-9C22-5FCB17CA5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350848" y="1903261"/>
              <a:ext cx="469900" cy="469900"/>
            </a:xfrm>
            <a:prstGeom prst="rect">
              <a:avLst/>
            </a:prstGeom>
          </p:spPr>
        </p:pic>
      </p:grp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1D37B75-6732-0642-9B47-DCB2BF62393C}"/>
              </a:ext>
            </a:extLst>
          </p:cNvPr>
          <p:cNvSpPr/>
          <p:nvPr/>
        </p:nvSpPr>
        <p:spPr bwMode="auto">
          <a:xfrm>
            <a:off x="5840185" y="2920095"/>
            <a:ext cx="2626178" cy="2398402"/>
          </a:xfrm>
          <a:prstGeom prst="roundRect">
            <a:avLst/>
          </a:prstGeom>
          <a:solidFill>
            <a:srgbClr val="FFC000">
              <a:alpha val="2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mazon Embe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id="{1AD876E7-B910-7041-8E46-157464409A7A}"/>
              </a:ext>
            </a:extLst>
          </p:cNvPr>
          <p:cNvCxnSpPr>
            <a:cxnSpLocks/>
          </p:cNvCxnSpPr>
          <p:nvPr/>
        </p:nvCxnSpPr>
        <p:spPr>
          <a:xfrm>
            <a:off x="4155730" y="3056069"/>
            <a:ext cx="2007632" cy="175655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2758A79D-610C-4B47-A5CD-CE6E94D16F6D}"/>
              </a:ext>
            </a:extLst>
          </p:cNvPr>
          <p:cNvCxnSpPr>
            <a:cxnSpLocks/>
            <a:stCxn id="102" idx="3"/>
          </p:cNvCxnSpPr>
          <p:nvPr/>
        </p:nvCxnSpPr>
        <p:spPr>
          <a:xfrm>
            <a:off x="4155730" y="2835127"/>
            <a:ext cx="2670425" cy="915473"/>
          </a:xfrm>
          <a:prstGeom prst="bentConnector3">
            <a:avLst>
              <a:gd name="adj1" fmla="val 45414"/>
            </a:avLst>
          </a:prstGeom>
          <a:ln w="19050">
            <a:solidFill>
              <a:schemeClr val="accent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C3E77D75-758C-5040-9FA9-0CCC1D58EBC9}"/>
              </a:ext>
            </a:extLst>
          </p:cNvPr>
          <p:cNvCxnSpPr>
            <a:cxnSpLocks/>
          </p:cNvCxnSpPr>
          <p:nvPr/>
        </p:nvCxnSpPr>
        <p:spPr>
          <a:xfrm>
            <a:off x="4155730" y="2630201"/>
            <a:ext cx="2007632" cy="586228"/>
          </a:xfrm>
          <a:prstGeom prst="bentConnector3">
            <a:avLst>
              <a:gd name="adj1" fmla="val 73044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DD321005-76D9-D343-92CC-856A81752326}"/>
              </a:ext>
            </a:extLst>
          </p:cNvPr>
          <p:cNvCxnSpPr>
            <a:cxnSpLocks/>
            <a:stCxn id="18" idx="3"/>
            <a:endCxn id="76" idx="1"/>
          </p:cNvCxnSpPr>
          <p:nvPr/>
        </p:nvCxnSpPr>
        <p:spPr>
          <a:xfrm flipV="1">
            <a:off x="8466363" y="2731925"/>
            <a:ext cx="988970" cy="138737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700924A2-1AC1-EC4A-B938-C889A09EB394}"/>
              </a:ext>
            </a:extLst>
          </p:cNvPr>
          <p:cNvCxnSpPr>
            <a:cxnSpLocks/>
          </p:cNvCxnSpPr>
          <p:nvPr/>
        </p:nvCxnSpPr>
        <p:spPr>
          <a:xfrm flipV="1">
            <a:off x="7898115" y="2100943"/>
            <a:ext cx="2563057" cy="1404094"/>
          </a:xfrm>
          <a:prstGeom prst="bentConnector3">
            <a:avLst>
              <a:gd name="adj1" fmla="val 30463"/>
            </a:avLst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412ACECD-D94A-844E-9457-4338128810A8}"/>
              </a:ext>
            </a:extLst>
          </p:cNvPr>
          <p:cNvGrpSpPr/>
          <p:nvPr/>
        </p:nvGrpSpPr>
        <p:grpSpPr>
          <a:xfrm>
            <a:off x="5651021" y="2013957"/>
            <a:ext cx="1918253" cy="864600"/>
            <a:chOff x="4198666" y="1174560"/>
            <a:chExt cx="2301904" cy="1037520"/>
          </a:xfrm>
        </p:grpSpPr>
        <p:pic>
          <p:nvPicPr>
            <p:cNvPr id="161" name="Graphic 160">
              <a:extLst>
                <a:ext uri="{FF2B5EF4-FFF2-40B4-BE49-F238E27FC236}">
                  <a16:creationId xmlns:a16="http://schemas.microsoft.com/office/drawing/2014/main" id="{4476F547-32DC-0C44-838E-849B1B247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994018" y="1174560"/>
              <a:ext cx="711200" cy="711200"/>
            </a:xfrm>
            <a:prstGeom prst="rect">
              <a:avLst/>
            </a:prstGeom>
          </p:spPr>
        </p:pic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812078E-5089-7C47-AC19-0CD798A0D743}"/>
                </a:ext>
              </a:extLst>
            </p:cNvPr>
            <p:cNvSpPr txBox="1"/>
            <p:nvPr/>
          </p:nvSpPr>
          <p:spPr>
            <a:xfrm>
              <a:off x="4198666" y="1885759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S3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B16352A7-059D-BC48-8AB4-02376D47757D}"/>
              </a:ext>
            </a:extLst>
          </p:cNvPr>
          <p:cNvGrpSpPr/>
          <p:nvPr/>
        </p:nvGrpSpPr>
        <p:grpSpPr>
          <a:xfrm>
            <a:off x="5637414" y="1106504"/>
            <a:ext cx="832721" cy="872891"/>
            <a:chOff x="5400971" y="3953601"/>
            <a:chExt cx="999265" cy="1047469"/>
          </a:xfrm>
        </p:grpSpPr>
        <p:pic>
          <p:nvPicPr>
            <p:cNvPr id="164" name="Graphic 163">
              <a:extLst>
                <a:ext uri="{FF2B5EF4-FFF2-40B4-BE49-F238E27FC236}">
                  <a16:creationId xmlns:a16="http://schemas.microsoft.com/office/drawing/2014/main" id="{3EE2296D-A4A0-574F-BD19-79706CD62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65653" y="3953601"/>
              <a:ext cx="469900" cy="469900"/>
            </a:xfrm>
            <a:prstGeom prst="rect">
              <a:avLst/>
            </a:prstGeom>
          </p:spPr>
        </p:pic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C24D0C1-C1BF-174E-9A2A-8F397B2BB812}"/>
                </a:ext>
              </a:extLst>
            </p:cNvPr>
            <p:cNvSpPr txBox="1"/>
            <p:nvPr/>
          </p:nvSpPr>
          <p:spPr>
            <a:xfrm>
              <a:off x="5400971" y="4459229"/>
              <a:ext cx="999265" cy="541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Yelb-ui source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8330F4E-0F49-EE45-B679-61D6B492375E}"/>
              </a:ext>
            </a:extLst>
          </p:cNvPr>
          <p:cNvGrpSpPr/>
          <p:nvPr/>
        </p:nvGrpSpPr>
        <p:grpSpPr>
          <a:xfrm>
            <a:off x="6429477" y="1107308"/>
            <a:ext cx="1255460" cy="872891"/>
            <a:chOff x="5139492" y="3953601"/>
            <a:chExt cx="1506552" cy="1047469"/>
          </a:xfrm>
        </p:grpSpPr>
        <p:pic>
          <p:nvPicPr>
            <p:cNvPr id="167" name="Graphic 166">
              <a:extLst>
                <a:ext uri="{FF2B5EF4-FFF2-40B4-BE49-F238E27FC236}">
                  <a16:creationId xmlns:a16="http://schemas.microsoft.com/office/drawing/2014/main" id="{01882604-078F-D64B-ADC7-BC086D6B3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65653" y="3953601"/>
              <a:ext cx="469900" cy="469900"/>
            </a:xfrm>
            <a:prstGeom prst="rect">
              <a:avLst/>
            </a:prstGeom>
          </p:spPr>
        </p:pic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853D5A15-C53B-6943-ABA6-2F1EE0E8AED7}"/>
                </a:ext>
              </a:extLst>
            </p:cNvPr>
            <p:cNvSpPr txBox="1"/>
            <p:nvPr/>
          </p:nvSpPr>
          <p:spPr>
            <a:xfrm>
              <a:off x="5139492" y="4459229"/>
              <a:ext cx="1506552" cy="541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Yelb-appserver source</a:t>
              </a:r>
            </a:p>
          </p:txBody>
        </p:sp>
      </p:grp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33AF7A8A-4280-4444-9492-1C891F69E650}"/>
              </a:ext>
            </a:extLst>
          </p:cNvPr>
          <p:cNvCxnSpPr>
            <a:cxnSpLocks/>
            <a:stCxn id="167" idx="3"/>
          </p:cNvCxnSpPr>
          <p:nvPr/>
        </p:nvCxnSpPr>
        <p:spPr>
          <a:xfrm>
            <a:off x="7259528" y="1303098"/>
            <a:ext cx="490691" cy="1677832"/>
          </a:xfrm>
          <a:prstGeom prst="bentConnector2">
            <a:avLst/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>
            <a:extLst>
              <a:ext uri="{FF2B5EF4-FFF2-40B4-BE49-F238E27FC236}">
                <a16:creationId xmlns:a16="http://schemas.microsoft.com/office/drawing/2014/main" id="{DB74F535-DCAD-B04E-8B70-75282C8ED5DD}"/>
              </a:ext>
            </a:extLst>
          </p:cNvPr>
          <p:cNvCxnSpPr>
            <a:cxnSpLocks/>
            <a:stCxn id="164" idx="1"/>
          </p:cNvCxnSpPr>
          <p:nvPr/>
        </p:nvCxnSpPr>
        <p:spPr>
          <a:xfrm rot="10800000" flipV="1">
            <a:off x="2558289" y="1302294"/>
            <a:ext cx="3299694" cy="2963950"/>
          </a:xfrm>
          <a:prstGeom prst="bentConnector3">
            <a:avLst>
              <a:gd name="adj1" fmla="val 153919"/>
            </a:avLst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95E271-07EC-F448-BF74-4BE51F25542E}"/>
              </a:ext>
            </a:extLst>
          </p:cNvPr>
          <p:cNvCxnSpPr>
            <a:cxnSpLocks/>
          </p:cNvCxnSpPr>
          <p:nvPr/>
        </p:nvCxnSpPr>
        <p:spPr>
          <a:xfrm>
            <a:off x="10461172" y="2100943"/>
            <a:ext cx="0" cy="181066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6558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159" grpId="0"/>
      <p:bldP spid="88" grpId="0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F5A5D28-3E6E-154E-91B6-39DA5498B789}"/>
              </a:ext>
            </a:extLst>
          </p:cNvPr>
          <p:cNvSpPr/>
          <p:nvPr/>
        </p:nvSpPr>
        <p:spPr bwMode="auto">
          <a:xfrm>
            <a:off x="116732" y="3234446"/>
            <a:ext cx="2305455" cy="389107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Platformdeployment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877A6D8-5544-394B-9C4A-C1EC3DF0D73D}"/>
              </a:ext>
            </a:extLst>
          </p:cNvPr>
          <p:cNvSpPr/>
          <p:nvPr/>
        </p:nvSpPr>
        <p:spPr bwMode="auto">
          <a:xfrm>
            <a:off x="3060970" y="1023023"/>
            <a:ext cx="1994170" cy="38910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AWS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544400F-784D-904F-9E2C-323CB4AD8CF8}"/>
              </a:ext>
            </a:extLst>
          </p:cNvPr>
          <p:cNvSpPr/>
          <p:nvPr/>
        </p:nvSpPr>
        <p:spPr bwMode="auto">
          <a:xfrm>
            <a:off x="3060970" y="2725909"/>
            <a:ext cx="1994170" cy="3891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Docker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C0C0593-7A65-6E49-A566-CABE6B9E608F}"/>
              </a:ext>
            </a:extLst>
          </p:cNvPr>
          <p:cNvSpPr/>
          <p:nvPr/>
        </p:nvSpPr>
        <p:spPr bwMode="auto">
          <a:xfrm>
            <a:off x="3060970" y="4166143"/>
            <a:ext cx="1994170" cy="3891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i="1">
                <a:solidFill>
                  <a:schemeClr val="bg1"/>
                </a:solidFill>
              </a:rPr>
              <a:t>Kubernetes</a:t>
            </a:r>
            <a:endParaRPr lang="en-US" sz="1600" b="1" i="1" dirty="0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1910D1-A22D-7B47-A5CA-DD09451BB872}"/>
              </a:ext>
            </a:extLst>
          </p:cNvPr>
          <p:cNvSpPr/>
          <p:nvPr/>
        </p:nvSpPr>
        <p:spPr bwMode="auto">
          <a:xfrm>
            <a:off x="3060970" y="5655017"/>
            <a:ext cx="1994170" cy="389107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Linux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62C4612-4572-CE44-943B-BB14ADBBA9C6}"/>
              </a:ext>
            </a:extLst>
          </p:cNvPr>
          <p:cNvSpPr/>
          <p:nvPr/>
        </p:nvSpPr>
        <p:spPr bwMode="auto">
          <a:xfrm>
            <a:off x="5820383" y="462600"/>
            <a:ext cx="1994170" cy="38910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EC2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A257FE0-8197-3E4E-A1DF-6D3D531DF891}"/>
              </a:ext>
            </a:extLst>
          </p:cNvPr>
          <p:cNvSpPr/>
          <p:nvPr/>
        </p:nvSpPr>
        <p:spPr bwMode="auto">
          <a:xfrm>
            <a:off x="5820383" y="1023023"/>
            <a:ext cx="1994170" cy="38910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ECS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B4F6A8E-F4DD-E146-853B-E57AC13FB4B4}"/>
              </a:ext>
            </a:extLst>
          </p:cNvPr>
          <p:cNvSpPr/>
          <p:nvPr/>
        </p:nvSpPr>
        <p:spPr bwMode="auto">
          <a:xfrm>
            <a:off x="5820384" y="1582364"/>
            <a:ext cx="1994170" cy="38910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Lambda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EB36192-2F86-FE44-8FD0-94ADE8440C24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5055140" y="657154"/>
            <a:ext cx="765243" cy="560423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088246F1-6971-4546-9C29-5E4415BCBB38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5055140" y="1217577"/>
            <a:ext cx="765243" cy="12700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FA5718B-8EFD-D741-88B7-9C52BD30BDBD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5055140" y="1217577"/>
            <a:ext cx="765244" cy="559341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6B899C65-ADB0-1447-BFF6-4A948B1D985C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422187" y="1217577"/>
            <a:ext cx="638783" cy="2211423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EFC800DE-C191-A54C-9533-AD02D3F3E2FE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2422187" y="2920463"/>
            <a:ext cx="638783" cy="5085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25CC29DB-4EB2-0944-BDE5-04AD32C5C410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2422187" y="3429000"/>
            <a:ext cx="638783" cy="93169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784F9E6E-8C10-0C46-A206-1C2DC69C52D7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2422187" y="3429000"/>
            <a:ext cx="638783" cy="242057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7A12E08-9489-0946-B92A-AF155E74AED0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5400000" flipH="1" flipV="1">
            <a:off x="2646999" y="1873655"/>
            <a:ext cx="5581524" cy="2759413"/>
          </a:xfrm>
          <a:prstGeom prst="bentConnector5">
            <a:avLst>
              <a:gd name="adj1" fmla="val -4096"/>
              <a:gd name="adj2" fmla="val 289013"/>
              <a:gd name="adj3" fmla="val 104096"/>
            </a:avLst>
          </a:prstGeom>
          <a:ln w="9525">
            <a:solidFill>
              <a:srgbClr val="0070C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8488F85D-0D83-0849-AC44-3FD3118A1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562" y="3170676"/>
            <a:ext cx="1016000" cy="304800"/>
          </a:xfrm>
          <a:prstGeom prst="rect">
            <a:avLst/>
          </a:prstGeom>
        </p:spPr>
      </p:pic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B0036169-52F5-D040-B774-B88CB45532F6}"/>
              </a:ext>
            </a:extLst>
          </p:cNvPr>
          <p:cNvCxnSpPr>
            <a:cxnSpLocks/>
            <a:stCxn id="48" idx="3"/>
            <a:endCxn id="11" idx="3"/>
          </p:cNvCxnSpPr>
          <p:nvPr/>
        </p:nvCxnSpPr>
        <p:spPr>
          <a:xfrm flipH="1" flipV="1">
            <a:off x="7814553" y="1217577"/>
            <a:ext cx="3770009" cy="2105499"/>
          </a:xfrm>
          <a:prstGeom prst="bentConnector3">
            <a:avLst>
              <a:gd name="adj1" fmla="val -3226"/>
            </a:avLst>
          </a:prstGeom>
          <a:ln w="9525">
            <a:solidFill>
              <a:srgbClr val="0070C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9594E086-6EA6-804E-B41E-7566EC841D05}"/>
              </a:ext>
            </a:extLst>
          </p:cNvPr>
          <p:cNvCxnSpPr>
            <a:cxnSpLocks/>
            <a:stCxn id="48" idx="2"/>
          </p:cNvCxnSpPr>
          <p:nvPr/>
        </p:nvCxnSpPr>
        <p:spPr>
          <a:xfrm rot="5400000">
            <a:off x="7623240" y="907376"/>
            <a:ext cx="885222" cy="6021422"/>
          </a:xfrm>
          <a:prstGeom prst="bentConnector2">
            <a:avLst/>
          </a:prstGeom>
          <a:ln w="9525">
            <a:solidFill>
              <a:srgbClr val="0070C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WS S3 - Overview">
            <a:extLst>
              <a:ext uri="{FF2B5EF4-FFF2-40B4-BE49-F238E27FC236}">
                <a16:creationId xmlns:a16="http://schemas.microsoft.com/office/drawing/2014/main" id="{B4CE5A4C-6F45-CA4D-9436-3D0009C82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001" y="2188390"/>
            <a:ext cx="913122" cy="88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C559DB3F-A807-C844-BFAF-4CF7E692E1F1}"/>
              </a:ext>
            </a:extLst>
          </p:cNvPr>
          <p:cNvCxnSpPr>
            <a:cxnSpLocks/>
            <a:stCxn id="1026" idx="0"/>
            <a:endCxn id="12" idx="3"/>
          </p:cNvCxnSpPr>
          <p:nvPr/>
        </p:nvCxnSpPr>
        <p:spPr>
          <a:xfrm rot="16200000" flipV="1">
            <a:off x="9239822" y="351650"/>
            <a:ext cx="411472" cy="3262008"/>
          </a:xfrm>
          <a:prstGeom prst="bentConnector2">
            <a:avLst/>
          </a:prstGeom>
          <a:ln w="9525">
            <a:solidFill>
              <a:srgbClr val="0070C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58C4116F-5701-A648-8FC0-0755EE843E91}"/>
              </a:ext>
            </a:extLst>
          </p:cNvPr>
          <p:cNvCxnSpPr>
            <a:cxnSpLocks/>
            <a:stCxn id="48" idx="1"/>
            <a:endCxn id="5" idx="3"/>
          </p:cNvCxnSpPr>
          <p:nvPr/>
        </p:nvCxnSpPr>
        <p:spPr>
          <a:xfrm rot="10800000">
            <a:off x="5055140" y="2920464"/>
            <a:ext cx="5513422" cy="402613"/>
          </a:xfrm>
          <a:prstGeom prst="bentConnector3">
            <a:avLst>
              <a:gd name="adj1" fmla="val 50000"/>
            </a:avLst>
          </a:prstGeom>
          <a:ln w="9525">
            <a:solidFill>
              <a:srgbClr val="0070C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107D499-7A73-90E7-F739-796220990583}"/>
              </a:ext>
            </a:extLst>
          </p:cNvPr>
          <p:cNvSpPr/>
          <p:nvPr/>
        </p:nvSpPr>
        <p:spPr bwMode="auto">
          <a:xfrm>
            <a:off x="5820383" y="2142787"/>
            <a:ext cx="1994170" cy="38910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Step Functions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00456B0-78D7-A748-9D46-788641D8185D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>
            <a:off x="5055140" y="1217577"/>
            <a:ext cx="765243" cy="111976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68A608C1-7B66-940E-67DA-7679C90635F8}"/>
              </a:ext>
            </a:extLst>
          </p:cNvPr>
          <p:cNvCxnSpPr>
            <a:cxnSpLocks/>
          </p:cNvCxnSpPr>
          <p:nvPr/>
        </p:nvCxnSpPr>
        <p:spPr>
          <a:xfrm rot="5400000">
            <a:off x="7811106" y="1217240"/>
            <a:ext cx="408024" cy="406533"/>
          </a:xfrm>
          <a:prstGeom prst="bentConnector3">
            <a:avLst>
              <a:gd name="adj1" fmla="val 100871"/>
            </a:avLst>
          </a:prstGeom>
          <a:ln w="9525">
            <a:solidFill>
              <a:srgbClr val="0070C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10103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4-05853_Summit_2019_Template_Light">
  <a:themeElements>
    <a:clrScheme name="Summit">
      <a:dk1>
        <a:srgbClr val="000000"/>
      </a:dk1>
      <a:lt1>
        <a:srgbClr val="FFFFFF"/>
      </a:lt1>
      <a:dk2>
        <a:srgbClr val="282828"/>
      </a:dk2>
      <a:lt2>
        <a:srgbClr val="F2F2F2"/>
      </a:lt2>
      <a:accent1>
        <a:srgbClr val="FF5252"/>
      </a:accent1>
      <a:accent2>
        <a:srgbClr val="527FFF"/>
      </a:accent2>
      <a:accent3>
        <a:srgbClr val="A166FF"/>
      </a:accent3>
      <a:accent4>
        <a:srgbClr val="FF6138"/>
      </a:accent4>
      <a:accent5>
        <a:srgbClr val="E72C97"/>
      </a:accent5>
      <a:accent6>
        <a:srgbClr val="FDC500"/>
      </a:accent6>
      <a:hlink>
        <a:srgbClr val="2D93AA"/>
      </a:hlink>
      <a:folHlink>
        <a:srgbClr val="2D64AA"/>
      </a:folHlink>
    </a:clrScheme>
    <a:fontScheme name="Re:Invent 2018">
      <a:majorFont>
        <a:latin typeface="Amazon Ember Light"/>
        <a:ea typeface=""/>
        <a:cs typeface=""/>
      </a:majorFont>
      <a:minorFont>
        <a:latin typeface="Amazon Ember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1800"/>
          </a:spcAft>
          <a:defRPr sz="3200" dirty="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ummit 2019 template_16x9_light (1).potx" id="{033EDC7A-69DE-403B-A6F0-CEA4501D7CD0}" vid="{ABFE2EA0-8AF5-48C5-A2AC-12C75485C814}"/>
    </a:ext>
  </a:extLst>
</a:theme>
</file>

<file path=ppt/theme/theme3.xml><?xml version="1.0" encoding="utf-8"?>
<a:theme xmlns:a="http://schemas.openxmlformats.org/drawingml/2006/main" name="2_4-05853_Summit_2019_Template_Light">
  <a:themeElements>
    <a:clrScheme name="Summit">
      <a:dk1>
        <a:srgbClr val="000000"/>
      </a:dk1>
      <a:lt1>
        <a:srgbClr val="FFFFFF"/>
      </a:lt1>
      <a:dk2>
        <a:srgbClr val="282828"/>
      </a:dk2>
      <a:lt2>
        <a:srgbClr val="F2F2F2"/>
      </a:lt2>
      <a:accent1>
        <a:srgbClr val="FF5252"/>
      </a:accent1>
      <a:accent2>
        <a:srgbClr val="527FFF"/>
      </a:accent2>
      <a:accent3>
        <a:srgbClr val="A166FF"/>
      </a:accent3>
      <a:accent4>
        <a:srgbClr val="FF6138"/>
      </a:accent4>
      <a:accent5>
        <a:srgbClr val="E72C97"/>
      </a:accent5>
      <a:accent6>
        <a:srgbClr val="FDC500"/>
      </a:accent6>
      <a:hlink>
        <a:srgbClr val="2D93AA"/>
      </a:hlink>
      <a:folHlink>
        <a:srgbClr val="2D64AA"/>
      </a:folHlink>
    </a:clrScheme>
    <a:fontScheme name="Re:Invent 2018">
      <a:majorFont>
        <a:latin typeface="Amazon Ember Light"/>
        <a:ea typeface=""/>
        <a:cs typeface=""/>
      </a:majorFont>
      <a:minorFont>
        <a:latin typeface="Amazon Ember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1800"/>
          </a:spcAft>
          <a:defRPr sz="3200" dirty="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ummit 2019 template_16x9_light (1).potx" id="{033EDC7A-69DE-403B-A6F0-CEA4501D7CD0}" vid="{ABFE2EA0-8AF5-48C5-A2AC-12C75485C81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398</Words>
  <Application>Microsoft Macintosh PowerPoint</Application>
  <PresentationFormat>Widescreen</PresentationFormat>
  <Paragraphs>179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Amazon Ember</vt:lpstr>
      <vt:lpstr>Amazon Ember Light</vt:lpstr>
      <vt:lpstr>Amazon Ember Medium</vt:lpstr>
      <vt:lpstr>Arial</vt:lpstr>
      <vt:lpstr>Calibri</vt:lpstr>
      <vt:lpstr>Calibri Light</vt:lpstr>
      <vt:lpstr>Lucida Console</vt:lpstr>
      <vt:lpstr>Office Theme</vt:lpstr>
      <vt:lpstr>1_4-05853_Summit_2019_Template_Light</vt:lpstr>
      <vt:lpstr>2_4-05853_Summit_2019_Template_Light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Massimo Re Ferre</dc:creator>
  <cp:lastModifiedBy>Microsoft Office User</cp:lastModifiedBy>
  <cp:revision>20</cp:revision>
  <dcterms:created xsi:type="dcterms:W3CDTF">2017-07-20T12:00:41Z</dcterms:created>
  <dcterms:modified xsi:type="dcterms:W3CDTF">2022-12-05T13:45:25Z</dcterms:modified>
</cp:coreProperties>
</file>