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e53ff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e53ff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e53ff6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e53ff6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e53ff6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e53ff6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8ebee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8ebee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e53ff6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e53ff6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e53ff6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e53ff6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e53ff6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e53ff6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e53ff6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e53ff6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e53ff6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e53ff6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16700" y="1097601"/>
            <a:ext cx="6015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машинного обучения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032693" y="364493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Задача регрессии 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788" y="920468"/>
            <a:ext cx="6234417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Наименьшие квадраты</a:t>
            </a: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775" y="990527"/>
            <a:ext cx="4026700" cy="3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178" y="1522627"/>
            <a:ext cx="5487725" cy="2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750" y="978724"/>
            <a:ext cx="5738501" cy="3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Среднеквадратичная ошибка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600" y="1300775"/>
            <a:ext cx="4075625" cy="3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Среднеквадратичная ошибка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625" y="2124518"/>
            <a:ext cx="4600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инстаграмм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телефон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16" y="3992866"/>
            <a:ext cx="652840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2144" y="3696145"/>
            <a:ext cx="632382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