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embeddedFontLst>
    <p:embeddedFont>
      <p:font typeface="Montserrat"/>
      <p:regular r:id="rId68"/>
      <p:bold r:id="rId69"/>
      <p:italic r:id="rId70"/>
      <p:boldItalic r:id="rId71"/>
    </p:embeddedFont>
    <p:embeddedFont>
      <p:font typeface="Montserrat Medium"/>
      <p:regular r:id="rId72"/>
      <p:bold r:id="rId73"/>
      <p:italic r:id="rId74"/>
      <p:boldItalic r:id="rId75"/>
    </p:embeddedFont>
    <p:embeddedFont>
      <p:font typeface="Montserrat Light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8A0F66-E2AD-4532-8418-489113C812C8}">
  <a:tblStyle styleId="{488A0F66-E2AD-4532-8418-489113C812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ontserratMedium-bold.fntdata"/><Relationship Id="rId72" Type="http://schemas.openxmlformats.org/officeDocument/2006/relationships/font" Target="fonts/MontserratMedium-regular.fntdata"/><Relationship Id="rId31" Type="http://schemas.openxmlformats.org/officeDocument/2006/relationships/slide" Target="slides/slide25.xml"/><Relationship Id="rId75" Type="http://schemas.openxmlformats.org/officeDocument/2006/relationships/font" Target="fonts/MontserratMedium-boldItalic.fntdata"/><Relationship Id="rId30" Type="http://schemas.openxmlformats.org/officeDocument/2006/relationships/slide" Target="slides/slide24.xml"/><Relationship Id="rId74" Type="http://schemas.openxmlformats.org/officeDocument/2006/relationships/font" Target="fonts/MontserratMedium-italic.fntdata"/><Relationship Id="rId33" Type="http://schemas.openxmlformats.org/officeDocument/2006/relationships/slide" Target="slides/slide27.xml"/><Relationship Id="rId77" Type="http://schemas.openxmlformats.org/officeDocument/2006/relationships/font" Target="fonts/MontserratLight-bold.fntdata"/><Relationship Id="rId32" Type="http://schemas.openxmlformats.org/officeDocument/2006/relationships/slide" Target="slides/slide26.xml"/><Relationship Id="rId76" Type="http://schemas.openxmlformats.org/officeDocument/2006/relationships/font" Target="fonts/MontserratLight-regular.fntdata"/><Relationship Id="rId35" Type="http://schemas.openxmlformats.org/officeDocument/2006/relationships/slide" Target="slides/slide29.xml"/><Relationship Id="rId79" Type="http://schemas.openxmlformats.org/officeDocument/2006/relationships/font" Target="fonts/MontserratLight-boldItalic.fntdata"/><Relationship Id="rId34" Type="http://schemas.openxmlformats.org/officeDocument/2006/relationships/slide" Target="slides/slide28.xml"/><Relationship Id="rId78" Type="http://schemas.openxmlformats.org/officeDocument/2006/relationships/font" Target="fonts/MontserratLight-italic.fntdata"/><Relationship Id="rId71" Type="http://schemas.openxmlformats.org/officeDocument/2006/relationships/font" Target="fonts/Montserrat-boldItalic.fntdata"/><Relationship Id="rId70" Type="http://schemas.openxmlformats.org/officeDocument/2006/relationships/font" Target="fonts/Montserrat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9c923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9c923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38b27e8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38b27e8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78f9c02f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78f9c02f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78f9c02f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78f9c02f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78f9c02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78f9c02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8f9c02f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78f9c02f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8f9c02f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8f9c02f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78f9c02f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78f9c02f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78f9c02f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78f9c02f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78f9c02f2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78f9c02f2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78f9c02f2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78f9c02f2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9c923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9c923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78f9c02f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78f9c02f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78f9c02f2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78f9c02f2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78f9c02f2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78f9c02f2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778f9c02f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778f9c02f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78f9c02f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78f9c02f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78f9c02f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78f9c02f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78f9c02f2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78f9c02f2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778f9c02f2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778f9c02f2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78f9c02f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78f9c02f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78f9c02f2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78f9c02f2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8f9c02f2_0_3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8f9c02f2_0_3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778f9c02f2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778f9c02f2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78f9c02f2_0_2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78f9c02f2_0_2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38b27e8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38b27e8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78f9c02f2_0_3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778f9c02f2_0_3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38b27e8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38b27e8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778f9c02f2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778f9c02f2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778f9c02f2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778f9c02f2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778f9c02f2_0_1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778f9c02f2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778f9c02f2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778f9c02f2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778f9c02f2_0_2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778f9c02f2_0_2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8f9c02f2_0_3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8f9c02f2_0_3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778f9c02f2_0_2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778f9c02f2_0_2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778f9c02f2_0_2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778f9c02f2_0_2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778f9c02f2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778f9c02f2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778f9c02f2_0_2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778f9c02f2_0_2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778f9c02f2_0_2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778f9c02f2_0_2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778f9c02f2_0_2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778f9c02f2_0_2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778f9c02f2_0_2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778f9c02f2_0_2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778f9c02f2_0_3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778f9c02f2_0_3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778f9c02f2_0_3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778f9c02f2_0_3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778f9c02f2_0_3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778f9c02f2_0_3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9c9234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9c9234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778f9c02f2_0_3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778f9c02f2_0_3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778f9c02f2_0_2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778f9c02f2_0_2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778f9c02f2_0_3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778f9c02f2_0_3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778f9c02f2_0_3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778f9c02f2_0_3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778f9c02f2_0_3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778f9c02f2_0_3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778f9c02f2_0_3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778f9c02f2_0_3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78f9c02f2_0_3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78f9c02f2_0_3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778f9c02f2_0_3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778f9c02f2_0_3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778f9c02f2_0_3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778f9c02f2_0_3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778f9c02f2_0_3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778f9c02f2_0_3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9c92347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9c92347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778f9c02f2_0_2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778f9c02f2_0_2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7f9c9234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7f9c923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38b27e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38b27e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9c9234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9c9234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38b27e8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38b27e8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hyperlink" Target="https://vk.com/aimiptlab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839"/>
            <a:ext cx="9144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71850" y="4442725"/>
            <a:ext cx="2400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2020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083396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Открытая лаборатория искусственного интеллекта МФТИ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704250" y="2861090"/>
            <a:ext cx="7696800" cy="1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Производная от сигмоиды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575" y="920468"/>
            <a:ext cx="5374073" cy="412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w00*x0+w01*x1+b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7" name="Google Shape;247;p2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4"/>
          <p:cNvCxnSpPr>
            <a:stCxn id="250" idx="6"/>
            <a:endCxn id="252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4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24"/>
          <p:cNvCxnSpPr>
            <a:stCxn id="253" idx="6"/>
            <a:endCxn id="255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4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+w  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+b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5" name="Google Shape;265;p2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25"/>
          <p:cNvCxnSpPr>
            <a:stCxn id="270" idx="4"/>
            <a:endCxn id="269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>
            <a:stCxn id="268" idx="6"/>
            <a:endCxn id="269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5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6" name="Google Shape;276;p25"/>
          <p:cNvCxnSpPr>
            <a:stCxn id="275" idx="4"/>
            <a:endCxn id="277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5"/>
          <p:cNvCxnSpPr>
            <a:stCxn id="274" idx="6"/>
            <a:endCxn id="277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5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+b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0" name="Google Shape;290;p2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6" name="Google Shape;296;p26"/>
          <p:cNvCxnSpPr>
            <a:stCxn id="295" idx="4"/>
            <a:endCxn id="294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6"/>
          <p:cNvCxnSpPr>
            <a:stCxn id="293" idx="6"/>
            <a:endCxn id="294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26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9" name="Google Shape;299;p26"/>
          <p:cNvCxnSpPr>
            <a:endCxn id="300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6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26"/>
          <p:cNvCxnSpPr>
            <a:stCxn id="303" idx="4"/>
            <a:endCxn id="302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6"/>
          <p:cNvCxnSpPr>
            <a:stCxn id="301" idx="6"/>
            <a:endCxn id="302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6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26"/>
          <p:cNvCxnSpPr>
            <a:stCxn id="302" idx="6"/>
            <a:endCxn id="300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6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 b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2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7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6" name="Google Shape;326;p27"/>
          <p:cNvCxnSpPr>
            <a:stCxn id="325" idx="4"/>
            <a:endCxn id="324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7"/>
          <p:cNvCxnSpPr>
            <a:stCxn id="323" idx="6"/>
            <a:endCxn id="324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7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9" name="Google Shape;329;p27"/>
          <p:cNvCxnSpPr>
            <a:endCxn id="330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7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27"/>
          <p:cNvCxnSpPr>
            <a:stCxn id="333" idx="4"/>
            <a:endCxn id="332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7"/>
          <p:cNvCxnSpPr>
            <a:stCxn id="331" idx="6"/>
            <a:endCxn id="332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7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7" name="Google Shape;337;p27"/>
          <p:cNvCxnSpPr>
            <a:stCxn id="332" idx="6"/>
            <a:endCxn id="330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7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9" name="Google Shape;339;p27"/>
          <p:cNvCxnSpPr>
            <a:stCxn id="330" idx="6"/>
            <a:endCxn id="340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27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2" name="Google Shape;342;p27"/>
          <p:cNvCxnSpPr>
            <a:stCxn id="341" idx="4"/>
            <a:endCxn id="340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27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7" name="Google Shape;357;p2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59" name="Google Shape;3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8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3" name="Google Shape;363;p28"/>
          <p:cNvCxnSpPr>
            <a:stCxn id="362" idx="4"/>
            <a:endCxn id="361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8"/>
          <p:cNvCxnSpPr>
            <a:stCxn id="360" idx="6"/>
            <a:endCxn id="361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8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28"/>
          <p:cNvCxnSpPr>
            <a:endCxn id="367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8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28"/>
          <p:cNvCxnSpPr>
            <a:stCxn id="370" idx="4"/>
            <a:endCxn id="369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8"/>
          <p:cNvCxnSpPr>
            <a:stCxn id="368" idx="6"/>
            <a:endCxn id="369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28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4" name="Google Shape;374;p28"/>
          <p:cNvCxnSpPr>
            <a:stCxn id="369" idx="6"/>
            <a:endCxn id="367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8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28"/>
          <p:cNvCxnSpPr>
            <a:stCxn id="367" idx="6"/>
            <a:endCxn id="377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28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28"/>
          <p:cNvCxnSpPr>
            <a:stCxn id="378" idx="4"/>
            <a:endCxn id="377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8"/>
          <p:cNvSpPr/>
          <p:nvPr/>
        </p:nvSpPr>
        <p:spPr>
          <a:xfrm>
            <a:off x="3750475" y="1226350"/>
            <a:ext cx="916800" cy="16551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5384600" y="28128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4" name="Google Shape;394;p2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29"/>
          <p:cNvCxnSpPr>
            <a:stCxn id="399" idx="4"/>
            <a:endCxn id="398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9"/>
          <p:cNvCxnSpPr>
            <a:stCxn id="397" idx="6"/>
            <a:endCxn id="398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9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29"/>
          <p:cNvCxnSpPr>
            <a:endCxn id="404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9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29"/>
          <p:cNvCxnSpPr>
            <a:stCxn id="407" idx="4"/>
            <a:endCxn id="406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9"/>
          <p:cNvCxnSpPr>
            <a:stCxn id="405" idx="6"/>
            <a:endCxn id="406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29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1" name="Google Shape;411;p29"/>
          <p:cNvCxnSpPr>
            <a:stCxn id="406" idx="6"/>
            <a:endCxn id="404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9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3" name="Google Shape;413;p29"/>
          <p:cNvCxnSpPr>
            <a:stCxn id="404" idx="6"/>
            <a:endCxn id="414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9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6" name="Google Shape;416;p29"/>
          <p:cNvCxnSpPr>
            <a:stCxn id="415" idx="4"/>
            <a:endCxn id="414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9"/>
          <p:cNvSpPr/>
          <p:nvPr/>
        </p:nvSpPr>
        <p:spPr>
          <a:xfrm>
            <a:off x="3750475" y="1226350"/>
            <a:ext cx="916800" cy="16551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 txBox="1"/>
          <p:nvPr/>
        </p:nvSpPr>
        <p:spPr>
          <a:xfrm>
            <a:off x="5302925" y="2261050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db = 0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5917700" y="2776525"/>
            <a:ext cx="264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p3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5" name="Google Shape;4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0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9" name="Google Shape;439;p30"/>
          <p:cNvCxnSpPr>
            <a:stCxn id="438" idx="4"/>
            <a:endCxn id="437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0"/>
          <p:cNvCxnSpPr>
            <a:stCxn id="436" idx="6"/>
            <a:endCxn id="437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0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30"/>
          <p:cNvCxnSpPr>
            <a:endCxn id="443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0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30"/>
          <p:cNvCxnSpPr>
            <a:stCxn id="446" idx="4"/>
            <a:endCxn id="445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0"/>
          <p:cNvCxnSpPr>
            <a:stCxn id="444" idx="6"/>
            <a:endCxn id="445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0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0"/>
          <p:cNvCxnSpPr>
            <a:stCxn id="445" idx="6"/>
            <a:endCxn id="443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0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2" name="Google Shape;452;p30"/>
          <p:cNvCxnSpPr>
            <a:stCxn id="443" idx="6"/>
            <a:endCxn id="453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0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5" name="Google Shape;455;p30"/>
          <p:cNvCxnSpPr>
            <a:stCxn id="454" idx="4"/>
            <a:endCxn id="453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0"/>
          <p:cNvSpPr/>
          <p:nvPr/>
        </p:nvSpPr>
        <p:spPr>
          <a:xfrm>
            <a:off x="2723950" y="2015400"/>
            <a:ext cx="916800" cy="9747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5917700" y="2776525"/>
            <a:ext cx="264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0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30"/>
          <p:cNvSpPr txBox="1"/>
          <p:nvPr/>
        </p:nvSpPr>
        <p:spPr>
          <a:xfrm>
            <a:off x="5302925" y="2226600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d(a+b) =  d(a) + d(b)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3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74" name="Google Shape;4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1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31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31"/>
          <p:cNvCxnSpPr>
            <a:stCxn id="477" idx="4"/>
            <a:endCxn id="476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1"/>
          <p:cNvCxnSpPr>
            <a:stCxn id="475" idx="6"/>
            <a:endCxn id="476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1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1" name="Google Shape;481;p31"/>
          <p:cNvCxnSpPr>
            <a:endCxn id="482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1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31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31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6" name="Google Shape;486;p31"/>
          <p:cNvCxnSpPr>
            <a:stCxn id="485" idx="4"/>
            <a:endCxn id="484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1"/>
          <p:cNvCxnSpPr>
            <a:stCxn id="483" idx="6"/>
            <a:endCxn id="484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1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9" name="Google Shape;489;p31"/>
          <p:cNvCxnSpPr>
            <a:stCxn id="484" idx="6"/>
            <a:endCxn id="482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31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31"/>
          <p:cNvCxnSpPr>
            <a:stCxn id="482" idx="6"/>
            <a:endCxn id="492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31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4" name="Google Shape;494;p31"/>
          <p:cNvCxnSpPr>
            <a:stCxn id="493" idx="4"/>
            <a:endCxn id="492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31"/>
          <p:cNvSpPr/>
          <p:nvPr/>
        </p:nvSpPr>
        <p:spPr>
          <a:xfrm>
            <a:off x="2723950" y="2015400"/>
            <a:ext cx="916800" cy="9747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1"/>
          <p:cNvSpPr txBox="1"/>
          <p:nvPr/>
        </p:nvSpPr>
        <p:spPr>
          <a:xfrm>
            <a:off x="5917700" y="2776525"/>
            <a:ext cx="264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	) + (		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1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1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31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1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31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31"/>
          <p:cNvSpPr txBox="1"/>
          <p:nvPr/>
        </p:nvSpPr>
        <p:spPr>
          <a:xfrm>
            <a:off x="5302925" y="2226600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d(a+b) =  d(a) + d(b)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31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31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566225" y="1097600"/>
            <a:ext cx="62661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распространение ошибки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979" y="4570888"/>
            <a:ext cx="1250201" cy="44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908600" y="1097590"/>
            <a:ext cx="5699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08600" y="554915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5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08593" y="3700084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 Рашков</a:t>
            </a: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сотрудник лаборатории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30153" r="27129" t="0"/>
          <a:stretch/>
        </p:blipFill>
        <p:spPr>
          <a:xfrm>
            <a:off x="0" y="0"/>
            <a:ext cx="2498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1" name="Google Shape;511;p3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13" name="Google Shape;5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2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7" name="Google Shape;517;p32"/>
          <p:cNvCxnSpPr>
            <a:stCxn id="516" idx="4"/>
            <a:endCxn id="515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2"/>
          <p:cNvCxnSpPr>
            <a:stCxn id="514" idx="6"/>
            <a:endCxn id="515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2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0" name="Google Shape;520;p32"/>
          <p:cNvCxnSpPr>
            <a:endCxn id="521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32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32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32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5" name="Google Shape;525;p32"/>
          <p:cNvCxnSpPr>
            <a:stCxn id="524" idx="4"/>
            <a:endCxn id="523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2"/>
          <p:cNvCxnSpPr>
            <a:stCxn id="522" idx="6"/>
            <a:endCxn id="523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32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8" name="Google Shape;528;p32"/>
          <p:cNvCxnSpPr>
            <a:stCxn id="523" idx="6"/>
            <a:endCxn id="521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32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0" name="Google Shape;530;p32"/>
          <p:cNvCxnSpPr>
            <a:stCxn id="521" idx="6"/>
            <a:endCxn id="531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2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2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32"/>
          <p:cNvCxnSpPr>
            <a:stCxn id="532" idx="4"/>
            <a:endCxn id="531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2"/>
          <p:cNvSpPr/>
          <p:nvPr/>
        </p:nvSpPr>
        <p:spPr>
          <a:xfrm>
            <a:off x="1876625" y="1616850"/>
            <a:ext cx="732600" cy="7197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 txBox="1"/>
          <p:nvPr/>
        </p:nvSpPr>
        <p:spPr>
          <a:xfrm>
            <a:off x="5917700" y="2776525"/>
            <a:ext cx="264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	) + (		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2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32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32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32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32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32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5302925" y="2261050"/>
            <a:ext cx="3077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d(a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×b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 =  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b×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d(a)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a×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d(b)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32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32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3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52" name="Google Shape;5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3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33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33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33"/>
          <p:cNvCxnSpPr>
            <a:stCxn id="555" idx="4"/>
            <a:endCxn id="554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33"/>
          <p:cNvCxnSpPr>
            <a:stCxn id="553" idx="6"/>
            <a:endCxn id="554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33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33"/>
          <p:cNvCxnSpPr>
            <a:endCxn id="560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3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33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33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33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33"/>
          <p:cNvCxnSpPr>
            <a:stCxn id="563" idx="4"/>
            <a:endCxn id="562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3"/>
          <p:cNvCxnSpPr>
            <a:stCxn id="561" idx="6"/>
            <a:endCxn id="562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33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7" name="Google Shape;567;p33"/>
          <p:cNvCxnSpPr>
            <a:stCxn id="562" idx="6"/>
            <a:endCxn id="560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33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33"/>
          <p:cNvCxnSpPr>
            <a:stCxn id="560" idx="6"/>
            <a:endCxn id="570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33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2" name="Google Shape;572;p33"/>
          <p:cNvCxnSpPr>
            <a:stCxn id="571" idx="4"/>
            <a:endCxn id="570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33"/>
          <p:cNvSpPr/>
          <p:nvPr/>
        </p:nvSpPr>
        <p:spPr>
          <a:xfrm>
            <a:off x="1876625" y="1616850"/>
            <a:ext cx="732600" cy="7197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3"/>
          <p:cNvSpPr txBox="1"/>
          <p:nvPr/>
        </p:nvSpPr>
        <p:spPr>
          <a:xfrm>
            <a:off x="5917700" y="2776525"/>
            <a:ext cx="264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    +    ) + (		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33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33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33"/>
          <p:cNvSpPr txBox="1"/>
          <p:nvPr/>
        </p:nvSpPr>
        <p:spPr>
          <a:xfrm>
            <a:off x="5302925" y="2261050"/>
            <a:ext cx="3077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d(a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×b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 =  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b×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d(a)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a×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d(b)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33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33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9" name="Google Shape;589;p3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3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91" name="Google Shape;5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4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4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34"/>
          <p:cNvCxnSpPr>
            <a:stCxn id="594" idx="4"/>
            <a:endCxn id="593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34"/>
          <p:cNvCxnSpPr>
            <a:stCxn id="592" idx="6"/>
            <a:endCxn id="593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34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8" name="Google Shape;598;p34"/>
          <p:cNvCxnSpPr>
            <a:endCxn id="599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34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34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34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34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34"/>
          <p:cNvCxnSpPr>
            <a:stCxn id="602" idx="4"/>
            <a:endCxn id="601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34"/>
          <p:cNvCxnSpPr>
            <a:stCxn id="600" idx="6"/>
            <a:endCxn id="601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34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6" name="Google Shape;606;p34"/>
          <p:cNvCxnSpPr>
            <a:stCxn id="601" idx="6"/>
            <a:endCxn id="599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34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8" name="Google Shape;608;p34"/>
          <p:cNvCxnSpPr>
            <a:stCxn id="599" idx="6"/>
            <a:endCxn id="609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34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4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1" name="Google Shape;611;p34"/>
          <p:cNvCxnSpPr>
            <a:stCxn id="610" idx="4"/>
            <a:endCxn id="609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34"/>
          <p:cNvSpPr/>
          <p:nvPr/>
        </p:nvSpPr>
        <p:spPr>
          <a:xfrm>
            <a:off x="1869275" y="873150"/>
            <a:ext cx="735600" cy="723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4"/>
          <p:cNvSpPr txBox="1"/>
          <p:nvPr/>
        </p:nvSpPr>
        <p:spPr>
          <a:xfrm>
            <a:off x="5917700" y="2776525"/>
            <a:ext cx="264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  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+    ) + (	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34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34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4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4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34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7" name="Google Shape;627;p3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3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29" name="Google Shape;6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5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35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35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35"/>
          <p:cNvCxnSpPr>
            <a:stCxn id="632" idx="4"/>
            <a:endCxn id="631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35"/>
          <p:cNvCxnSpPr>
            <a:stCxn id="630" idx="6"/>
            <a:endCxn id="631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35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6" name="Google Shape;636;p35"/>
          <p:cNvCxnSpPr>
            <a:endCxn id="637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5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35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35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35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35"/>
          <p:cNvCxnSpPr>
            <a:stCxn id="640" idx="4"/>
            <a:endCxn id="639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35"/>
          <p:cNvCxnSpPr>
            <a:stCxn id="638" idx="6"/>
            <a:endCxn id="639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35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35"/>
          <p:cNvCxnSpPr>
            <a:stCxn id="639" idx="6"/>
            <a:endCxn id="637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35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6" name="Google Shape;646;p35"/>
          <p:cNvCxnSpPr>
            <a:stCxn id="637" idx="6"/>
            <a:endCxn id="647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35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9" name="Google Shape;649;p35"/>
          <p:cNvCxnSpPr>
            <a:stCxn id="648" idx="4"/>
            <a:endCxn id="647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35"/>
          <p:cNvSpPr/>
          <p:nvPr/>
        </p:nvSpPr>
        <p:spPr>
          <a:xfrm>
            <a:off x="1046025" y="1634700"/>
            <a:ext cx="735600" cy="723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5"/>
          <p:cNvSpPr txBox="1"/>
          <p:nvPr/>
        </p:nvSpPr>
        <p:spPr>
          <a:xfrm>
            <a:off x="5917700" y="2776525"/>
            <a:ext cx="264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+    ) + (	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5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35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35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35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5" name="Google Shape;665;p3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3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67" name="Google Shape;6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6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6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36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36"/>
          <p:cNvCxnSpPr>
            <a:stCxn id="670" idx="4"/>
            <a:endCxn id="669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6"/>
          <p:cNvCxnSpPr>
            <a:stCxn id="668" idx="6"/>
            <a:endCxn id="669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36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36"/>
          <p:cNvCxnSpPr>
            <a:endCxn id="675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36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36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36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36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9" name="Google Shape;679;p36"/>
          <p:cNvCxnSpPr>
            <a:stCxn id="678" idx="4"/>
            <a:endCxn id="677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36"/>
          <p:cNvCxnSpPr>
            <a:stCxn id="676" idx="6"/>
            <a:endCxn id="677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36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36"/>
          <p:cNvCxnSpPr>
            <a:stCxn id="677" idx="6"/>
            <a:endCxn id="675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36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36"/>
          <p:cNvCxnSpPr>
            <a:stCxn id="675" idx="6"/>
            <a:endCxn id="685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36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36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7" name="Google Shape;687;p36"/>
          <p:cNvCxnSpPr>
            <a:stCxn id="686" idx="4"/>
            <a:endCxn id="685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36"/>
          <p:cNvSpPr/>
          <p:nvPr/>
        </p:nvSpPr>
        <p:spPr>
          <a:xfrm>
            <a:off x="1046025" y="1634700"/>
            <a:ext cx="735600" cy="723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6"/>
          <p:cNvSpPr txBox="1"/>
          <p:nvPr/>
        </p:nvSpPr>
        <p:spPr>
          <a:xfrm>
            <a:off x="5917700" y="2776525"/>
            <a:ext cx="264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+0   ) + (	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36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36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36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36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36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36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3" name="Google Shape;703;p3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3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05" name="Google Shape;7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7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37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37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9" name="Google Shape;709;p37"/>
          <p:cNvCxnSpPr>
            <a:stCxn id="708" idx="4"/>
            <a:endCxn id="707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37"/>
          <p:cNvCxnSpPr>
            <a:stCxn id="706" idx="6"/>
            <a:endCxn id="707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37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37"/>
          <p:cNvCxnSpPr>
            <a:endCxn id="713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37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37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37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37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7" name="Google Shape;717;p37"/>
          <p:cNvCxnSpPr>
            <a:stCxn id="716" idx="4"/>
            <a:endCxn id="715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37"/>
          <p:cNvCxnSpPr>
            <a:stCxn id="714" idx="6"/>
            <a:endCxn id="715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7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0" name="Google Shape;720;p37"/>
          <p:cNvCxnSpPr>
            <a:stCxn id="715" idx="6"/>
            <a:endCxn id="713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37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2" name="Google Shape;722;p37"/>
          <p:cNvCxnSpPr>
            <a:stCxn id="713" idx="6"/>
            <a:endCxn id="723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37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37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5" name="Google Shape;725;p37"/>
          <p:cNvCxnSpPr>
            <a:stCxn id="724" idx="4"/>
            <a:endCxn id="723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37"/>
          <p:cNvSpPr/>
          <p:nvPr/>
        </p:nvSpPr>
        <p:spPr>
          <a:xfrm>
            <a:off x="1874325" y="875225"/>
            <a:ext cx="735600" cy="723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7"/>
          <p:cNvSpPr txBox="1"/>
          <p:nvPr/>
        </p:nvSpPr>
        <p:spPr>
          <a:xfrm>
            <a:off x="5917700" y="2776525"/>
            <a:ext cx="3131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+0*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 + (	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Google Shape;728;p37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9" name="Google Shape;729;p37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37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37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37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37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37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1" name="Google Shape;741;p3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3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43" name="Google Shape;7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38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38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38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7" name="Google Shape;747;p38"/>
          <p:cNvCxnSpPr>
            <a:stCxn id="746" idx="4"/>
            <a:endCxn id="745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38"/>
          <p:cNvCxnSpPr>
            <a:stCxn id="744" idx="6"/>
            <a:endCxn id="745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38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0" name="Google Shape;750;p38"/>
          <p:cNvCxnSpPr>
            <a:endCxn id="751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38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38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38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38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5" name="Google Shape;755;p38"/>
          <p:cNvCxnSpPr>
            <a:stCxn id="754" idx="4"/>
            <a:endCxn id="753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38"/>
          <p:cNvCxnSpPr>
            <a:stCxn id="752" idx="6"/>
            <a:endCxn id="753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38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38"/>
          <p:cNvCxnSpPr>
            <a:stCxn id="753" idx="6"/>
            <a:endCxn id="751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38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38"/>
          <p:cNvCxnSpPr>
            <a:stCxn id="751" idx="6"/>
            <a:endCxn id="761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38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38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38"/>
          <p:cNvCxnSpPr>
            <a:stCxn id="762" idx="4"/>
            <a:endCxn id="761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38"/>
          <p:cNvSpPr/>
          <p:nvPr/>
        </p:nvSpPr>
        <p:spPr>
          <a:xfrm>
            <a:off x="1874325" y="875225"/>
            <a:ext cx="735600" cy="723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8"/>
          <p:cNvSpPr txBox="1"/>
          <p:nvPr/>
        </p:nvSpPr>
        <p:spPr>
          <a:xfrm>
            <a:off x="5917700" y="2776525"/>
            <a:ext cx="3131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 + (	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38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38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38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38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38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38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38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3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81" name="Google Shape;7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39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39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39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5" name="Google Shape;785;p39"/>
          <p:cNvCxnSpPr>
            <a:stCxn id="784" idx="4"/>
            <a:endCxn id="783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39"/>
          <p:cNvCxnSpPr>
            <a:stCxn id="782" idx="6"/>
            <a:endCxn id="783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39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8" name="Google Shape;788;p39"/>
          <p:cNvCxnSpPr>
            <a:endCxn id="789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39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39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39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3" name="Google Shape;793;p39"/>
          <p:cNvCxnSpPr>
            <a:stCxn id="792" idx="4"/>
            <a:endCxn id="791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39"/>
          <p:cNvCxnSpPr>
            <a:stCxn id="790" idx="6"/>
            <a:endCxn id="791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" name="Google Shape;795;p39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6" name="Google Shape;796;p39"/>
          <p:cNvCxnSpPr>
            <a:stCxn id="791" idx="6"/>
            <a:endCxn id="789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39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8" name="Google Shape;798;p39"/>
          <p:cNvCxnSpPr>
            <a:stCxn id="789" idx="6"/>
            <a:endCxn id="799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" name="Google Shape;799;p39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39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1" name="Google Shape;801;p39"/>
          <p:cNvCxnSpPr>
            <a:stCxn id="800" idx="4"/>
            <a:endCxn id="799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39"/>
          <p:cNvSpPr/>
          <p:nvPr/>
        </p:nvSpPr>
        <p:spPr>
          <a:xfrm>
            <a:off x="909925" y="2479734"/>
            <a:ext cx="1769100" cy="16398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9"/>
          <p:cNvSpPr txBox="1"/>
          <p:nvPr/>
        </p:nvSpPr>
        <p:spPr>
          <a:xfrm>
            <a:off x="5917700" y="2776525"/>
            <a:ext cx="3131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 + (  	    +      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39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39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39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39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39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39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39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1" name="Google Shape;811;p39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7" name="Google Shape;817;p4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4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9" name="Google Shape;8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0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40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40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3" name="Google Shape;823;p40"/>
          <p:cNvCxnSpPr>
            <a:stCxn id="822" idx="4"/>
            <a:endCxn id="821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40"/>
          <p:cNvCxnSpPr>
            <a:stCxn id="820" idx="6"/>
            <a:endCxn id="821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40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6" name="Google Shape;826;p40"/>
          <p:cNvCxnSpPr>
            <a:endCxn id="827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40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40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p40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40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1" name="Google Shape;831;p40"/>
          <p:cNvCxnSpPr>
            <a:stCxn id="830" idx="4"/>
            <a:endCxn id="829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40"/>
          <p:cNvCxnSpPr>
            <a:stCxn id="828" idx="6"/>
            <a:endCxn id="829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40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4" name="Google Shape;834;p40"/>
          <p:cNvCxnSpPr>
            <a:stCxn id="829" idx="6"/>
            <a:endCxn id="827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40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6" name="Google Shape;836;p40"/>
          <p:cNvCxnSpPr>
            <a:stCxn id="827" idx="6"/>
            <a:endCxn id="837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40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40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9" name="Google Shape;839;p40"/>
          <p:cNvCxnSpPr>
            <a:stCxn id="838" idx="4"/>
            <a:endCxn id="837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40"/>
          <p:cNvSpPr/>
          <p:nvPr/>
        </p:nvSpPr>
        <p:spPr>
          <a:xfrm>
            <a:off x="1923675" y="2479725"/>
            <a:ext cx="755400" cy="8886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0"/>
          <p:cNvSpPr txBox="1"/>
          <p:nvPr/>
        </p:nvSpPr>
        <p:spPr>
          <a:xfrm>
            <a:off x="5917700" y="2776525"/>
            <a:ext cx="3131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 + (*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dw</a:t>
            </a: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     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40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40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40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40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40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40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40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40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5" name="Google Shape;855;p4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4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57" name="Google Shape;8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41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1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41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1" name="Google Shape;861;p41"/>
          <p:cNvCxnSpPr>
            <a:stCxn id="860" idx="4"/>
            <a:endCxn id="859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41"/>
          <p:cNvCxnSpPr>
            <a:stCxn id="858" idx="6"/>
            <a:endCxn id="859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41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4" name="Google Shape;864;p41"/>
          <p:cNvCxnSpPr>
            <a:endCxn id="865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41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41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1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1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9" name="Google Shape;869;p41"/>
          <p:cNvCxnSpPr>
            <a:stCxn id="868" idx="4"/>
            <a:endCxn id="867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41"/>
          <p:cNvCxnSpPr>
            <a:stCxn id="866" idx="6"/>
            <a:endCxn id="867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41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2" name="Google Shape;872;p41"/>
          <p:cNvCxnSpPr>
            <a:stCxn id="867" idx="6"/>
            <a:endCxn id="865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41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4" name="Google Shape;874;p41"/>
          <p:cNvCxnSpPr>
            <a:stCxn id="865" idx="6"/>
            <a:endCxn id="875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41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41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41"/>
          <p:cNvCxnSpPr>
            <a:stCxn id="876" idx="4"/>
            <a:endCxn id="875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41"/>
          <p:cNvSpPr/>
          <p:nvPr/>
        </p:nvSpPr>
        <p:spPr>
          <a:xfrm>
            <a:off x="1080375" y="3242475"/>
            <a:ext cx="755400" cy="8886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1"/>
          <p:cNvSpPr txBox="1"/>
          <p:nvPr/>
        </p:nvSpPr>
        <p:spPr>
          <a:xfrm>
            <a:off x="5917700" y="2776525"/>
            <a:ext cx="3226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dw</a:t>
            </a: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    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41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41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41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Google Shape;883;p41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41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41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41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41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Линейный слой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675050" y="8081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15"/>
          <p:cNvCxnSpPr>
            <a:stCxn id="76" idx="6"/>
            <a:endCxn id="78" idx="2"/>
          </p:cNvCxnSpPr>
          <p:nvPr/>
        </p:nvCxnSpPr>
        <p:spPr>
          <a:xfrm>
            <a:off x="1311950" y="1126575"/>
            <a:ext cx="8622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675050" y="170167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5"/>
          <p:cNvCxnSpPr>
            <a:stCxn id="79" idx="6"/>
            <a:endCxn id="78" idx="2"/>
          </p:cNvCxnSpPr>
          <p:nvPr/>
        </p:nvCxnSpPr>
        <p:spPr>
          <a:xfrm flipH="1" rot="10800000">
            <a:off x="1311950" y="1887225"/>
            <a:ext cx="862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675050" y="80812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75050" y="170167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75050" y="258657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5"/>
          <p:cNvCxnSpPr>
            <a:stCxn id="83" idx="6"/>
            <a:endCxn id="78" idx="2"/>
          </p:cNvCxnSpPr>
          <p:nvPr/>
        </p:nvCxnSpPr>
        <p:spPr>
          <a:xfrm flipH="1" rot="10800000">
            <a:off x="1311950" y="1887425"/>
            <a:ext cx="862200" cy="10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675050" y="258657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75050" y="347147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5"/>
          <p:cNvCxnSpPr>
            <a:stCxn id="86" idx="6"/>
            <a:endCxn id="78" idx="2"/>
          </p:cNvCxnSpPr>
          <p:nvPr/>
        </p:nvCxnSpPr>
        <p:spPr>
          <a:xfrm flipH="1" rot="10800000">
            <a:off x="1311950" y="1887325"/>
            <a:ext cx="862200" cy="19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/>
          <p:nvPr/>
        </p:nvSpPr>
        <p:spPr>
          <a:xfrm>
            <a:off x="675050" y="347147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75050" y="435637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5"/>
          <p:cNvCxnSpPr>
            <a:stCxn id="89" idx="6"/>
            <a:endCxn id="78" idx="2"/>
          </p:cNvCxnSpPr>
          <p:nvPr/>
        </p:nvCxnSpPr>
        <p:spPr>
          <a:xfrm flipH="1" rot="10800000">
            <a:off x="1311950" y="1887225"/>
            <a:ext cx="862200" cy="27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675050" y="435637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174038" y="15689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5"/>
          <p:cNvCxnSpPr>
            <a:stCxn id="92" idx="6"/>
          </p:cNvCxnSpPr>
          <p:nvPr/>
        </p:nvCxnSpPr>
        <p:spPr>
          <a:xfrm>
            <a:off x="2810938" y="18873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2174038" y="15689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173963" y="25224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" name="Google Shape;95;p15"/>
          <p:cNvCxnSpPr>
            <a:stCxn id="94" idx="6"/>
          </p:cNvCxnSpPr>
          <p:nvPr/>
        </p:nvCxnSpPr>
        <p:spPr>
          <a:xfrm>
            <a:off x="2810863" y="28408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>
            <a:off x="2173963" y="25224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173963" y="34759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5"/>
          <p:cNvCxnSpPr>
            <a:stCxn id="97" idx="6"/>
          </p:cNvCxnSpPr>
          <p:nvPr/>
        </p:nvCxnSpPr>
        <p:spPr>
          <a:xfrm>
            <a:off x="2810863" y="379440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/>
          <p:nvPr/>
        </p:nvSpPr>
        <p:spPr>
          <a:xfrm>
            <a:off x="2173963" y="34759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15"/>
          <p:cNvCxnSpPr>
            <a:stCxn id="81" idx="6"/>
            <a:endCxn id="96" idx="2"/>
          </p:cNvCxnSpPr>
          <p:nvPr/>
        </p:nvCxnSpPr>
        <p:spPr>
          <a:xfrm>
            <a:off x="1311950" y="1126575"/>
            <a:ext cx="8619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81" idx="6"/>
            <a:endCxn id="99" idx="2"/>
          </p:cNvCxnSpPr>
          <p:nvPr/>
        </p:nvCxnSpPr>
        <p:spPr>
          <a:xfrm>
            <a:off x="1311950" y="1126575"/>
            <a:ext cx="861900" cy="26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82" idx="6"/>
            <a:endCxn id="96" idx="2"/>
          </p:cNvCxnSpPr>
          <p:nvPr/>
        </p:nvCxnSpPr>
        <p:spPr>
          <a:xfrm>
            <a:off x="1311950" y="2020125"/>
            <a:ext cx="861900" cy="8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82" idx="6"/>
            <a:endCxn id="99" idx="2"/>
          </p:cNvCxnSpPr>
          <p:nvPr/>
        </p:nvCxnSpPr>
        <p:spPr>
          <a:xfrm>
            <a:off x="1311950" y="2020125"/>
            <a:ext cx="861900" cy="17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85" idx="6"/>
            <a:endCxn id="99" idx="2"/>
          </p:cNvCxnSpPr>
          <p:nvPr/>
        </p:nvCxnSpPr>
        <p:spPr>
          <a:xfrm>
            <a:off x="1311950" y="2905025"/>
            <a:ext cx="8619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85" idx="6"/>
            <a:endCxn id="96" idx="2"/>
          </p:cNvCxnSpPr>
          <p:nvPr/>
        </p:nvCxnSpPr>
        <p:spPr>
          <a:xfrm flipH="1" rot="10800000">
            <a:off x="1311950" y="2840825"/>
            <a:ext cx="861900" cy="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88" idx="6"/>
            <a:endCxn id="96" idx="2"/>
          </p:cNvCxnSpPr>
          <p:nvPr/>
        </p:nvCxnSpPr>
        <p:spPr>
          <a:xfrm flipH="1" rot="10800000">
            <a:off x="1311950" y="2841025"/>
            <a:ext cx="861900" cy="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88" idx="6"/>
            <a:endCxn id="99" idx="2"/>
          </p:cNvCxnSpPr>
          <p:nvPr/>
        </p:nvCxnSpPr>
        <p:spPr>
          <a:xfrm>
            <a:off x="1311950" y="3789925"/>
            <a:ext cx="861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91" idx="6"/>
            <a:endCxn id="96" idx="2"/>
          </p:cNvCxnSpPr>
          <p:nvPr/>
        </p:nvCxnSpPr>
        <p:spPr>
          <a:xfrm flipH="1" rot="10800000">
            <a:off x="1311950" y="2840925"/>
            <a:ext cx="861900" cy="18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91" idx="6"/>
            <a:endCxn id="99" idx="2"/>
          </p:cNvCxnSpPr>
          <p:nvPr/>
        </p:nvCxnSpPr>
        <p:spPr>
          <a:xfrm flipH="1" rot="10800000">
            <a:off x="1311950" y="3794325"/>
            <a:ext cx="861900" cy="8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/>
          <p:nvPr/>
        </p:nvSpPr>
        <p:spPr>
          <a:xfrm>
            <a:off x="4174075" y="26848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116975" y="13166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116975" y="18323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116975" y="23648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116975" y="28973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882075" y="26848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590075" y="26848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291175" y="26848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766925" y="215867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119" name="Google Shape;119;p15"/>
          <p:cNvSpPr/>
          <p:nvPr/>
        </p:nvSpPr>
        <p:spPr>
          <a:xfrm>
            <a:off x="4882075" y="19885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5583175" y="19885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291175" y="19885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174075" y="19885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882075" y="129053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583175" y="129053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291175" y="129053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174075" y="129053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8116975" y="34130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6992275" y="268570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992275" y="198940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6992275" y="129138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1" name="Google Shape;131;p15"/>
          <p:cNvSpPr txBox="1"/>
          <p:nvPr/>
        </p:nvSpPr>
        <p:spPr>
          <a:xfrm flipH="1" rot="5400000">
            <a:off x="2306425" y="2576725"/>
            <a:ext cx="2092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выходы слоя</a:t>
            </a:r>
            <a:endParaRPr sz="2400"/>
          </a:p>
        </p:txBody>
      </p:sp>
      <p:sp>
        <p:nvSpPr>
          <p:cNvPr id="132" name="Google Shape;132;p15"/>
          <p:cNvSpPr txBox="1"/>
          <p:nvPr/>
        </p:nvSpPr>
        <p:spPr>
          <a:xfrm flipH="1" rot="5400000">
            <a:off x="-588300" y="2611025"/>
            <a:ext cx="1988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входы слоя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3" name="Google Shape;893;p4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4" name="Google Shape;894;p4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5" name="Google Shape;8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42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42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42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9" name="Google Shape;899;p42"/>
          <p:cNvCxnSpPr>
            <a:stCxn id="898" idx="4"/>
            <a:endCxn id="897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42"/>
          <p:cNvCxnSpPr>
            <a:stCxn id="896" idx="6"/>
            <a:endCxn id="897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42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42"/>
          <p:cNvCxnSpPr>
            <a:endCxn id="903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3" name="Google Shape;903;p42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42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5" name="Google Shape;905;p42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42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42"/>
          <p:cNvCxnSpPr>
            <a:stCxn id="906" idx="4"/>
            <a:endCxn id="905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42"/>
          <p:cNvCxnSpPr>
            <a:stCxn id="904" idx="6"/>
            <a:endCxn id="905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42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42"/>
          <p:cNvCxnSpPr>
            <a:stCxn id="905" idx="6"/>
            <a:endCxn id="903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1" name="Google Shape;911;p42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2" name="Google Shape;912;p42"/>
          <p:cNvCxnSpPr>
            <a:stCxn id="903" idx="6"/>
            <a:endCxn id="913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42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42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5" name="Google Shape;915;p42"/>
          <p:cNvCxnSpPr>
            <a:stCxn id="914" idx="4"/>
            <a:endCxn id="913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Google Shape;916;p42"/>
          <p:cNvSpPr/>
          <p:nvPr/>
        </p:nvSpPr>
        <p:spPr>
          <a:xfrm>
            <a:off x="1080375" y="3242475"/>
            <a:ext cx="755400" cy="8886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2"/>
          <p:cNvSpPr txBox="1"/>
          <p:nvPr/>
        </p:nvSpPr>
        <p:spPr>
          <a:xfrm>
            <a:off x="5917700" y="2776525"/>
            <a:ext cx="3226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0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 + (x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dw</a:t>
            </a: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+0)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42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42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42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42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42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42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42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5" name="Google Shape;925;p42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Считаем производную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1" name="Google Shape;931;p4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4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3" name="Google Shape;9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43"/>
          <p:cNvSpPr/>
          <p:nvPr/>
        </p:nvSpPr>
        <p:spPr>
          <a:xfrm>
            <a:off x="1095375" y="1678200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43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6" name="Google Shape;936;p43"/>
          <p:cNvSpPr/>
          <p:nvPr/>
        </p:nvSpPr>
        <p:spPr>
          <a:xfrm>
            <a:off x="1923675" y="9187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7" name="Google Shape;937;p43"/>
          <p:cNvCxnSpPr>
            <a:stCxn id="936" idx="4"/>
            <a:endCxn id="935" idx="0"/>
          </p:cNvCxnSpPr>
          <p:nvPr/>
        </p:nvCxnSpPr>
        <p:spPr>
          <a:xfrm>
            <a:off x="2242125" y="155562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43"/>
          <p:cNvCxnSpPr>
            <a:stCxn id="934" idx="6"/>
            <a:endCxn id="935" idx="2"/>
          </p:cNvCxnSpPr>
          <p:nvPr/>
        </p:nvCxnSpPr>
        <p:spPr>
          <a:xfrm>
            <a:off x="1732275" y="19966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43"/>
          <p:cNvSpPr txBox="1"/>
          <p:nvPr/>
        </p:nvSpPr>
        <p:spPr>
          <a:xfrm>
            <a:off x="1923675" y="1050100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43"/>
          <p:cNvCxnSpPr>
            <a:endCxn id="941" idx="1"/>
          </p:cNvCxnSpPr>
          <p:nvPr/>
        </p:nvCxnSpPr>
        <p:spPr>
          <a:xfrm>
            <a:off x="2472076" y="1996601"/>
            <a:ext cx="577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43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43"/>
          <p:cNvSpPr/>
          <p:nvPr/>
        </p:nvSpPr>
        <p:spPr>
          <a:xfrm>
            <a:off x="1139625" y="3368325"/>
            <a:ext cx="636900" cy="63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43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43"/>
          <p:cNvSpPr/>
          <p:nvPr/>
        </p:nvSpPr>
        <p:spPr>
          <a:xfrm>
            <a:off x="1967925" y="26088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5" name="Google Shape;945;p43"/>
          <p:cNvCxnSpPr>
            <a:stCxn id="944" idx="4"/>
            <a:endCxn id="943" idx="0"/>
          </p:cNvCxnSpPr>
          <p:nvPr/>
        </p:nvCxnSpPr>
        <p:spPr>
          <a:xfrm>
            <a:off x="2286375" y="3245750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43"/>
          <p:cNvCxnSpPr>
            <a:stCxn id="942" idx="6"/>
            <a:endCxn id="943" idx="2"/>
          </p:cNvCxnSpPr>
          <p:nvPr/>
        </p:nvCxnSpPr>
        <p:spPr>
          <a:xfrm>
            <a:off x="1776525" y="36867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43"/>
          <p:cNvSpPr txBox="1"/>
          <p:nvPr/>
        </p:nvSpPr>
        <p:spPr>
          <a:xfrm>
            <a:off x="1967925" y="2740225"/>
            <a:ext cx="63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8" name="Google Shape;948;p43"/>
          <p:cNvCxnSpPr>
            <a:stCxn id="943" idx="6"/>
            <a:endCxn id="941" idx="3"/>
          </p:cNvCxnSpPr>
          <p:nvPr/>
        </p:nvCxnSpPr>
        <p:spPr>
          <a:xfrm flipH="1" rot="10800000">
            <a:off x="2516325" y="2653575"/>
            <a:ext cx="5331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43"/>
          <p:cNvSpPr txBox="1"/>
          <p:nvPr/>
        </p:nvSpPr>
        <p:spPr>
          <a:xfrm>
            <a:off x="5655475" y="1431275"/>
            <a:ext cx="2452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0" name="Google Shape;950;p43"/>
          <p:cNvCxnSpPr>
            <a:stCxn id="941" idx="6"/>
            <a:endCxn id="951" idx="2"/>
          </p:cNvCxnSpPr>
          <p:nvPr/>
        </p:nvCxnSpPr>
        <p:spPr>
          <a:xfrm>
            <a:off x="3441825" y="24910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1" name="Google Shape;951;p43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43"/>
          <p:cNvSpPr/>
          <p:nvPr/>
        </p:nvSpPr>
        <p:spPr>
          <a:xfrm>
            <a:off x="3892625" y="13785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43"/>
          <p:cNvCxnSpPr>
            <a:stCxn id="952" idx="4"/>
            <a:endCxn id="951" idx="0"/>
          </p:cNvCxnSpPr>
          <p:nvPr/>
        </p:nvCxnSpPr>
        <p:spPr>
          <a:xfrm>
            <a:off x="4211075" y="2015400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43"/>
          <p:cNvSpPr txBox="1"/>
          <p:nvPr/>
        </p:nvSpPr>
        <p:spPr>
          <a:xfrm>
            <a:off x="5917700" y="2776525"/>
            <a:ext cx="3226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*dw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x</a:t>
            </a: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dw</a:t>
            </a: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43"/>
          <p:cNvSpPr/>
          <p:nvPr/>
        </p:nvSpPr>
        <p:spPr>
          <a:xfrm>
            <a:off x="2012175" y="176670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43"/>
          <p:cNvSpPr/>
          <p:nvPr/>
        </p:nvSpPr>
        <p:spPr>
          <a:xfrm>
            <a:off x="2056425" y="3456825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43"/>
          <p:cNvSpPr/>
          <p:nvPr/>
        </p:nvSpPr>
        <p:spPr>
          <a:xfrm>
            <a:off x="29819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43"/>
          <p:cNvSpPr/>
          <p:nvPr/>
        </p:nvSpPr>
        <p:spPr>
          <a:xfrm>
            <a:off x="3981125" y="2261050"/>
            <a:ext cx="459900" cy="459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43"/>
          <p:cNvSpPr txBox="1"/>
          <p:nvPr/>
        </p:nvSpPr>
        <p:spPr>
          <a:xfrm>
            <a:off x="5302925" y="1467000"/>
            <a:ext cx="45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43"/>
          <p:cNvSpPr txBox="1"/>
          <p:nvPr/>
        </p:nvSpPr>
        <p:spPr>
          <a:xfrm>
            <a:off x="5302925" y="2776525"/>
            <a:ext cx="53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f’ =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Многомерный случай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6" name="Google Shape;966;p4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4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68" name="Google Shape;9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375" y="1150043"/>
            <a:ext cx="31432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Многомерный случай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5" name="Google Shape;975;p4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4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77" name="Google Shape;9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45"/>
          <p:cNvSpPr txBox="1"/>
          <p:nvPr/>
        </p:nvSpPr>
        <p:spPr>
          <a:xfrm>
            <a:off x="756550" y="1433200"/>
            <a:ext cx="76935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Градиент — вектор, вдоль которого изменяется значение функции нескольких переменных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9" name="Google Shape;979;p45"/>
          <p:cNvSpPr/>
          <p:nvPr/>
        </p:nvSpPr>
        <p:spPr>
          <a:xfrm>
            <a:off x="842275" y="935050"/>
            <a:ext cx="1420500" cy="447900"/>
          </a:xfrm>
          <a:prstGeom prst="rect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5"/>
          <p:cNvSpPr txBox="1"/>
          <p:nvPr/>
        </p:nvSpPr>
        <p:spPr>
          <a:xfrm>
            <a:off x="842275" y="935044"/>
            <a:ext cx="6015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Определение 1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4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" name="Google Shape;987;p4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88" name="Google Shape;9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002" y="1753400"/>
            <a:ext cx="7770872" cy="1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4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4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97" name="Google Shape;9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47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47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0" name="Google Shape;1000;p47"/>
          <p:cNvCxnSpPr>
            <a:stCxn id="1001" idx="3"/>
            <a:endCxn id="999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47"/>
          <p:cNvCxnSpPr>
            <a:stCxn id="998" idx="6"/>
            <a:endCxn id="999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47"/>
          <p:cNvCxnSpPr>
            <a:stCxn id="999" idx="6"/>
            <a:endCxn id="1004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47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5" name="Google Shape;1005;p47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006" name="Google Shape;1006;p4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1" name="Google Shape;1001;p4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07" name="Google Shape;1007;p47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8" name="Google Shape;1008;p47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9" name="Google Shape;1009;p47"/>
          <p:cNvCxnSpPr>
            <a:stCxn id="1010" idx="3"/>
            <a:endCxn id="1008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1" name="Google Shape;1011;p47"/>
          <p:cNvCxnSpPr>
            <a:stCxn id="1007" idx="7"/>
            <a:endCxn id="1008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2" name="Google Shape;1012;p47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013" name="Google Shape;1013;p4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0" name="Google Shape;1010;p47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014" name="Google Shape;1014;p47"/>
          <p:cNvCxnSpPr>
            <a:stCxn id="1008" idx="6"/>
            <a:endCxn id="1004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47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6" name="Google Shape;1016;p47"/>
          <p:cNvCxnSpPr>
            <a:stCxn id="1017" idx="3"/>
            <a:endCxn id="1015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p47"/>
          <p:cNvCxnSpPr>
            <a:stCxn id="998" idx="5"/>
            <a:endCxn id="1015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47"/>
          <p:cNvCxnSpPr>
            <a:stCxn id="1015" idx="6"/>
            <a:endCxn id="1020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21" name="Google Shape;1021;p47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022" name="Google Shape;1022;p4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7" name="Google Shape;1017;p4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23" name="Google Shape;1023;p47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47"/>
          <p:cNvCxnSpPr>
            <a:stCxn id="1025" idx="3"/>
            <a:endCxn id="1023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47"/>
          <p:cNvCxnSpPr>
            <a:stCxn id="1007" idx="5"/>
            <a:endCxn id="1023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27" name="Google Shape;1027;p47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028" name="Google Shape;1028;p4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5" name="Google Shape;1025;p47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029" name="Google Shape;1029;p47"/>
          <p:cNvCxnSpPr>
            <a:stCxn id="1023" idx="6"/>
            <a:endCxn id="1020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0" name="Google Shape;1020;p47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0" name="Google Shape;1030;p47"/>
          <p:cNvCxnSpPr>
            <a:stCxn id="1004" idx="6"/>
            <a:endCxn id="1031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47"/>
          <p:cNvCxnSpPr>
            <a:stCxn id="1020" idx="6"/>
            <a:endCxn id="1033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47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47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34" name="Google Shape;1034;p47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035" name="Google Shape;1035;p4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37" name="Google Shape;1037;p47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038" name="Google Shape;1038;p4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9" name="Google Shape;1039;p4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040" name="Google Shape;1040;p47"/>
          <p:cNvCxnSpPr>
            <a:stCxn id="1036" idx="2"/>
            <a:endCxn id="1031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47"/>
          <p:cNvCxnSpPr>
            <a:stCxn id="1039" idx="2"/>
            <a:endCxn id="1033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47"/>
          <p:cNvCxnSpPr>
            <a:stCxn id="1031" idx="6"/>
            <a:endCxn id="1043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47"/>
          <p:cNvCxnSpPr>
            <a:stCxn id="1033" idx="6"/>
            <a:endCxn id="1043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47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47"/>
          <p:cNvSpPr txBox="1"/>
          <p:nvPr/>
        </p:nvSpPr>
        <p:spPr>
          <a:xfrm>
            <a:off x="3675850" y="447437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47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47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" name="Google Shape;1048;p47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9" name="Google Shape;1049;p47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47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47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47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8" name="Google Shape;1058;p4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4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60" name="Google Shape;10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48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48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3" name="Google Shape;1063;p48"/>
          <p:cNvCxnSpPr>
            <a:stCxn id="1064" idx="3"/>
            <a:endCxn id="1062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48"/>
          <p:cNvCxnSpPr>
            <a:stCxn id="1061" idx="6"/>
            <a:endCxn id="1062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48"/>
          <p:cNvCxnSpPr>
            <a:stCxn id="1062" idx="6"/>
            <a:endCxn id="1067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48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68" name="Google Shape;1068;p48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069" name="Google Shape;1069;p4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4" name="Google Shape;1064;p4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48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48"/>
          <p:cNvCxnSpPr>
            <a:stCxn id="1073" idx="3"/>
            <a:endCxn id="1071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48"/>
          <p:cNvCxnSpPr>
            <a:stCxn id="1070" idx="7"/>
            <a:endCxn id="1071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5" name="Google Shape;1075;p48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076" name="Google Shape;1076;p4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3" name="Google Shape;1073;p48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077" name="Google Shape;1077;p48"/>
          <p:cNvCxnSpPr>
            <a:stCxn id="1071" idx="6"/>
            <a:endCxn id="1067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48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9" name="Google Shape;1079;p48"/>
          <p:cNvCxnSpPr>
            <a:stCxn id="1080" idx="3"/>
            <a:endCxn id="1078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48"/>
          <p:cNvCxnSpPr>
            <a:stCxn id="1061" idx="5"/>
            <a:endCxn id="1078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48"/>
          <p:cNvCxnSpPr>
            <a:stCxn id="1078" idx="6"/>
            <a:endCxn id="1083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4" name="Google Shape;1084;p48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085" name="Google Shape;1085;p4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0" name="Google Shape;1080;p4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86" name="Google Shape;1086;p48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7" name="Google Shape;1087;p48"/>
          <p:cNvCxnSpPr>
            <a:stCxn id="1088" idx="3"/>
            <a:endCxn id="1086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48"/>
          <p:cNvCxnSpPr>
            <a:stCxn id="1070" idx="5"/>
            <a:endCxn id="1086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0" name="Google Shape;1090;p48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091" name="Google Shape;1091;p4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8" name="Google Shape;1088;p48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092" name="Google Shape;1092;p48"/>
          <p:cNvCxnSpPr>
            <a:stCxn id="1086" idx="6"/>
            <a:endCxn id="1083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48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48"/>
          <p:cNvCxnSpPr>
            <a:stCxn id="1067" idx="6"/>
            <a:endCxn id="1094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5" name="Google Shape;1095;p48"/>
          <p:cNvCxnSpPr>
            <a:stCxn id="1083" idx="6"/>
            <a:endCxn id="1096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6" name="Google Shape;1096;p48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48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7" name="Google Shape;1097;p48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098" name="Google Shape;1098;p4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101" name="Google Shape;1101;p4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2" name="Google Shape;1102;p4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103" name="Google Shape;1103;p48"/>
          <p:cNvCxnSpPr>
            <a:stCxn id="1099" idx="2"/>
            <a:endCxn id="1094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48"/>
          <p:cNvCxnSpPr>
            <a:stCxn id="1102" idx="2"/>
            <a:endCxn id="1096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48"/>
          <p:cNvCxnSpPr>
            <a:stCxn id="1094" idx="6"/>
            <a:endCxn id="1106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48"/>
          <p:cNvCxnSpPr>
            <a:stCxn id="1096" idx="6"/>
            <a:endCxn id="1106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48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48"/>
          <p:cNvSpPr/>
          <p:nvPr/>
        </p:nvSpPr>
        <p:spPr>
          <a:xfrm>
            <a:off x="4899250" y="2591025"/>
            <a:ext cx="735600" cy="723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8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48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48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2" name="Google Shape;1112;p48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48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48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48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48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7" name="Google Shape;1117;p48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8" name="Google Shape;1118;p48"/>
          <p:cNvSpPr txBox="1"/>
          <p:nvPr/>
        </p:nvSpPr>
        <p:spPr>
          <a:xfrm>
            <a:off x="3675850" y="446702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4" name="Google Shape;1124;p4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4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26" name="Google Shape;11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49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49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49"/>
          <p:cNvCxnSpPr>
            <a:stCxn id="1130" idx="3"/>
            <a:endCxn id="1128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49"/>
          <p:cNvCxnSpPr>
            <a:stCxn id="1127" idx="6"/>
            <a:endCxn id="1128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49"/>
          <p:cNvCxnSpPr>
            <a:stCxn id="1128" idx="6"/>
            <a:endCxn id="1133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49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34" name="Google Shape;1134;p49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135" name="Google Shape;1135;p4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0" name="Google Shape;1130;p4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36" name="Google Shape;1136;p49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7" name="Google Shape;1137;p49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8" name="Google Shape;1138;p49"/>
          <p:cNvCxnSpPr>
            <a:stCxn id="1139" idx="3"/>
            <a:endCxn id="1137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49"/>
          <p:cNvCxnSpPr>
            <a:stCxn id="1136" idx="7"/>
            <a:endCxn id="1137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41" name="Google Shape;1141;p49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142" name="Google Shape;1142;p4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9" name="Google Shape;1139;p49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143" name="Google Shape;1143;p49"/>
          <p:cNvCxnSpPr>
            <a:stCxn id="1137" idx="6"/>
            <a:endCxn id="1133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p49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49"/>
          <p:cNvCxnSpPr>
            <a:stCxn id="1146" idx="3"/>
            <a:endCxn id="1144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49"/>
          <p:cNvCxnSpPr>
            <a:stCxn id="1127" idx="5"/>
            <a:endCxn id="1144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49"/>
          <p:cNvCxnSpPr>
            <a:stCxn id="1144" idx="6"/>
            <a:endCxn id="1149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50" name="Google Shape;1150;p49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151" name="Google Shape;1151;p4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6" name="Google Shape;1146;p4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52" name="Google Shape;1152;p49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3" name="Google Shape;1153;p49"/>
          <p:cNvCxnSpPr>
            <a:stCxn id="1154" idx="3"/>
            <a:endCxn id="1152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49"/>
          <p:cNvCxnSpPr>
            <a:stCxn id="1136" idx="5"/>
            <a:endCxn id="1152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56" name="Google Shape;1156;p49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157" name="Google Shape;1157;p4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4" name="Google Shape;1154;p49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158" name="Google Shape;1158;p49"/>
          <p:cNvCxnSpPr>
            <a:stCxn id="1152" idx="6"/>
            <a:endCxn id="1149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9" name="Google Shape;1149;p49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9" name="Google Shape;1159;p49"/>
          <p:cNvCxnSpPr>
            <a:stCxn id="1133" idx="6"/>
            <a:endCxn id="1160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49"/>
          <p:cNvCxnSpPr>
            <a:stCxn id="1149" idx="6"/>
            <a:endCxn id="1162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49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49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63" name="Google Shape;1163;p49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164" name="Google Shape;1164;p4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5" name="Google Shape;1165;p4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66" name="Google Shape;1166;p49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167" name="Google Shape;1167;p4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8" name="Google Shape;1168;p4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169" name="Google Shape;1169;p49"/>
          <p:cNvCxnSpPr>
            <a:stCxn id="1165" idx="2"/>
            <a:endCxn id="1160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49"/>
          <p:cNvCxnSpPr>
            <a:stCxn id="1168" idx="2"/>
            <a:endCxn id="1162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1" name="Google Shape;1171;p49"/>
          <p:cNvCxnSpPr>
            <a:stCxn id="1160" idx="6"/>
            <a:endCxn id="1172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49"/>
          <p:cNvCxnSpPr>
            <a:stCxn id="1162" idx="6"/>
            <a:endCxn id="1172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2" name="Google Shape;1172;p49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49"/>
          <p:cNvSpPr/>
          <p:nvPr/>
        </p:nvSpPr>
        <p:spPr>
          <a:xfrm>
            <a:off x="3126825" y="1136351"/>
            <a:ext cx="1384800" cy="14355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9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49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49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49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9" name="Google Shape;1179;p49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0" name="Google Shape;1180;p49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49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49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3" name="Google Shape;1183;p49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49"/>
          <p:cNvSpPr txBox="1"/>
          <p:nvPr/>
        </p:nvSpPr>
        <p:spPr>
          <a:xfrm>
            <a:off x="3675850" y="446702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0" name="Google Shape;1190;p5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1" name="Google Shape;1191;p5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92" name="Google Shape;11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50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50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50"/>
          <p:cNvCxnSpPr>
            <a:stCxn id="1196" idx="3"/>
            <a:endCxn id="1194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7" name="Google Shape;1197;p50"/>
          <p:cNvCxnSpPr>
            <a:stCxn id="1193" idx="6"/>
            <a:endCxn id="1194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p50"/>
          <p:cNvCxnSpPr>
            <a:stCxn id="1194" idx="6"/>
            <a:endCxn id="1199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9" name="Google Shape;1199;p50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00" name="Google Shape;1200;p50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201" name="Google Shape;1201;p5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6" name="Google Shape;1196;p5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02" name="Google Shape;1202;p50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50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50"/>
          <p:cNvCxnSpPr>
            <a:stCxn id="1205" idx="3"/>
            <a:endCxn id="1203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6" name="Google Shape;1206;p50"/>
          <p:cNvCxnSpPr>
            <a:stCxn id="1202" idx="7"/>
            <a:endCxn id="1203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07" name="Google Shape;1207;p50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208" name="Google Shape;1208;p5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5" name="Google Shape;1205;p50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209" name="Google Shape;1209;p50"/>
          <p:cNvCxnSpPr>
            <a:stCxn id="1203" idx="6"/>
            <a:endCxn id="1199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50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50"/>
          <p:cNvCxnSpPr>
            <a:stCxn id="1212" idx="3"/>
            <a:endCxn id="1210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3" name="Google Shape;1213;p50"/>
          <p:cNvCxnSpPr>
            <a:stCxn id="1193" idx="5"/>
            <a:endCxn id="1210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p50"/>
          <p:cNvCxnSpPr>
            <a:stCxn id="1210" idx="6"/>
            <a:endCxn id="1215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16" name="Google Shape;1216;p50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217" name="Google Shape;1217;p5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2" name="Google Shape;1212;p5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18" name="Google Shape;1218;p50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50"/>
          <p:cNvCxnSpPr>
            <a:stCxn id="1220" idx="3"/>
            <a:endCxn id="1218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50"/>
          <p:cNvCxnSpPr>
            <a:stCxn id="1202" idx="5"/>
            <a:endCxn id="1218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22" name="Google Shape;1222;p50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223" name="Google Shape;1223;p5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0" name="Google Shape;1220;p50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224" name="Google Shape;1224;p50"/>
          <p:cNvCxnSpPr>
            <a:stCxn id="1218" idx="6"/>
            <a:endCxn id="1215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50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5" name="Google Shape;1225;p50"/>
          <p:cNvCxnSpPr>
            <a:stCxn id="1199" idx="6"/>
            <a:endCxn id="1226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7" name="Google Shape;1227;p50"/>
          <p:cNvCxnSpPr>
            <a:stCxn id="1215" idx="6"/>
            <a:endCxn id="1228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8" name="Google Shape;1228;p50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50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29" name="Google Shape;1229;p50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230" name="Google Shape;1230;p5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1" name="Google Shape;1231;p5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32" name="Google Shape;1232;p50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233" name="Google Shape;1233;p5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4" name="Google Shape;1234;p5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235" name="Google Shape;1235;p50"/>
          <p:cNvCxnSpPr>
            <a:stCxn id="1231" idx="2"/>
            <a:endCxn id="1226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50"/>
          <p:cNvCxnSpPr>
            <a:stCxn id="1234" idx="2"/>
            <a:endCxn id="1228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50"/>
          <p:cNvCxnSpPr>
            <a:stCxn id="1226" idx="6"/>
            <a:endCxn id="1238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9" name="Google Shape;1239;p50"/>
          <p:cNvCxnSpPr>
            <a:stCxn id="1228" idx="6"/>
            <a:endCxn id="1238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8" name="Google Shape;1238;p50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p50"/>
          <p:cNvSpPr/>
          <p:nvPr/>
        </p:nvSpPr>
        <p:spPr>
          <a:xfrm>
            <a:off x="3082150" y="1952300"/>
            <a:ext cx="692100" cy="7146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0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50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50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50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50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50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50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50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 txBox="1"/>
          <p:nvPr/>
        </p:nvSpPr>
        <p:spPr>
          <a:xfrm>
            <a:off x="3675850" y="446702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5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7" name="Google Shape;1257;p5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58" name="Google Shape;12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51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51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51"/>
          <p:cNvCxnSpPr>
            <a:stCxn id="1262" idx="3"/>
            <a:endCxn id="1260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51"/>
          <p:cNvCxnSpPr>
            <a:stCxn id="1259" idx="6"/>
            <a:endCxn id="1260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4" name="Google Shape;1264;p51"/>
          <p:cNvCxnSpPr>
            <a:stCxn id="1260" idx="6"/>
            <a:endCxn id="1265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51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66" name="Google Shape;1266;p51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267" name="Google Shape;1267;p5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2" name="Google Shape;1262;p5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68" name="Google Shape;1268;p51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9" name="Google Shape;1269;p51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0" name="Google Shape;1270;p51"/>
          <p:cNvCxnSpPr>
            <a:stCxn id="1271" idx="3"/>
            <a:endCxn id="1269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51"/>
          <p:cNvCxnSpPr>
            <a:stCxn id="1268" idx="7"/>
            <a:endCxn id="1269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73" name="Google Shape;1273;p51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274" name="Google Shape;1274;p5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1" name="Google Shape;1271;p51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275" name="Google Shape;1275;p51"/>
          <p:cNvCxnSpPr>
            <a:stCxn id="1269" idx="6"/>
            <a:endCxn id="1265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6" name="Google Shape;1276;p51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7" name="Google Shape;1277;p51"/>
          <p:cNvCxnSpPr>
            <a:stCxn id="1278" idx="3"/>
            <a:endCxn id="1276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9" name="Google Shape;1279;p51"/>
          <p:cNvCxnSpPr>
            <a:stCxn id="1259" idx="5"/>
            <a:endCxn id="1276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51"/>
          <p:cNvCxnSpPr>
            <a:stCxn id="1276" idx="6"/>
            <a:endCxn id="1281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82" name="Google Shape;1282;p51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283" name="Google Shape;1283;p5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8" name="Google Shape;1278;p5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84" name="Google Shape;1284;p51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5" name="Google Shape;1285;p51"/>
          <p:cNvCxnSpPr>
            <a:stCxn id="1286" idx="3"/>
            <a:endCxn id="1284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51"/>
          <p:cNvCxnSpPr>
            <a:stCxn id="1268" idx="5"/>
            <a:endCxn id="1284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88" name="Google Shape;1288;p51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289" name="Google Shape;1289;p5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6" name="Google Shape;1286;p51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290" name="Google Shape;1290;p51"/>
          <p:cNvCxnSpPr>
            <a:stCxn id="1284" idx="6"/>
            <a:endCxn id="1281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51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1" name="Google Shape;1291;p51"/>
          <p:cNvCxnSpPr>
            <a:stCxn id="1265" idx="6"/>
            <a:endCxn id="1292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3" name="Google Shape;1293;p51"/>
          <p:cNvCxnSpPr>
            <a:stCxn id="1281" idx="6"/>
            <a:endCxn id="1294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4" name="Google Shape;1294;p51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51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95" name="Google Shape;1295;p51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296" name="Google Shape;1296;p5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7" name="Google Shape;1297;p5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98" name="Google Shape;1298;p51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299" name="Google Shape;1299;p5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0" name="Google Shape;1300;p5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301" name="Google Shape;1301;p51"/>
          <p:cNvCxnSpPr>
            <a:stCxn id="1297" idx="2"/>
            <a:endCxn id="1292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51"/>
          <p:cNvCxnSpPr>
            <a:stCxn id="1300" idx="2"/>
            <a:endCxn id="1294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51"/>
          <p:cNvCxnSpPr>
            <a:stCxn id="1292" idx="6"/>
            <a:endCxn id="1304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51"/>
          <p:cNvCxnSpPr>
            <a:stCxn id="1294" idx="6"/>
            <a:endCxn id="1304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4" name="Google Shape;1304;p51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51"/>
          <p:cNvSpPr/>
          <p:nvPr/>
        </p:nvSpPr>
        <p:spPr>
          <a:xfrm>
            <a:off x="2600200" y="1347500"/>
            <a:ext cx="591000" cy="636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51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51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51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51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51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51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51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51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51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6" name="Google Shape;1316;p51"/>
          <p:cNvSpPr txBox="1"/>
          <p:nvPr/>
        </p:nvSpPr>
        <p:spPr>
          <a:xfrm>
            <a:off x="3675850" y="446702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Линейный слой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/>
          <p:nvPr/>
        </p:nvSpPr>
        <p:spPr>
          <a:xfrm>
            <a:off x="291338" y="307111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4096419" y="1750761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096419" y="2248436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4096419" y="2762324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096419" y="3276211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974590" y="307111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657843" y="307111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2334437" y="307111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758605" y="2563331"/>
            <a:ext cx="298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150" name="Google Shape;150;p16"/>
          <p:cNvSpPr/>
          <p:nvPr/>
        </p:nvSpPr>
        <p:spPr>
          <a:xfrm>
            <a:off x="974590" y="2399152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651184" y="2399152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334437" y="2399152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291338" y="2399152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974590" y="172553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651184" y="172553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2334437" y="172553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91338" y="172553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096419" y="3773886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011031" y="307193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011031" y="2399973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011031" y="172635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072063" y="2968813"/>
            <a:ext cx="3780600" cy="435600"/>
          </a:xfrm>
          <a:prstGeom prst="rect">
            <a:avLst/>
          </a:prstGeom>
          <a:solidFill>
            <a:srgbClr val="0097A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22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5072063" y="2182088"/>
            <a:ext cx="3780600" cy="435600"/>
          </a:xfrm>
          <a:prstGeom prst="rect">
            <a:avLst/>
          </a:prstGeom>
          <a:solidFill>
            <a:srgbClr val="0097A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069462" y="2575463"/>
            <a:ext cx="3780600" cy="435600"/>
          </a:xfrm>
          <a:prstGeom prst="rect">
            <a:avLst/>
          </a:prstGeom>
          <a:solidFill>
            <a:srgbClr val="0097A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4662675" y="2509188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=</a:t>
            </a:r>
            <a:endParaRPr b="1" sz="2100"/>
          </a:p>
        </p:txBody>
      </p:sp>
      <p:sp>
        <p:nvSpPr>
          <p:cNvPr id="166" name="Google Shape;166;p16"/>
          <p:cNvSpPr txBox="1"/>
          <p:nvPr/>
        </p:nvSpPr>
        <p:spPr>
          <a:xfrm flipH="1">
            <a:off x="5913500" y="1152564"/>
            <a:ext cx="2092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выходы слоя</a:t>
            </a:r>
            <a:endParaRPr sz="2400"/>
          </a:p>
        </p:txBody>
      </p:sp>
      <p:sp>
        <p:nvSpPr>
          <p:cNvPr id="167" name="Google Shape;167;p16"/>
          <p:cNvSpPr txBox="1"/>
          <p:nvPr/>
        </p:nvSpPr>
        <p:spPr>
          <a:xfrm flipH="1">
            <a:off x="3474738" y="1153425"/>
            <a:ext cx="1988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входы слоя</a:t>
            </a:r>
            <a:endParaRPr sz="2400"/>
          </a:p>
        </p:txBody>
      </p:sp>
      <p:sp>
        <p:nvSpPr>
          <p:cNvPr id="168" name="Google Shape;168;p16"/>
          <p:cNvSpPr txBox="1"/>
          <p:nvPr/>
        </p:nvSpPr>
        <p:spPr>
          <a:xfrm flipH="1">
            <a:off x="673663" y="1153013"/>
            <a:ext cx="2438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матрица весов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5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2" name="Google Shape;1322;p5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5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24" name="Google Shape;1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52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52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7" name="Google Shape;1327;p52"/>
          <p:cNvCxnSpPr>
            <a:stCxn id="1328" idx="3"/>
            <a:endCxn id="1326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52"/>
          <p:cNvCxnSpPr>
            <a:stCxn id="1325" idx="6"/>
            <a:endCxn id="1326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52"/>
          <p:cNvCxnSpPr>
            <a:stCxn id="1326" idx="6"/>
            <a:endCxn id="1331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1" name="Google Shape;1331;p52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32" name="Google Shape;1332;p52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333" name="Google Shape;1333;p5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8" name="Google Shape;1328;p5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34" name="Google Shape;1334;p52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5" name="Google Shape;1335;p52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6" name="Google Shape;1336;p52"/>
          <p:cNvCxnSpPr>
            <a:stCxn id="1337" idx="3"/>
            <a:endCxn id="1335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52"/>
          <p:cNvCxnSpPr>
            <a:stCxn id="1334" idx="7"/>
            <a:endCxn id="1335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39" name="Google Shape;1339;p52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340" name="Google Shape;1340;p5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7" name="Google Shape;1337;p52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341" name="Google Shape;1341;p52"/>
          <p:cNvCxnSpPr>
            <a:stCxn id="1335" idx="6"/>
            <a:endCxn id="1331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2" name="Google Shape;1342;p52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52"/>
          <p:cNvCxnSpPr>
            <a:stCxn id="1344" idx="3"/>
            <a:endCxn id="1342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52"/>
          <p:cNvCxnSpPr>
            <a:stCxn id="1325" idx="5"/>
            <a:endCxn id="1342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6" name="Google Shape;1346;p52"/>
          <p:cNvCxnSpPr>
            <a:stCxn id="1342" idx="6"/>
            <a:endCxn id="1347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48" name="Google Shape;1348;p52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349" name="Google Shape;1349;p5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4" name="Google Shape;1344;p5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50" name="Google Shape;1350;p52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1" name="Google Shape;1351;p52"/>
          <p:cNvCxnSpPr>
            <a:stCxn id="1352" idx="3"/>
            <a:endCxn id="1350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3" name="Google Shape;1353;p52"/>
          <p:cNvCxnSpPr>
            <a:stCxn id="1334" idx="5"/>
            <a:endCxn id="1350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54" name="Google Shape;1354;p52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355" name="Google Shape;1355;p5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2" name="Google Shape;1352;p52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356" name="Google Shape;1356;p52"/>
          <p:cNvCxnSpPr>
            <a:stCxn id="1350" idx="6"/>
            <a:endCxn id="1347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52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7" name="Google Shape;1357;p52"/>
          <p:cNvCxnSpPr>
            <a:stCxn id="1331" idx="6"/>
            <a:endCxn id="1358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9" name="Google Shape;1359;p52"/>
          <p:cNvCxnSpPr>
            <a:stCxn id="1347" idx="6"/>
            <a:endCxn id="1360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0" name="Google Shape;1360;p52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52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1" name="Google Shape;1361;p52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362" name="Google Shape;1362;p5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3" name="Google Shape;1363;p5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64" name="Google Shape;1364;p52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365" name="Google Shape;1365;p5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6" name="Google Shape;1366;p5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367" name="Google Shape;1367;p52"/>
          <p:cNvCxnSpPr>
            <a:stCxn id="1363" idx="2"/>
            <a:endCxn id="1358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52"/>
          <p:cNvCxnSpPr>
            <a:stCxn id="1366" idx="2"/>
            <a:endCxn id="1360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52"/>
          <p:cNvCxnSpPr>
            <a:stCxn id="1358" idx="6"/>
            <a:endCxn id="1370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1" name="Google Shape;1371;p52"/>
          <p:cNvCxnSpPr>
            <a:stCxn id="1360" idx="6"/>
            <a:endCxn id="1370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0" name="Google Shape;1370;p52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52"/>
          <p:cNvSpPr/>
          <p:nvPr/>
        </p:nvSpPr>
        <p:spPr>
          <a:xfrm>
            <a:off x="2545000" y="2596475"/>
            <a:ext cx="591000" cy="636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2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52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5" name="Google Shape;1375;p52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52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7" name="Google Shape;1377;p52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52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52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52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52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2" name="Google Shape;1382;p52"/>
          <p:cNvSpPr txBox="1"/>
          <p:nvPr/>
        </p:nvSpPr>
        <p:spPr>
          <a:xfrm>
            <a:off x="3675850" y="446702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8" name="Google Shape;1388;p5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5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90" name="Google Shape;1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53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53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3" name="Google Shape;1393;p53"/>
          <p:cNvCxnSpPr>
            <a:stCxn id="1394" idx="3"/>
            <a:endCxn id="1392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5" name="Google Shape;1395;p53"/>
          <p:cNvCxnSpPr>
            <a:stCxn id="1391" idx="6"/>
            <a:endCxn id="1392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6" name="Google Shape;1396;p53"/>
          <p:cNvCxnSpPr>
            <a:stCxn id="1392" idx="6"/>
            <a:endCxn id="1397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7" name="Google Shape;1397;p53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8" name="Google Shape;1398;p53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399" name="Google Shape;1399;p5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4" name="Google Shape;1394;p53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00" name="Google Shape;1400;p53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1" name="Google Shape;1401;p53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2" name="Google Shape;1402;p53"/>
          <p:cNvCxnSpPr>
            <a:stCxn id="1403" idx="3"/>
            <a:endCxn id="1401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4" name="Google Shape;1404;p53"/>
          <p:cNvCxnSpPr>
            <a:stCxn id="1400" idx="7"/>
            <a:endCxn id="1401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05" name="Google Shape;1405;p53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406" name="Google Shape;1406;p5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3" name="Google Shape;1403;p53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407" name="Google Shape;1407;p53"/>
          <p:cNvCxnSpPr>
            <a:stCxn id="1401" idx="6"/>
            <a:endCxn id="1397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8" name="Google Shape;1408;p53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53"/>
          <p:cNvCxnSpPr>
            <a:stCxn id="1410" idx="3"/>
            <a:endCxn id="1408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53"/>
          <p:cNvCxnSpPr>
            <a:stCxn id="1391" idx="5"/>
            <a:endCxn id="1408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2" name="Google Shape;1412;p53"/>
          <p:cNvCxnSpPr>
            <a:stCxn id="1408" idx="6"/>
            <a:endCxn id="1413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14" name="Google Shape;1414;p53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415" name="Google Shape;1415;p5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10" name="Google Shape;1410;p53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16" name="Google Shape;1416;p53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7" name="Google Shape;1417;p53"/>
          <p:cNvCxnSpPr>
            <a:stCxn id="1418" idx="3"/>
            <a:endCxn id="1416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53"/>
          <p:cNvCxnSpPr>
            <a:stCxn id="1400" idx="5"/>
            <a:endCxn id="1416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20" name="Google Shape;1420;p53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421" name="Google Shape;1421;p5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18" name="Google Shape;1418;p53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422" name="Google Shape;1422;p53"/>
          <p:cNvCxnSpPr>
            <a:stCxn id="1416" idx="6"/>
            <a:endCxn id="1413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3" name="Google Shape;1413;p53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3" name="Google Shape;1423;p53"/>
          <p:cNvCxnSpPr>
            <a:stCxn id="1397" idx="6"/>
            <a:endCxn id="1424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5" name="Google Shape;1425;p53"/>
          <p:cNvCxnSpPr>
            <a:stCxn id="1413" idx="6"/>
            <a:endCxn id="1426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6" name="Google Shape;1426;p53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4" name="Google Shape;1424;p53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27" name="Google Shape;1427;p53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428" name="Google Shape;1428;p5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29" name="Google Shape;1429;p53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30" name="Google Shape;1430;p53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431" name="Google Shape;1431;p5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32" name="Google Shape;1432;p53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433" name="Google Shape;1433;p53"/>
          <p:cNvCxnSpPr>
            <a:stCxn id="1429" idx="2"/>
            <a:endCxn id="1424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4" name="Google Shape;1434;p53"/>
          <p:cNvCxnSpPr>
            <a:stCxn id="1432" idx="2"/>
            <a:endCxn id="1426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53"/>
          <p:cNvCxnSpPr>
            <a:stCxn id="1424" idx="6"/>
            <a:endCxn id="1436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7" name="Google Shape;1437;p53"/>
          <p:cNvCxnSpPr>
            <a:stCxn id="1426" idx="6"/>
            <a:endCxn id="1436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6" name="Google Shape;1436;p53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53"/>
          <p:cNvSpPr/>
          <p:nvPr/>
        </p:nvSpPr>
        <p:spPr>
          <a:xfrm>
            <a:off x="3303950" y="2777101"/>
            <a:ext cx="1384800" cy="14355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53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1" name="Google Shape;1441;p53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53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3" name="Google Shape;1443;p53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53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53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53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7" name="Google Shape;1447;p53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53"/>
          <p:cNvSpPr txBox="1"/>
          <p:nvPr/>
        </p:nvSpPr>
        <p:spPr>
          <a:xfrm>
            <a:off x="3675850" y="446702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4" name="Google Shape;1454;p5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5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56" name="Google Shape;14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54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54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9" name="Google Shape;1459;p54"/>
          <p:cNvCxnSpPr>
            <a:stCxn id="1460" idx="3"/>
            <a:endCxn id="1458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54"/>
          <p:cNvCxnSpPr>
            <a:stCxn id="1457" idx="6"/>
            <a:endCxn id="1458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2" name="Google Shape;1462;p54"/>
          <p:cNvCxnSpPr>
            <a:stCxn id="1458" idx="6"/>
            <a:endCxn id="1463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3" name="Google Shape;1463;p54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4" name="Google Shape;1464;p54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465" name="Google Shape;1465;p5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60" name="Google Shape;1460;p54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66" name="Google Shape;1466;p54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54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8" name="Google Shape;1468;p54"/>
          <p:cNvCxnSpPr>
            <a:stCxn id="1469" idx="3"/>
            <a:endCxn id="1467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54"/>
          <p:cNvCxnSpPr>
            <a:stCxn id="1466" idx="7"/>
            <a:endCxn id="1467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71" name="Google Shape;1471;p54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472" name="Google Shape;1472;p5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69" name="Google Shape;1469;p54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473" name="Google Shape;1473;p54"/>
          <p:cNvCxnSpPr>
            <a:stCxn id="1467" idx="6"/>
            <a:endCxn id="1463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54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5" name="Google Shape;1475;p54"/>
          <p:cNvCxnSpPr>
            <a:stCxn id="1476" idx="3"/>
            <a:endCxn id="1474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7" name="Google Shape;1477;p54"/>
          <p:cNvCxnSpPr>
            <a:stCxn id="1457" idx="5"/>
            <a:endCxn id="1474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54"/>
          <p:cNvCxnSpPr>
            <a:stCxn id="1474" idx="6"/>
            <a:endCxn id="1479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80" name="Google Shape;1480;p54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481" name="Google Shape;1481;p5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76" name="Google Shape;1476;p54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82" name="Google Shape;1482;p54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3" name="Google Shape;1483;p54"/>
          <p:cNvCxnSpPr>
            <a:stCxn id="1484" idx="3"/>
            <a:endCxn id="1482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54"/>
          <p:cNvCxnSpPr>
            <a:stCxn id="1466" idx="5"/>
            <a:endCxn id="1482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86" name="Google Shape;1486;p54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487" name="Google Shape;1487;p5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4" name="Google Shape;1484;p54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488" name="Google Shape;1488;p54"/>
          <p:cNvCxnSpPr>
            <a:stCxn id="1482" idx="6"/>
            <a:endCxn id="1479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9" name="Google Shape;1479;p54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9" name="Google Shape;1489;p54"/>
          <p:cNvCxnSpPr>
            <a:stCxn id="1463" idx="6"/>
            <a:endCxn id="1490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54"/>
          <p:cNvCxnSpPr>
            <a:stCxn id="1479" idx="6"/>
            <a:endCxn id="1492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2" name="Google Shape;1492;p54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54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93" name="Google Shape;1493;p54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494" name="Google Shape;1494;p5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95" name="Google Shape;1495;p54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96" name="Google Shape;1496;p54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497" name="Google Shape;1497;p5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98" name="Google Shape;1498;p54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499" name="Google Shape;1499;p54"/>
          <p:cNvCxnSpPr>
            <a:stCxn id="1495" idx="2"/>
            <a:endCxn id="1490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0" name="Google Shape;1500;p54"/>
          <p:cNvCxnSpPr>
            <a:stCxn id="1498" idx="2"/>
            <a:endCxn id="1492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1" name="Google Shape;1501;p54"/>
          <p:cNvCxnSpPr>
            <a:stCxn id="1490" idx="6"/>
            <a:endCxn id="1502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3" name="Google Shape;1503;p54"/>
          <p:cNvCxnSpPr>
            <a:stCxn id="1492" idx="6"/>
            <a:endCxn id="1502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2" name="Google Shape;1502;p54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4" name="Google Shape;1504;p54"/>
          <p:cNvSpPr/>
          <p:nvPr/>
        </p:nvSpPr>
        <p:spPr>
          <a:xfrm>
            <a:off x="3300475" y="3573025"/>
            <a:ext cx="560700" cy="5607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4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54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7" name="Google Shape;1507;p54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8" name="Google Shape;1508;p54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9" name="Google Shape;1509;p54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0" name="Google Shape;1510;p54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1" name="Google Shape;1511;p54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2" name="Google Shape;1512;p54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54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54"/>
          <p:cNvSpPr txBox="1"/>
          <p:nvPr/>
        </p:nvSpPr>
        <p:spPr>
          <a:xfrm>
            <a:off x="3675850" y="446702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0" name="Google Shape;1520;p5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1" name="Google Shape;1521;p5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22" name="Google Shape;1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55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55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5" name="Google Shape;1525;p55"/>
          <p:cNvCxnSpPr>
            <a:stCxn id="1526" idx="3"/>
            <a:endCxn id="1524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55"/>
          <p:cNvCxnSpPr>
            <a:stCxn id="1523" idx="6"/>
            <a:endCxn id="1524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8" name="Google Shape;1528;p55"/>
          <p:cNvCxnSpPr>
            <a:stCxn id="1524" idx="6"/>
            <a:endCxn id="1529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55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30" name="Google Shape;1530;p55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531" name="Google Shape;1531;p5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26" name="Google Shape;1526;p55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32" name="Google Shape;1532;p55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3" name="Google Shape;1533;p55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4" name="Google Shape;1534;p55"/>
          <p:cNvCxnSpPr>
            <a:stCxn id="1535" idx="3"/>
            <a:endCxn id="1533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6" name="Google Shape;1536;p55"/>
          <p:cNvCxnSpPr>
            <a:stCxn id="1532" idx="7"/>
            <a:endCxn id="1533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37" name="Google Shape;1537;p55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538" name="Google Shape;1538;p5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35" name="Google Shape;1535;p55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539" name="Google Shape;1539;p55"/>
          <p:cNvCxnSpPr>
            <a:stCxn id="1533" idx="6"/>
            <a:endCxn id="1529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55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1" name="Google Shape;1541;p55"/>
          <p:cNvCxnSpPr>
            <a:stCxn id="1542" idx="3"/>
            <a:endCxn id="1540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Google Shape;1543;p55"/>
          <p:cNvCxnSpPr>
            <a:stCxn id="1523" idx="5"/>
            <a:endCxn id="1540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4" name="Google Shape;1544;p55"/>
          <p:cNvCxnSpPr>
            <a:stCxn id="1540" idx="6"/>
            <a:endCxn id="1545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46" name="Google Shape;1546;p55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547" name="Google Shape;1547;p5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2" name="Google Shape;1542;p55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48" name="Google Shape;1548;p55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9" name="Google Shape;1549;p55"/>
          <p:cNvCxnSpPr>
            <a:stCxn id="1550" idx="3"/>
            <a:endCxn id="1548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1" name="Google Shape;1551;p55"/>
          <p:cNvCxnSpPr>
            <a:stCxn id="1532" idx="5"/>
            <a:endCxn id="1548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52" name="Google Shape;1552;p55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553" name="Google Shape;1553;p5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50" name="Google Shape;1550;p55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554" name="Google Shape;1554;p55"/>
          <p:cNvCxnSpPr>
            <a:stCxn id="1548" idx="6"/>
            <a:endCxn id="1545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5" name="Google Shape;1545;p55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5" name="Google Shape;1555;p55"/>
          <p:cNvCxnSpPr>
            <a:stCxn id="1529" idx="6"/>
            <a:endCxn id="1556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55"/>
          <p:cNvCxnSpPr>
            <a:stCxn id="1545" idx="6"/>
            <a:endCxn id="1558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8" name="Google Shape;1558;p55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6" name="Google Shape;1556;p55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9" name="Google Shape;1559;p55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560" name="Google Shape;1560;p5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61" name="Google Shape;1561;p55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62" name="Google Shape;1562;p55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563" name="Google Shape;1563;p5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64" name="Google Shape;1564;p55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565" name="Google Shape;1565;p55"/>
          <p:cNvCxnSpPr>
            <a:stCxn id="1561" idx="2"/>
            <a:endCxn id="1556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6" name="Google Shape;1566;p55"/>
          <p:cNvCxnSpPr>
            <a:stCxn id="1564" idx="2"/>
            <a:endCxn id="1558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55"/>
          <p:cNvCxnSpPr>
            <a:stCxn id="1556" idx="6"/>
            <a:endCxn id="1568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9" name="Google Shape;1569;p55"/>
          <p:cNvCxnSpPr>
            <a:stCxn id="1558" idx="6"/>
            <a:endCxn id="1568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8" name="Google Shape;1568;p55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0" name="Google Shape;1570;p55"/>
          <p:cNvSpPr/>
          <p:nvPr/>
        </p:nvSpPr>
        <p:spPr>
          <a:xfrm>
            <a:off x="2737350" y="3280700"/>
            <a:ext cx="560700" cy="5607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55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55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3" name="Google Shape;1573;p55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4" name="Google Shape;1574;p55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5" name="Google Shape;1575;p55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6" name="Google Shape;1576;p55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55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8" name="Google Shape;1578;p55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9" name="Google Shape;1579;p55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55"/>
          <p:cNvSpPr txBox="1"/>
          <p:nvPr/>
        </p:nvSpPr>
        <p:spPr>
          <a:xfrm>
            <a:off x="3675850" y="4467025"/>
            <a:ext cx="4774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 =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*(w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*x</a:t>
            </a:r>
            <a:r>
              <a:rPr lang="ru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5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6" name="Google Shape;1586;p5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p5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88" name="Google Shape;15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56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0" name="Google Shape;1590;p56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1" name="Google Shape;1591;p56"/>
          <p:cNvCxnSpPr>
            <a:stCxn id="1592" idx="3"/>
            <a:endCxn id="1590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3" name="Google Shape;1593;p56"/>
          <p:cNvCxnSpPr>
            <a:stCxn id="1589" idx="6"/>
            <a:endCxn id="1590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4" name="Google Shape;1594;p56"/>
          <p:cNvCxnSpPr>
            <a:stCxn id="1590" idx="6"/>
            <a:endCxn id="1595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5" name="Google Shape;1595;p56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96" name="Google Shape;1596;p56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1597" name="Google Shape;1597;p5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92" name="Google Shape;1592;p56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98" name="Google Shape;1598;p56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9" name="Google Shape;1599;p56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0" name="Google Shape;1600;p56"/>
          <p:cNvCxnSpPr>
            <a:stCxn id="1601" idx="3"/>
            <a:endCxn id="1599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2" name="Google Shape;1602;p56"/>
          <p:cNvCxnSpPr>
            <a:stCxn id="1598" idx="7"/>
            <a:endCxn id="1599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03" name="Google Shape;1603;p56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1604" name="Google Shape;1604;p5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01" name="Google Shape;1601;p56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05" name="Google Shape;1605;p56"/>
          <p:cNvCxnSpPr>
            <a:stCxn id="1599" idx="6"/>
            <a:endCxn id="1595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6" name="Google Shape;1606;p56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7" name="Google Shape;1607;p56"/>
          <p:cNvCxnSpPr>
            <a:stCxn id="1608" idx="3"/>
            <a:endCxn id="1606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9" name="Google Shape;1609;p56"/>
          <p:cNvCxnSpPr>
            <a:stCxn id="1589" idx="5"/>
            <a:endCxn id="1606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0" name="Google Shape;1610;p56"/>
          <p:cNvCxnSpPr>
            <a:stCxn id="1606" idx="6"/>
            <a:endCxn id="1611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12" name="Google Shape;1612;p56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1613" name="Google Shape;1613;p5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08" name="Google Shape;1608;p56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14" name="Google Shape;1614;p56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5" name="Google Shape;1615;p56"/>
          <p:cNvCxnSpPr>
            <a:stCxn id="1616" idx="3"/>
            <a:endCxn id="1614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7" name="Google Shape;1617;p56"/>
          <p:cNvCxnSpPr>
            <a:stCxn id="1598" idx="5"/>
            <a:endCxn id="1614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18" name="Google Shape;1618;p56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1619" name="Google Shape;1619;p5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16" name="Google Shape;1616;p56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20" name="Google Shape;1620;p56"/>
          <p:cNvCxnSpPr>
            <a:stCxn id="1614" idx="6"/>
            <a:endCxn id="1611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1" name="Google Shape;1611;p56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1" name="Google Shape;1621;p56"/>
          <p:cNvCxnSpPr>
            <a:stCxn id="1595" idx="6"/>
            <a:endCxn id="1622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Google Shape;1623;p56"/>
          <p:cNvCxnSpPr>
            <a:stCxn id="1611" idx="6"/>
            <a:endCxn id="1624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4" name="Google Shape;1624;p56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2" name="Google Shape;1622;p56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5" name="Google Shape;1625;p56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1626" name="Google Shape;1626;p5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27" name="Google Shape;1627;p56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28" name="Google Shape;1628;p56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1629" name="Google Shape;1629;p5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0" name="Google Shape;1630;p56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31" name="Google Shape;1631;p56"/>
          <p:cNvCxnSpPr>
            <a:stCxn id="1627" idx="2"/>
            <a:endCxn id="1622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2" name="Google Shape;1632;p56"/>
          <p:cNvCxnSpPr>
            <a:stCxn id="1630" idx="2"/>
            <a:endCxn id="1624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Google Shape;1633;p56"/>
          <p:cNvCxnSpPr>
            <a:stCxn id="1622" idx="6"/>
            <a:endCxn id="1634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5" name="Google Shape;1635;p56"/>
          <p:cNvCxnSpPr>
            <a:stCxn id="1624" idx="6"/>
            <a:endCxn id="1634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4" name="Google Shape;1634;p56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6" name="Google Shape;1636;p56"/>
          <p:cNvSpPr txBox="1"/>
          <p:nvPr/>
        </p:nvSpPr>
        <p:spPr>
          <a:xfrm>
            <a:off x="3916700" y="4467025"/>
            <a:ext cx="45333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w20*(w00*x0 + w01*x1)+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w21*(w10*x0 + w11*x1)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7" name="Google Shape;1637;p56"/>
          <p:cNvSpPr/>
          <p:nvPr/>
        </p:nvSpPr>
        <p:spPr>
          <a:xfrm>
            <a:off x="2820925" y="4107250"/>
            <a:ext cx="560700" cy="5607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6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9" name="Google Shape;1639;p56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56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56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2" name="Google Shape;1642;p56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3" name="Google Shape;1643;p56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4" name="Google Shape;1644;p56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5" name="Google Shape;1645;p56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56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5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2" name="Google Shape;1652;p5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3" name="Google Shape;16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57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5" name="Google Shape;1655;p57"/>
          <p:cNvCxnSpPr>
            <a:stCxn id="1656" idx="2"/>
            <a:endCxn id="1657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8" name="Google Shape;1658;p57"/>
          <p:cNvCxnSpPr>
            <a:stCxn id="1654" idx="6"/>
            <a:endCxn id="1657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59" name="Google Shape;1659;p57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660" name="Google Shape;1660;p5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56" name="Google Shape;1656;p5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61" name="Google Shape;1661;p57"/>
          <p:cNvCxnSpPr>
            <a:stCxn id="1662" idx="6"/>
            <a:endCxn id="1663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64" name="Google Shape;1664;p57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665" name="Google Shape;1665;p5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66" name="Google Shape;1666;p57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67" name="Google Shape;1667;p57"/>
          <p:cNvCxnSpPr>
            <a:stCxn id="1666" idx="2"/>
            <a:endCxn id="1663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2" name="Google Shape;1662;p57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8" name="Google Shape;1668;p57"/>
          <p:cNvCxnSpPr>
            <a:stCxn id="1669" idx="2"/>
            <a:endCxn id="1662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70" name="Google Shape;1670;p57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671" name="Google Shape;1671;p5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69" name="Google Shape;1669;p5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72" name="Google Shape;1672;p57"/>
          <p:cNvCxnSpPr>
            <a:stCxn id="1663" idx="6"/>
            <a:endCxn id="1673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3" name="Google Shape;1673;p57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74" name="Google Shape;1674;p57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675" name="Google Shape;1675;p5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6" name="Google Shape;1676;p5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77" name="Google Shape;1677;p57"/>
          <p:cNvCxnSpPr>
            <a:stCxn id="1676" idx="2"/>
            <a:endCxn id="1673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7" name="Google Shape;1657;p57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3" name="Google Shape;1663;p57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8" name="Google Shape;1678;p57"/>
          <p:cNvCxnSpPr>
            <a:stCxn id="1657" idx="6"/>
            <a:endCxn id="1662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57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</a:t>
            </a: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5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5" name="Google Shape;1685;p5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6" name="Google Shape;16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58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8" name="Google Shape;1688;p58"/>
          <p:cNvCxnSpPr>
            <a:stCxn id="1689" idx="2"/>
            <a:endCxn id="1690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1" name="Google Shape;1691;p58"/>
          <p:cNvCxnSpPr>
            <a:stCxn id="1687" idx="6"/>
            <a:endCxn id="1690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92" name="Google Shape;1692;p58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693" name="Google Shape;1693;p5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89" name="Google Shape;1689;p5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94" name="Google Shape;1694;p58"/>
          <p:cNvCxnSpPr>
            <a:stCxn id="1695" idx="6"/>
            <a:endCxn id="1696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97" name="Google Shape;1697;p58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698" name="Google Shape;1698;p5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99" name="Google Shape;1699;p58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00" name="Google Shape;1700;p58"/>
          <p:cNvCxnSpPr>
            <a:stCxn id="1699" idx="2"/>
            <a:endCxn id="1696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5" name="Google Shape;1695;p58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1" name="Google Shape;1701;p58"/>
          <p:cNvCxnSpPr>
            <a:stCxn id="1702" idx="2"/>
            <a:endCxn id="1695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03" name="Google Shape;1703;p58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704" name="Google Shape;1704;p5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02" name="Google Shape;1702;p5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05" name="Google Shape;1705;p58"/>
          <p:cNvCxnSpPr>
            <a:stCxn id="1696" idx="6"/>
            <a:endCxn id="1706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58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07" name="Google Shape;1707;p58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708" name="Google Shape;1708;p5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09" name="Google Shape;1709;p5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10" name="Google Shape;1710;p58"/>
          <p:cNvCxnSpPr>
            <a:stCxn id="1709" idx="2"/>
            <a:endCxn id="1706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0" name="Google Shape;1690;p58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6" name="Google Shape;1696;p58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1" name="Google Shape;1711;p58"/>
          <p:cNvCxnSpPr>
            <a:stCxn id="1690" idx="6"/>
            <a:endCxn id="1695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2" name="Google Shape;1712;p58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3" name="Google Shape;1713;p58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14" name="Google Shape;1714;p58"/>
          <p:cNvGraphicFramePr/>
          <p:nvPr/>
        </p:nvGraphicFramePr>
        <p:xfrm>
          <a:off x="1115400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166900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5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0" name="Google Shape;1720;p5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1" name="Google Shape;17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59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3" name="Google Shape;1723;p59"/>
          <p:cNvCxnSpPr>
            <a:stCxn id="1724" idx="2"/>
            <a:endCxn id="1725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6" name="Google Shape;1726;p59"/>
          <p:cNvCxnSpPr>
            <a:stCxn id="1722" idx="6"/>
            <a:endCxn id="1725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27" name="Google Shape;1727;p59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728" name="Google Shape;1728;p5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24" name="Google Shape;1724;p5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29" name="Google Shape;1729;p59"/>
          <p:cNvCxnSpPr>
            <a:stCxn id="1730" idx="6"/>
            <a:endCxn id="1731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32" name="Google Shape;1732;p59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733" name="Google Shape;1733;p5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4" name="Google Shape;1734;p59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35" name="Google Shape;1735;p59"/>
          <p:cNvCxnSpPr>
            <a:stCxn id="1734" idx="2"/>
            <a:endCxn id="1731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0" name="Google Shape;1730;p59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6" name="Google Shape;1736;p59"/>
          <p:cNvCxnSpPr>
            <a:stCxn id="1737" idx="2"/>
            <a:endCxn id="1730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38" name="Google Shape;1738;p59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739" name="Google Shape;1739;p5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7" name="Google Shape;1737;p5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40" name="Google Shape;1740;p59"/>
          <p:cNvCxnSpPr>
            <a:stCxn id="1731" idx="6"/>
            <a:endCxn id="1741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1" name="Google Shape;1741;p59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42" name="Google Shape;1742;p59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743" name="Google Shape;1743;p5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44" name="Google Shape;1744;p5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45" name="Google Shape;1745;p59"/>
          <p:cNvCxnSpPr>
            <a:stCxn id="1744" idx="2"/>
            <a:endCxn id="1741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5" name="Google Shape;1725;p59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1" name="Google Shape;1731;p59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6" name="Google Shape;1746;p59"/>
          <p:cNvCxnSpPr>
            <a:stCxn id="1725" idx="6"/>
            <a:endCxn id="1730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7" name="Google Shape;1747;p59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8" name="Google Shape;1748;p59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49" name="Google Shape;1749;p59"/>
          <p:cNvGraphicFramePr/>
          <p:nvPr/>
        </p:nvGraphicFramePr>
        <p:xfrm>
          <a:off x="1115400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166900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5" name="Google Shape;1755;p6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6" name="Google Shape;175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60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8" name="Google Shape;1758;p60"/>
          <p:cNvCxnSpPr>
            <a:stCxn id="1759" idx="2"/>
            <a:endCxn id="1760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1" name="Google Shape;1761;p60"/>
          <p:cNvCxnSpPr>
            <a:stCxn id="1757" idx="6"/>
            <a:endCxn id="1760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62" name="Google Shape;1762;p60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763" name="Google Shape;1763;p6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9" name="Google Shape;1759;p6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64" name="Google Shape;1764;p60"/>
          <p:cNvCxnSpPr>
            <a:stCxn id="1765" idx="6"/>
            <a:endCxn id="1766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67" name="Google Shape;1767;p60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768" name="Google Shape;1768;p6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69" name="Google Shape;1769;p60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70" name="Google Shape;1770;p60"/>
          <p:cNvCxnSpPr>
            <a:stCxn id="1769" idx="2"/>
            <a:endCxn id="1766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5" name="Google Shape;1765;p60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1" name="Google Shape;1771;p60"/>
          <p:cNvCxnSpPr>
            <a:stCxn id="1772" idx="2"/>
            <a:endCxn id="1765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73" name="Google Shape;1773;p60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774" name="Google Shape;1774;p6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2" name="Google Shape;1772;p6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75" name="Google Shape;1775;p60"/>
          <p:cNvCxnSpPr>
            <a:stCxn id="1766" idx="6"/>
            <a:endCxn id="1776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6" name="Google Shape;1776;p60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7" name="Google Shape;1777;p60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778" name="Google Shape;1778;p6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9" name="Google Shape;1779;p6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80" name="Google Shape;1780;p60"/>
          <p:cNvCxnSpPr>
            <a:stCxn id="1779" idx="2"/>
            <a:endCxn id="1776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0" name="Google Shape;1760;p60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60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1" name="Google Shape;1781;p60"/>
          <p:cNvCxnSpPr>
            <a:stCxn id="1760" idx="6"/>
            <a:endCxn id="1765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2" name="Google Shape;1782;p60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p60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84" name="Google Shape;1784;p60"/>
          <p:cNvGraphicFramePr/>
          <p:nvPr/>
        </p:nvGraphicFramePr>
        <p:xfrm>
          <a:off x="1115400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166900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6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0" name="Google Shape;1790;p6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1" name="Google Shape;17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61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3" name="Google Shape;1793;p61"/>
          <p:cNvCxnSpPr>
            <a:stCxn id="1794" idx="2"/>
            <a:endCxn id="1795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6" name="Google Shape;1796;p61"/>
          <p:cNvCxnSpPr>
            <a:stCxn id="1792" idx="6"/>
            <a:endCxn id="1795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97" name="Google Shape;1797;p61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798" name="Google Shape;1798;p6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94" name="Google Shape;1794;p6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799" name="Google Shape;1799;p61"/>
          <p:cNvCxnSpPr>
            <a:stCxn id="1800" idx="6"/>
            <a:endCxn id="1801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02" name="Google Shape;1802;p61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803" name="Google Shape;1803;p6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04" name="Google Shape;1804;p61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05" name="Google Shape;1805;p61"/>
          <p:cNvCxnSpPr>
            <a:stCxn id="1804" idx="2"/>
            <a:endCxn id="1801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0" name="Google Shape;1800;p61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6" name="Google Shape;1806;p61"/>
          <p:cNvCxnSpPr>
            <a:stCxn id="1807" idx="2"/>
            <a:endCxn id="1800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08" name="Google Shape;1808;p61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809" name="Google Shape;1809;p6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07" name="Google Shape;1807;p6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10" name="Google Shape;1810;p61"/>
          <p:cNvCxnSpPr>
            <a:stCxn id="1801" idx="6"/>
            <a:endCxn id="1811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1" name="Google Shape;1811;p61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12" name="Google Shape;1812;p61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813" name="Google Shape;1813;p6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4" name="Google Shape;1814;p6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15" name="Google Shape;1815;p61"/>
          <p:cNvCxnSpPr>
            <a:stCxn id="1814" idx="2"/>
            <a:endCxn id="1811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5" name="Google Shape;1795;p61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1" name="Google Shape;1801;p61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6" name="Google Shape;1816;p61"/>
          <p:cNvCxnSpPr>
            <a:stCxn id="1795" idx="6"/>
            <a:endCxn id="1800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7" name="Google Shape;1817;p61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8" name="Google Shape;1818;p61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19" name="Google Shape;1819;p61"/>
          <p:cNvGraphicFramePr/>
          <p:nvPr/>
        </p:nvGraphicFramePr>
        <p:xfrm>
          <a:off x="1115400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166900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Глобальный минимум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1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7"/>
          <p:cNvCxnSpPr/>
          <p:nvPr/>
        </p:nvCxnSpPr>
        <p:spPr>
          <a:xfrm rot="10800000">
            <a:off x="1373950" y="1475525"/>
            <a:ext cx="0" cy="23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1387725" y="3764550"/>
            <a:ext cx="44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7"/>
          <p:cNvSpPr/>
          <p:nvPr/>
        </p:nvSpPr>
        <p:spPr>
          <a:xfrm>
            <a:off x="1773825" y="1928802"/>
            <a:ext cx="3654250" cy="1451075"/>
          </a:xfrm>
          <a:custGeom>
            <a:rect b="b" l="l" r="r" t="t"/>
            <a:pathLst>
              <a:path extrusionOk="0" h="58043" w="146170">
                <a:moveTo>
                  <a:pt x="0" y="29855"/>
                </a:moveTo>
                <a:cubicBezTo>
                  <a:pt x="3126" y="24891"/>
                  <a:pt x="12135" y="-482"/>
                  <a:pt x="18754" y="69"/>
                </a:cubicBezTo>
                <a:cubicBezTo>
                  <a:pt x="25373" y="621"/>
                  <a:pt x="33463" y="25534"/>
                  <a:pt x="39714" y="33164"/>
                </a:cubicBezTo>
                <a:cubicBezTo>
                  <a:pt x="45965" y="40794"/>
                  <a:pt x="50562" y="46311"/>
                  <a:pt x="56262" y="45851"/>
                </a:cubicBezTo>
                <a:cubicBezTo>
                  <a:pt x="61962" y="45391"/>
                  <a:pt x="66650" y="28568"/>
                  <a:pt x="73912" y="30406"/>
                </a:cubicBezTo>
                <a:cubicBezTo>
                  <a:pt x="81175" y="32245"/>
                  <a:pt x="90276" y="53481"/>
                  <a:pt x="99837" y="56882"/>
                </a:cubicBezTo>
                <a:cubicBezTo>
                  <a:pt x="109398" y="60284"/>
                  <a:pt x="123555" y="55044"/>
                  <a:pt x="131277" y="50815"/>
                </a:cubicBezTo>
                <a:cubicBezTo>
                  <a:pt x="138999" y="46586"/>
                  <a:pt x="143688" y="34728"/>
                  <a:pt x="146170" y="315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17"/>
          <p:cNvSpPr txBox="1"/>
          <p:nvPr/>
        </p:nvSpPr>
        <p:spPr>
          <a:xfrm flipH="1" rot="-5400000">
            <a:off x="821950" y="1599575"/>
            <a:ext cx="110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 (ошибка)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4572000" y="3833875"/>
            <a:ext cx="1545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𝜃</a:t>
            </a:r>
            <a:r>
              <a:rPr lang="ru"/>
              <a:t> (параметр)</a:t>
            </a:r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4394900" y="2736275"/>
            <a:ext cx="138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7"/>
          <p:cNvSpPr txBox="1"/>
          <p:nvPr/>
        </p:nvSpPr>
        <p:spPr>
          <a:xfrm>
            <a:off x="3948525" y="2224695"/>
            <a:ext cx="187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глобальный минимум</a:t>
            </a:r>
            <a:endParaRPr/>
          </a:p>
        </p:txBody>
      </p:sp>
      <p:cxnSp>
        <p:nvCxnSpPr>
          <p:cNvPr id="184" name="Google Shape;184;p17"/>
          <p:cNvCxnSpPr/>
          <p:nvPr/>
        </p:nvCxnSpPr>
        <p:spPr>
          <a:xfrm>
            <a:off x="4388150" y="3367700"/>
            <a:ext cx="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5" name="Google Shape;185;p17"/>
          <p:cNvCxnSpPr/>
          <p:nvPr/>
        </p:nvCxnSpPr>
        <p:spPr>
          <a:xfrm flipH="1" rot="10800000">
            <a:off x="3702350" y="2756000"/>
            <a:ext cx="17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6" name="Google Shape;186;p17"/>
          <p:cNvSpPr txBox="1"/>
          <p:nvPr/>
        </p:nvSpPr>
        <p:spPr>
          <a:xfrm>
            <a:off x="3095325" y="1467050"/>
            <a:ext cx="154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текущее положение</a:t>
            </a:r>
            <a:endParaRPr/>
          </a:p>
        </p:txBody>
      </p:sp>
      <p:cxnSp>
        <p:nvCxnSpPr>
          <p:cNvPr id="187" name="Google Shape;187;p17"/>
          <p:cNvCxnSpPr/>
          <p:nvPr/>
        </p:nvCxnSpPr>
        <p:spPr>
          <a:xfrm>
            <a:off x="3733250" y="2111025"/>
            <a:ext cx="138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6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5" name="Google Shape;1825;p6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26" name="Google Shape;18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p62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8" name="Google Shape;1828;p62"/>
          <p:cNvCxnSpPr>
            <a:stCxn id="1829" idx="2"/>
            <a:endCxn id="1830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1" name="Google Shape;1831;p62"/>
          <p:cNvCxnSpPr>
            <a:stCxn id="1827" idx="6"/>
            <a:endCxn id="1830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32" name="Google Shape;1832;p62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833" name="Google Shape;1833;p6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9" name="Google Shape;1829;p6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34" name="Google Shape;1834;p62"/>
          <p:cNvCxnSpPr>
            <a:stCxn id="1835" idx="6"/>
            <a:endCxn id="1836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37" name="Google Shape;1837;p62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838" name="Google Shape;1838;p6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9" name="Google Shape;1839;p62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40" name="Google Shape;1840;p62"/>
          <p:cNvCxnSpPr>
            <a:stCxn id="1839" idx="2"/>
            <a:endCxn id="1836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5" name="Google Shape;1835;p62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1" name="Google Shape;1841;p62"/>
          <p:cNvCxnSpPr>
            <a:stCxn id="1842" idx="2"/>
            <a:endCxn id="1835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43" name="Google Shape;1843;p62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844" name="Google Shape;1844;p6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2" name="Google Shape;1842;p6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45" name="Google Shape;1845;p62"/>
          <p:cNvCxnSpPr>
            <a:stCxn id="1836" idx="6"/>
            <a:endCxn id="1846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6" name="Google Shape;1846;p62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7" name="Google Shape;1847;p62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848" name="Google Shape;1848;p6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9" name="Google Shape;1849;p6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50" name="Google Shape;1850;p62"/>
          <p:cNvCxnSpPr>
            <a:stCxn id="1849" idx="2"/>
            <a:endCxn id="1846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0" name="Google Shape;1830;p62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6" name="Google Shape;1836;p62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1" name="Google Shape;1851;p62"/>
          <p:cNvCxnSpPr>
            <a:stCxn id="1830" idx="6"/>
            <a:endCxn id="1835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2" name="Google Shape;1852;p62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3" name="Google Shape;1853;p62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54" name="Google Shape;1854;p62"/>
          <p:cNvGraphicFramePr/>
          <p:nvPr/>
        </p:nvGraphicFramePr>
        <p:xfrm>
          <a:off x="1115400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166900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6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Back</a:t>
            </a: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0" name="Google Shape;1860;p6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1" name="Google Shape;186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63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3" name="Google Shape;1863;p63"/>
          <p:cNvCxnSpPr>
            <a:stCxn id="1864" idx="2"/>
            <a:endCxn id="1865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6" name="Google Shape;1866;p63"/>
          <p:cNvCxnSpPr>
            <a:stCxn id="1862" idx="6"/>
            <a:endCxn id="1865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67" name="Google Shape;1867;p63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868" name="Google Shape;1868;p6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64" name="Google Shape;1864;p63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69" name="Google Shape;1869;p63"/>
          <p:cNvCxnSpPr>
            <a:stCxn id="1870" idx="6"/>
            <a:endCxn id="1871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72" name="Google Shape;1872;p63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873" name="Google Shape;1873;p6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4" name="Google Shape;1874;p63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75" name="Google Shape;1875;p63"/>
          <p:cNvCxnSpPr>
            <a:stCxn id="1874" idx="2"/>
            <a:endCxn id="1871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0" name="Google Shape;1870;p63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6" name="Google Shape;1876;p63"/>
          <p:cNvCxnSpPr>
            <a:stCxn id="1877" idx="2"/>
            <a:endCxn id="1870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78" name="Google Shape;1878;p63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879" name="Google Shape;1879;p6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7" name="Google Shape;1877;p63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80" name="Google Shape;1880;p63"/>
          <p:cNvCxnSpPr>
            <a:stCxn id="1871" idx="6"/>
            <a:endCxn id="1881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1" name="Google Shape;1881;p63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82" name="Google Shape;1882;p63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883" name="Google Shape;1883;p63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84" name="Google Shape;1884;p63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85" name="Google Shape;1885;p63"/>
          <p:cNvCxnSpPr>
            <a:stCxn id="1884" idx="2"/>
            <a:endCxn id="1881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5" name="Google Shape;1865;p63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1" name="Google Shape;1871;p63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6" name="Google Shape;1886;p63"/>
          <p:cNvCxnSpPr>
            <a:stCxn id="1865" idx="6"/>
            <a:endCxn id="1870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7" name="Google Shape;1887;p63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8" name="Google Shape;1888;p63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89" name="Google Shape;1889;p63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Back</a:t>
            </a: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5" name="Google Shape;1895;p6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6" name="Google Shape;18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64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8" name="Google Shape;1898;p64"/>
          <p:cNvCxnSpPr>
            <a:stCxn id="1899" idx="2"/>
            <a:endCxn id="1900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1" name="Google Shape;1901;p64"/>
          <p:cNvCxnSpPr>
            <a:stCxn id="1897" idx="6"/>
            <a:endCxn id="1900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02" name="Google Shape;1902;p64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903" name="Google Shape;1903;p6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9" name="Google Shape;1899;p64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04" name="Google Shape;1904;p64"/>
          <p:cNvCxnSpPr>
            <a:stCxn id="1905" idx="6"/>
            <a:endCxn id="1906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07" name="Google Shape;1907;p64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908" name="Google Shape;1908;p6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9" name="Google Shape;1909;p64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10" name="Google Shape;1910;p64"/>
          <p:cNvCxnSpPr>
            <a:stCxn id="1909" idx="2"/>
            <a:endCxn id="1906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5" name="Google Shape;1905;p64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1" name="Google Shape;1911;p64"/>
          <p:cNvCxnSpPr>
            <a:stCxn id="1912" idx="2"/>
            <a:endCxn id="1905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13" name="Google Shape;1913;p64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914" name="Google Shape;1914;p6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12" name="Google Shape;1912;p64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15" name="Google Shape;1915;p64"/>
          <p:cNvCxnSpPr>
            <a:stCxn id="1906" idx="6"/>
            <a:endCxn id="1916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6" name="Google Shape;1916;p64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17" name="Google Shape;1917;p64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918" name="Google Shape;1918;p64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19" name="Google Shape;1919;p64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20" name="Google Shape;1920;p64"/>
          <p:cNvCxnSpPr>
            <a:stCxn id="1919" idx="2"/>
            <a:endCxn id="1916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0" name="Google Shape;1900;p64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6" name="Google Shape;1906;p64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1" name="Google Shape;1921;p64"/>
          <p:cNvCxnSpPr>
            <a:stCxn id="1900" idx="6"/>
            <a:endCxn id="1905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2" name="Google Shape;1922;p64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3" name="Google Shape;1923;p64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24" name="Google Shape;1924;p64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6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Backward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0" name="Google Shape;1930;p6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1" name="Google Shape;19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65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3" name="Google Shape;1933;p65"/>
          <p:cNvCxnSpPr>
            <a:stCxn id="1934" idx="2"/>
            <a:endCxn id="1935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6" name="Google Shape;1936;p65"/>
          <p:cNvCxnSpPr>
            <a:stCxn id="1932" idx="6"/>
            <a:endCxn id="1935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37" name="Google Shape;1937;p65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938" name="Google Shape;1938;p6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34" name="Google Shape;1934;p65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39" name="Google Shape;1939;p65"/>
          <p:cNvCxnSpPr>
            <a:stCxn id="1940" idx="6"/>
            <a:endCxn id="1941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42" name="Google Shape;1942;p65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943" name="Google Shape;1943;p6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44" name="Google Shape;1944;p65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45" name="Google Shape;1945;p65"/>
          <p:cNvCxnSpPr>
            <a:stCxn id="1944" idx="2"/>
            <a:endCxn id="1941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0" name="Google Shape;1940;p65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6" name="Google Shape;1946;p65"/>
          <p:cNvCxnSpPr>
            <a:stCxn id="1947" idx="2"/>
            <a:endCxn id="1940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48" name="Google Shape;1948;p65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949" name="Google Shape;1949;p6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47" name="Google Shape;1947;p65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50" name="Google Shape;1950;p65"/>
          <p:cNvCxnSpPr>
            <a:stCxn id="1941" idx="6"/>
            <a:endCxn id="1951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1" name="Google Shape;1951;p65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52" name="Google Shape;1952;p65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953" name="Google Shape;1953;p65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54" name="Google Shape;1954;p65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55" name="Google Shape;1955;p65"/>
          <p:cNvCxnSpPr>
            <a:stCxn id="1954" idx="2"/>
            <a:endCxn id="1951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5" name="Google Shape;1935;p65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1" name="Google Shape;1941;p65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6" name="Google Shape;1956;p65"/>
          <p:cNvCxnSpPr>
            <a:stCxn id="1935" idx="6"/>
            <a:endCxn id="1940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7" name="Google Shape;1957;p65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65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59" name="Google Shape;1959;p65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6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Backward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5" name="Google Shape;1965;p6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6" name="Google Shape;19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66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8" name="Google Shape;1968;p66"/>
          <p:cNvCxnSpPr>
            <a:stCxn id="1969" idx="2"/>
            <a:endCxn id="1970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66"/>
          <p:cNvCxnSpPr>
            <a:stCxn id="1967" idx="6"/>
            <a:endCxn id="1970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72" name="Google Shape;1972;p66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1973" name="Google Shape;1973;p6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69" name="Google Shape;1969;p66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74" name="Google Shape;1974;p66"/>
          <p:cNvCxnSpPr>
            <a:stCxn id="1975" idx="6"/>
            <a:endCxn id="1976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77" name="Google Shape;1977;p66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1978" name="Google Shape;1978;p6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79" name="Google Shape;1979;p66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80" name="Google Shape;1980;p66"/>
          <p:cNvCxnSpPr>
            <a:stCxn id="1979" idx="2"/>
            <a:endCxn id="1976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5" name="Google Shape;1975;p66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1" name="Google Shape;1981;p66"/>
          <p:cNvCxnSpPr>
            <a:stCxn id="1982" idx="2"/>
            <a:endCxn id="1975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83" name="Google Shape;1983;p66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1984" name="Google Shape;1984;p6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2" name="Google Shape;1982;p66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85" name="Google Shape;1985;p66"/>
          <p:cNvCxnSpPr>
            <a:stCxn id="1976" idx="6"/>
            <a:endCxn id="1986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6" name="Google Shape;1986;p66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87" name="Google Shape;1987;p66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1988" name="Google Shape;1988;p66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9" name="Google Shape;1989;p66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90" name="Google Shape;1990;p66"/>
          <p:cNvCxnSpPr>
            <a:stCxn id="1989" idx="2"/>
            <a:endCxn id="1986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66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66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1" name="Google Shape;1991;p66"/>
          <p:cNvCxnSpPr>
            <a:stCxn id="1970" idx="6"/>
            <a:endCxn id="1975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2" name="Google Shape;1992;p66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3" name="Google Shape;1993;p66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94" name="Google Shape;1994;p66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6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Backward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0" name="Google Shape;2000;p6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1" name="Google Shape;20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2" name="Google Shape;2002;p67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3" name="Google Shape;2003;p67"/>
          <p:cNvCxnSpPr>
            <a:stCxn id="2004" idx="2"/>
            <a:endCxn id="2005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6" name="Google Shape;2006;p67"/>
          <p:cNvCxnSpPr>
            <a:stCxn id="2002" idx="6"/>
            <a:endCxn id="2005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07" name="Google Shape;2007;p67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2008" name="Google Shape;2008;p6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04" name="Google Shape;2004;p6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09" name="Google Shape;2009;p67"/>
          <p:cNvCxnSpPr>
            <a:stCxn id="2010" idx="6"/>
            <a:endCxn id="2011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12" name="Google Shape;2012;p67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2013" name="Google Shape;2013;p6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4" name="Google Shape;2014;p67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15" name="Google Shape;2015;p67"/>
          <p:cNvCxnSpPr>
            <a:stCxn id="2014" idx="2"/>
            <a:endCxn id="2011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0" name="Google Shape;2010;p67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6" name="Google Shape;2016;p67"/>
          <p:cNvCxnSpPr>
            <a:stCxn id="2017" idx="2"/>
            <a:endCxn id="2010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18" name="Google Shape;2018;p67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2019" name="Google Shape;2019;p6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7" name="Google Shape;2017;p6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20" name="Google Shape;2020;p67"/>
          <p:cNvCxnSpPr>
            <a:stCxn id="2011" idx="6"/>
            <a:endCxn id="2021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1" name="Google Shape;2021;p67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22" name="Google Shape;2022;p67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2023" name="Google Shape;2023;p67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24" name="Google Shape;2024;p67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25" name="Google Shape;2025;p67"/>
          <p:cNvCxnSpPr>
            <a:stCxn id="2024" idx="2"/>
            <a:endCxn id="2021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5" name="Google Shape;2005;p67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1" name="Google Shape;2011;p67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6" name="Google Shape;2026;p67"/>
          <p:cNvCxnSpPr>
            <a:stCxn id="2005" idx="6"/>
            <a:endCxn id="2010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7" name="Google Shape;2027;p67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8" name="Google Shape;2028;p67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29" name="Google Shape;2029;p67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6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Backward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5" name="Google Shape;2035;p6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6" name="Google Shape;20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68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8" name="Google Shape;2038;p68"/>
          <p:cNvCxnSpPr>
            <a:stCxn id="2039" idx="2"/>
            <a:endCxn id="2040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1" name="Google Shape;2041;p68"/>
          <p:cNvCxnSpPr>
            <a:stCxn id="2037" idx="6"/>
            <a:endCxn id="2040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2" name="Google Shape;2042;p68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2043" name="Google Shape;2043;p6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39" name="Google Shape;2039;p6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44" name="Google Shape;2044;p68"/>
          <p:cNvCxnSpPr>
            <a:stCxn id="2045" idx="6"/>
            <a:endCxn id="2046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7" name="Google Shape;2047;p68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2048" name="Google Shape;2048;p6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49" name="Google Shape;2049;p68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50" name="Google Shape;2050;p68"/>
          <p:cNvCxnSpPr>
            <a:stCxn id="2049" idx="2"/>
            <a:endCxn id="2046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5" name="Google Shape;2045;p68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1" name="Google Shape;2051;p68"/>
          <p:cNvCxnSpPr>
            <a:stCxn id="2052" idx="2"/>
            <a:endCxn id="2045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53" name="Google Shape;2053;p68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2054" name="Google Shape;2054;p6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52" name="Google Shape;2052;p6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55" name="Google Shape;2055;p68"/>
          <p:cNvCxnSpPr>
            <a:stCxn id="2046" idx="6"/>
            <a:endCxn id="2056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6" name="Google Shape;2056;p68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57" name="Google Shape;2057;p68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2058" name="Google Shape;2058;p68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59" name="Google Shape;2059;p68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60" name="Google Shape;2060;p68"/>
          <p:cNvCxnSpPr>
            <a:stCxn id="2059" idx="2"/>
            <a:endCxn id="2056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68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68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1" name="Google Shape;2061;p68"/>
          <p:cNvCxnSpPr>
            <a:stCxn id="2040" idx="6"/>
            <a:endCxn id="2045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68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3" name="Google Shape;2063;p68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64" name="Google Shape;2064;p68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6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Tensor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70" name="Google Shape;2070;p6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1" name="Google Shape;207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72" name="Google Shape;2072;p69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73" name="Google Shape;2073;p69"/>
          <p:cNvCxnSpPr>
            <a:stCxn id="2074" idx="2"/>
            <a:endCxn id="2075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6" name="Google Shape;2076;p69"/>
          <p:cNvCxnSpPr>
            <a:stCxn id="2072" idx="6"/>
            <a:endCxn id="2075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77" name="Google Shape;2077;p69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2078" name="Google Shape;2078;p6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74" name="Google Shape;2074;p6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79" name="Google Shape;2079;p69"/>
          <p:cNvCxnSpPr>
            <a:stCxn id="2080" idx="6"/>
            <a:endCxn id="2081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82" name="Google Shape;2082;p69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2083" name="Google Shape;2083;p6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84" name="Google Shape;2084;p69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85" name="Google Shape;2085;p69"/>
          <p:cNvCxnSpPr>
            <a:stCxn id="2084" idx="2"/>
            <a:endCxn id="2081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0" name="Google Shape;2080;p69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6" name="Google Shape;2086;p69"/>
          <p:cNvCxnSpPr>
            <a:stCxn id="2087" idx="2"/>
            <a:endCxn id="2080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88" name="Google Shape;2088;p69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2089" name="Google Shape;2089;p6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87" name="Google Shape;2087;p6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90" name="Google Shape;2090;p69"/>
          <p:cNvCxnSpPr>
            <a:stCxn id="2081" idx="6"/>
            <a:endCxn id="2091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1" name="Google Shape;2091;p69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92" name="Google Shape;2092;p69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2093" name="Google Shape;2093;p69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4" name="Google Shape;2094;p69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95" name="Google Shape;2095;p69"/>
          <p:cNvCxnSpPr>
            <a:stCxn id="2094" idx="2"/>
            <a:endCxn id="2091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5" name="Google Shape;2075;p69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1" name="Google Shape;2081;p69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6" name="Google Shape;2096;p69"/>
          <p:cNvCxnSpPr>
            <a:stCxn id="2075" idx="6"/>
            <a:endCxn id="2080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7" name="Google Shape;2097;p69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8" name="Google Shape;2098;p69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9" name="Google Shape;2099;p69"/>
          <p:cNvCxnSpPr/>
          <p:nvPr/>
        </p:nvCxnSpPr>
        <p:spPr>
          <a:xfrm>
            <a:off x="4775825" y="3732050"/>
            <a:ext cx="358800" cy="0"/>
          </a:xfrm>
          <a:prstGeom prst="straightConnector1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0" name="Google Shape;2100;p69"/>
          <p:cNvSpPr txBox="1"/>
          <p:nvPr/>
        </p:nvSpPr>
        <p:spPr>
          <a:xfrm>
            <a:off x="6959600" y="3462725"/>
            <a:ext cx="1667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sz="700"/>
          </a:p>
        </p:txBody>
      </p:sp>
      <p:graphicFrame>
        <p:nvGraphicFramePr>
          <p:cNvPr id="2101" name="Google Shape;2101;p69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7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Tensor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7" name="Google Shape;2107;p7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8" name="Google Shape;210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Google Shape;2109;p70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0" name="Google Shape;2110;p70"/>
          <p:cNvCxnSpPr>
            <a:stCxn id="2111" idx="2"/>
            <a:endCxn id="2112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3" name="Google Shape;2113;p70"/>
          <p:cNvCxnSpPr>
            <a:stCxn id="2109" idx="6"/>
            <a:endCxn id="2112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14" name="Google Shape;2114;p70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2115" name="Google Shape;2115;p7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11" name="Google Shape;2111;p7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116" name="Google Shape;2116;p70"/>
          <p:cNvCxnSpPr>
            <a:stCxn id="2117" idx="6"/>
            <a:endCxn id="2118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19" name="Google Shape;2119;p70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2120" name="Google Shape;2120;p7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21" name="Google Shape;2121;p70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122" name="Google Shape;2122;p70"/>
          <p:cNvCxnSpPr>
            <a:stCxn id="2121" idx="2"/>
            <a:endCxn id="2118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7" name="Google Shape;2117;p70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3" name="Google Shape;2123;p70"/>
          <p:cNvCxnSpPr>
            <a:stCxn id="2124" idx="2"/>
            <a:endCxn id="2117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25" name="Google Shape;2125;p70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2126" name="Google Shape;2126;p7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24" name="Google Shape;2124;p7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127" name="Google Shape;2127;p70"/>
          <p:cNvCxnSpPr>
            <a:stCxn id="2118" idx="6"/>
            <a:endCxn id="2128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8" name="Google Shape;2128;p70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29" name="Google Shape;2129;p70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2130" name="Google Shape;2130;p70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31" name="Google Shape;2131;p70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132" name="Google Shape;2132;p70"/>
          <p:cNvCxnSpPr>
            <a:stCxn id="2131" idx="2"/>
            <a:endCxn id="2128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2" name="Google Shape;2112;p70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8" name="Google Shape;2118;p70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3" name="Google Shape;2133;p70"/>
          <p:cNvCxnSpPr>
            <a:stCxn id="2112" idx="6"/>
            <a:endCxn id="2117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4" name="Google Shape;2134;p70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70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6" name="Google Shape;2136;p70"/>
          <p:cNvCxnSpPr/>
          <p:nvPr/>
        </p:nvCxnSpPr>
        <p:spPr>
          <a:xfrm>
            <a:off x="4775825" y="3732050"/>
            <a:ext cx="358800" cy="0"/>
          </a:xfrm>
          <a:prstGeom prst="straightConnector1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7" name="Google Shape;2137;p70"/>
          <p:cNvCxnSpPr/>
          <p:nvPr/>
        </p:nvCxnSpPr>
        <p:spPr>
          <a:xfrm rot="10800000">
            <a:off x="3717013" y="4116875"/>
            <a:ext cx="354600" cy="0"/>
          </a:xfrm>
          <a:prstGeom prst="straightConnector1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8" name="Google Shape;2138;p70"/>
          <p:cNvSpPr txBox="1"/>
          <p:nvPr/>
        </p:nvSpPr>
        <p:spPr>
          <a:xfrm>
            <a:off x="6959600" y="3462725"/>
            <a:ext cx="1667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sz="700"/>
          </a:p>
        </p:txBody>
      </p:sp>
      <p:sp>
        <p:nvSpPr>
          <p:cNvPr id="2139" name="Google Shape;2139;p70"/>
          <p:cNvSpPr txBox="1"/>
          <p:nvPr/>
        </p:nvSpPr>
        <p:spPr>
          <a:xfrm>
            <a:off x="6959600" y="3884525"/>
            <a:ext cx="1667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back</a:t>
            </a:r>
            <a:r>
              <a:rPr lang="ru" sz="23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ward</a:t>
            </a:r>
            <a:endParaRPr sz="700"/>
          </a:p>
        </p:txBody>
      </p:sp>
      <p:graphicFrame>
        <p:nvGraphicFramePr>
          <p:cNvPr id="2140" name="Google Shape;2140;p70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7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Tensor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6" name="Google Shape;2146;p7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7" name="Google Shape;214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8" name="Google Shape;2148;p71"/>
          <p:cNvSpPr/>
          <p:nvPr/>
        </p:nvSpPr>
        <p:spPr>
          <a:xfrm>
            <a:off x="2282303" y="2701578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9" name="Google Shape;2149;p71"/>
          <p:cNvCxnSpPr>
            <a:stCxn id="2150" idx="2"/>
            <a:endCxn id="2151" idx="0"/>
          </p:cNvCxnSpPr>
          <p:nvPr/>
        </p:nvCxnSpPr>
        <p:spPr>
          <a:xfrm>
            <a:off x="3503245" y="2456484"/>
            <a:ext cx="34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2" name="Google Shape;2152;p71"/>
          <p:cNvCxnSpPr>
            <a:stCxn id="2148" idx="6"/>
            <a:endCxn id="2151" idx="2"/>
          </p:cNvCxnSpPr>
          <p:nvPr/>
        </p:nvCxnSpPr>
        <p:spPr>
          <a:xfrm>
            <a:off x="2843003" y="2981928"/>
            <a:ext cx="49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53" name="Google Shape;2153;p71"/>
          <p:cNvGrpSpPr/>
          <p:nvPr/>
        </p:nvGrpSpPr>
        <p:grpSpPr>
          <a:xfrm>
            <a:off x="3222895" y="1885330"/>
            <a:ext cx="560700" cy="571153"/>
            <a:chOff x="1802920" y="2279993"/>
            <a:chExt cx="560700" cy="571153"/>
          </a:xfrm>
        </p:grpSpPr>
        <p:sp>
          <p:nvSpPr>
            <p:cNvPr id="2154" name="Google Shape;2154;p7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0" name="Google Shape;2150;p7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155" name="Google Shape;2155;p71"/>
          <p:cNvCxnSpPr>
            <a:stCxn id="2156" idx="6"/>
            <a:endCxn id="2157" idx="2"/>
          </p:cNvCxnSpPr>
          <p:nvPr/>
        </p:nvCxnSpPr>
        <p:spPr>
          <a:xfrm>
            <a:off x="4706523" y="3003597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58" name="Google Shape;2158;p71"/>
          <p:cNvGrpSpPr/>
          <p:nvPr/>
        </p:nvGrpSpPr>
        <p:grpSpPr>
          <a:xfrm>
            <a:off x="5150582" y="1890543"/>
            <a:ext cx="570500" cy="560700"/>
            <a:chOff x="1793120" y="2279993"/>
            <a:chExt cx="570500" cy="560700"/>
          </a:xfrm>
        </p:grpSpPr>
        <p:sp>
          <p:nvSpPr>
            <p:cNvPr id="2159" name="Google Shape;2159;p7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60" name="Google Shape;2160;p71"/>
            <p:cNvSpPr txBox="1"/>
            <p:nvPr/>
          </p:nvSpPr>
          <p:spPr>
            <a:xfrm>
              <a:off x="1793120" y="2331421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161" name="Google Shape;2161;p71"/>
          <p:cNvCxnSpPr>
            <a:stCxn id="2160" idx="2"/>
            <a:endCxn id="2157" idx="0"/>
          </p:cNvCxnSpPr>
          <p:nvPr/>
        </p:nvCxnSpPr>
        <p:spPr>
          <a:xfrm>
            <a:off x="5430932" y="2410271"/>
            <a:ext cx="54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6" name="Google Shape;2156;p71"/>
          <p:cNvSpPr/>
          <p:nvPr/>
        </p:nvSpPr>
        <p:spPr>
          <a:xfrm>
            <a:off x="4241823" y="2771247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2" name="Google Shape;2162;p71"/>
          <p:cNvCxnSpPr>
            <a:stCxn id="2163" idx="2"/>
            <a:endCxn id="2156" idx="0"/>
          </p:cNvCxnSpPr>
          <p:nvPr/>
        </p:nvCxnSpPr>
        <p:spPr>
          <a:xfrm>
            <a:off x="4466795" y="2426596"/>
            <a:ext cx="75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64" name="Google Shape;2164;p71"/>
          <p:cNvGrpSpPr/>
          <p:nvPr/>
        </p:nvGrpSpPr>
        <p:grpSpPr>
          <a:xfrm>
            <a:off x="4186445" y="1855443"/>
            <a:ext cx="560700" cy="571153"/>
            <a:chOff x="1802920" y="2279993"/>
            <a:chExt cx="560700" cy="571153"/>
          </a:xfrm>
        </p:grpSpPr>
        <p:sp>
          <p:nvSpPr>
            <p:cNvPr id="2165" name="Google Shape;2165;p7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63" name="Google Shape;2163;p7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166" name="Google Shape;2166;p71"/>
          <p:cNvCxnSpPr>
            <a:stCxn id="2157" idx="6"/>
            <a:endCxn id="2167" idx="2"/>
          </p:cNvCxnSpPr>
          <p:nvPr/>
        </p:nvCxnSpPr>
        <p:spPr>
          <a:xfrm>
            <a:off x="5668725" y="30036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7" name="Google Shape;2167;p71"/>
          <p:cNvSpPr/>
          <p:nvPr/>
        </p:nvSpPr>
        <p:spPr>
          <a:xfrm>
            <a:off x="6166223" y="2771259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68" name="Google Shape;2168;p71"/>
          <p:cNvGrpSpPr/>
          <p:nvPr/>
        </p:nvGrpSpPr>
        <p:grpSpPr>
          <a:xfrm>
            <a:off x="6124507" y="1907543"/>
            <a:ext cx="560700" cy="571153"/>
            <a:chOff x="1802920" y="2279993"/>
            <a:chExt cx="560700" cy="571153"/>
          </a:xfrm>
        </p:grpSpPr>
        <p:sp>
          <p:nvSpPr>
            <p:cNvPr id="2169" name="Google Shape;2169;p71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70" name="Google Shape;2170;p71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171" name="Google Shape;2171;p71"/>
          <p:cNvCxnSpPr>
            <a:stCxn id="2170" idx="2"/>
            <a:endCxn id="2167" idx="0"/>
          </p:cNvCxnSpPr>
          <p:nvPr/>
        </p:nvCxnSpPr>
        <p:spPr>
          <a:xfrm flipH="1">
            <a:off x="6398557" y="2478696"/>
            <a:ext cx="6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1" name="Google Shape;2151;p71"/>
          <p:cNvSpPr/>
          <p:nvPr/>
        </p:nvSpPr>
        <p:spPr>
          <a:xfrm>
            <a:off x="3334972" y="27879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7" name="Google Shape;2157;p71"/>
          <p:cNvSpPr/>
          <p:nvPr/>
        </p:nvSpPr>
        <p:spPr>
          <a:xfrm>
            <a:off x="5204025" y="2771250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2" name="Google Shape;2172;p71"/>
          <p:cNvCxnSpPr>
            <a:stCxn id="2151" idx="6"/>
            <a:endCxn id="2156" idx="2"/>
          </p:cNvCxnSpPr>
          <p:nvPr/>
        </p:nvCxnSpPr>
        <p:spPr>
          <a:xfrm>
            <a:off x="3739972" y="2990477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3" name="Google Shape;2173;p71"/>
          <p:cNvSpPr txBox="1"/>
          <p:nvPr/>
        </p:nvSpPr>
        <p:spPr>
          <a:xfrm>
            <a:off x="3351400" y="998925"/>
            <a:ext cx="2230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Montserrat"/>
                <a:ea typeface="Montserrat"/>
                <a:cs typeface="Montserrat"/>
                <a:sym typeface="Montserrat"/>
              </a:rPr>
              <a:t>f = (t - (w*x)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)^2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4" name="Google Shape;2174;p71"/>
          <p:cNvSpPr txBox="1"/>
          <p:nvPr/>
        </p:nvSpPr>
        <p:spPr>
          <a:xfrm>
            <a:off x="610050" y="1376775"/>
            <a:ext cx="13518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x =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w =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t =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5" name="Google Shape;2175;p71"/>
          <p:cNvCxnSpPr/>
          <p:nvPr/>
        </p:nvCxnSpPr>
        <p:spPr>
          <a:xfrm>
            <a:off x="4775825" y="3732050"/>
            <a:ext cx="358800" cy="0"/>
          </a:xfrm>
          <a:prstGeom prst="straightConnector1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6" name="Google Shape;2176;p71"/>
          <p:cNvCxnSpPr/>
          <p:nvPr/>
        </p:nvCxnSpPr>
        <p:spPr>
          <a:xfrm rot="10800000">
            <a:off x="3717013" y="4116875"/>
            <a:ext cx="354600" cy="0"/>
          </a:xfrm>
          <a:prstGeom prst="straightConnector1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7" name="Google Shape;2177;p71"/>
          <p:cNvSpPr txBox="1"/>
          <p:nvPr/>
        </p:nvSpPr>
        <p:spPr>
          <a:xfrm>
            <a:off x="6959600" y="3462725"/>
            <a:ext cx="1667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sz="700"/>
          </a:p>
        </p:txBody>
      </p:sp>
      <p:sp>
        <p:nvSpPr>
          <p:cNvPr id="2178" name="Google Shape;2178;p71"/>
          <p:cNvSpPr txBox="1"/>
          <p:nvPr/>
        </p:nvSpPr>
        <p:spPr>
          <a:xfrm>
            <a:off x="6959600" y="3884525"/>
            <a:ext cx="1667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backward</a:t>
            </a:r>
            <a:endParaRPr sz="700"/>
          </a:p>
        </p:txBody>
      </p:sp>
      <p:graphicFrame>
        <p:nvGraphicFramePr>
          <p:cNvPr id="2179" name="Google Shape;2179;p71"/>
          <p:cNvGraphicFramePr/>
          <p:nvPr/>
        </p:nvGraphicFramePr>
        <p:xfrm>
          <a:off x="960513" y="453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0" name="Google Shape;2180;p71"/>
          <p:cNvSpPr txBox="1"/>
          <p:nvPr/>
        </p:nvSpPr>
        <p:spPr>
          <a:xfrm>
            <a:off x="7014900" y="4458550"/>
            <a:ext cx="1667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zero_grad</a:t>
            </a:r>
            <a:endParaRPr sz="700"/>
          </a:p>
        </p:txBody>
      </p:sp>
      <p:graphicFrame>
        <p:nvGraphicFramePr>
          <p:cNvPr id="2181" name="Google Shape;2181;p71"/>
          <p:cNvGraphicFramePr/>
          <p:nvPr/>
        </p:nvGraphicFramePr>
        <p:xfrm>
          <a:off x="960525" y="35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{488A0F66-E2AD-4532-8418-489113C812C8}</a:tableStyleId>
              </a:tblPr>
              <a:tblGrid>
                <a:gridCol w="1321775"/>
                <a:gridCol w="670375"/>
                <a:gridCol w="997475"/>
                <a:gridCol w="931800"/>
                <a:gridCol w="985550"/>
                <a:gridCol w="88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Производная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75" y="1370793"/>
            <a:ext cx="54292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7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Вычислительный граф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7" name="Google Shape;2187;p7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8" name="Google Shape;2188;p7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89" name="Google Shape;218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0" name="Google Shape;2190;p72"/>
          <p:cNvSpPr/>
          <p:nvPr/>
        </p:nvSpPr>
        <p:spPr>
          <a:xfrm>
            <a:off x="1095603" y="1866803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1" name="Google Shape;2191;p72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92" name="Google Shape;2192;p72"/>
          <p:cNvCxnSpPr>
            <a:stCxn id="2193" idx="3"/>
            <a:endCxn id="2191" idx="1"/>
          </p:cNvCxnSpPr>
          <p:nvPr/>
        </p:nvCxnSpPr>
        <p:spPr>
          <a:xfrm>
            <a:off x="2508095" y="1329284"/>
            <a:ext cx="218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4" name="Google Shape;2194;p72"/>
          <p:cNvCxnSpPr>
            <a:stCxn id="2190" idx="6"/>
            <a:endCxn id="2191" idx="3"/>
          </p:cNvCxnSpPr>
          <p:nvPr/>
        </p:nvCxnSpPr>
        <p:spPr>
          <a:xfrm flipH="1" rot="10800000">
            <a:off x="1656303" y="1848053"/>
            <a:ext cx="107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5" name="Google Shape;2195;p72"/>
          <p:cNvCxnSpPr>
            <a:stCxn id="2191" idx="6"/>
            <a:endCxn id="2196" idx="1"/>
          </p:cNvCxnSpPr>
          <p:nvPr/>
        </p:nvCxnSpPr>
        <p:spPr>
          <a:xfrm>
            <a:off x="3072547" y="1704802"/>
            <a:ext cx="2067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6" name="Google Shape;2196;p72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97" name="Google Shape;2197;p72"/>
          <p:cNvGrpSpPr/>
          <p:nvPr/>
        </p:nvGrpSpPr>
        <p:grpSpPr>
          <a:xfrm>
            <a:off x="1947395" y="992280"/>
            <a:ext cx="560700" cy="571153"/>
            <a:chOff x="1802920" y="2279993"/>
            <a:chExt cx="560700" cy="571153"/>
          </a:xfrm>
        </p:grpSpPr>
        <p:sp>
          <p:nvSpPr>
            <p:cNvPr id="2198" name="Google Shape;2198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93" name="Google Shape;2193;p7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99" name="Google Shape;2199;p72"/>
          <p:cNvSpPr/>
          <p:nvPr/>
        </p:nvSpPr>
        <p:spPr>
          <a:xfrm>
            <a:off x="1156703" y="3586666"/>
            <a:ext cx="560700" cy="5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0" name="Google Shape;2200;p72"/>
          <p:cNvSpPr/>
          <p:nvPr/>
        </p:nvSpPr>
        <p:spPr>
          <a:xfrm>
            <a:off x="2629097" y="2701940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1" name="Google Shape;2201;p72"/>
          <p:cNvCxnSpPr>
            <a:stCxn id="2202" idx="3"/>
            <a:endCxn id="2200" idx="1"/>
          </p:cNvCxnSpPr>
          <p:nvPr/>
        </p:nvCxnSpPr>
        <p:spPr>
          <a:xfrm>
            <a:off x="2442145" y="2406709"/>
            <a:ext cx="246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3" name="Google Shape;2203;p72"/>
          <p:cNvCxnSpPr>
            <a:stCxn id="2199" idx="7"/>
            <a:endCxn id="2200" idx="3"/>
          </p:cNvCxnSpPr>
          <p:nvPr/>
        </p:nvCxnSpPr>
        <p:spPr>
          <a:xfrm flipH="1" rot="10800000">
            <a:off x="1635290" y="3047778"/>
            <a:ext cx="10530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04" name="Google Shape;2204;p72"/>
          <p:cNvGrpSpPr/>
          <p:nvPr/>
        </p:nvGrpSpPr>
        <p:grpSpPr>
          <a:xfrm>
            <a:off x="1881445" y="2106105"/>
            <a:ext cx="560700" cy="560700"/>
            <a:chOff x="1802920" y="2279993"/>
            <a:chExt cx="560700" cy="560700"/>
          </a:xfrm>
        </p:grpSpPr>
        <p:sp>
          <p:nvSpPr>
            <p:cNvPr id="2205" name="Google Shape;2205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02" name="Google Shape;2202;p72"/>
            <p:cNvSpPr txBox="1"/>
            <p:nvPr/>
          </p:nvSpPr>
          <p:spPr>
            <a:xfrm>
              <a:off x="1802920" y="23464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206" name="Google Shape;2206;p72"/>
          <p:cNvCxnSpPr>
            <a:stCxn id="2200" idx="6"/>
            <a:endCxn id="2196" idx="3"/>
          </p:cNvCxnSpPr>
          <p:nvPr/>
        </p:nvCxnSpPr>
        <p:spPr>
          <a:xfrm flipH="1" rot="10800000">
            <a:off x="3034097" y="2454740"/>
            <a:ext cx="245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7" name="Google Shape;2207;p72"/>
          <p:cNvSpPr/>
          <p:nvPr/>
        </p:nvSpPr>
        <p:spPr>
          <a:xfrm>
            <a:off x="2822060" y="3337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8" name="Google Shape;2208;p72"/>
          <p:cNvCxnSpPr>
            <a:stCxn id="2209" idx="3"/>
            <a:endCxn id="2207" idx="3"/>
          </p:cNvCxnSpPr>
          <p:nvPr/>
        </p:nvCxnSpPr>
        <p:spPr>
          <a:xfrm flipH="1" rot="10800000">
            <a:off x="2647157" y="3682709"/>
            <a:ext cx="2343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0" name="Google Shape;2210;p72"/>
          <p:cNvCxnSpPr>
            <a:stCxn id="2190" idx="5"/>
            <a:endCxn id="2207" idx="1"/>
          </p:cNvCxnSpPr>
          <p:nvPr/>
        </p:nvCxnSpPr>
        <p:spPr>
          <a:xfrm>
            <a:off x="1574190" y="2345391"/>
            <a:ext cx="1307100" cy="10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1" name="Google Shape;2211;p72"/>
          <p:cNvCxnSpPr>
            <a:stCxn id="2207" idx="6"/>
            <a:endCxn id="2212" idx="1"/>
          </p:cNvCxnSpPr>
          <p:nvPr/>
        </p:nvCxnSpPr>
        <p:spPr>
          <a:xfrm>
            <a:off x="3227060" y="3539602"/>
            <a:ext cx="1881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13" name="Google Shape;2213;p72"/>
          <p:cNvGrpSpPr/>
          <p:nvPr/>
        </p:nvGrpSpPr>
        <p:grpSpPr>
          <a:xfrm>
            <a:off x="2086457" y="3445305"/>
            <a:ext cx="560700" cy="571153"/>
            <a:chOff x="1802920" y="2279993"/>
            <a:chExt cx="560700" cy="571153"/>
          </a:xfrm>
        </p:grpSpPr>
        <p:sp>
          <p:nvSpPr>
            <p:cNvPr id="2214" name="Google Shape;2214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09" name="Google Shape;2209;p7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15" name="Google Shape;2215;p72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6" name="Google Shape;2216;p72"/>
          <p:cNvCxnSpPr>
            <a:stCxn id="2217" idx="3"/>
            <a:endCxn id="2215" idx="3"/>
          </p:cNvCxnSpPr>
          <p:nvPr/>
        </p:nvCxnSpPr>
        <p:spPr>
          <a:xfrm flipH="1" rot="10800000">
            <a:off x="2781995" y="4530759"/>
            <a:ext cx="1761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8" name="Google Shape;2218;p72"/>
          <p:cNvCxnSpPr>
            <a:stCxn id="2199" idx="5"/>
            <a:endCxn id="2215" idx="1"/>
          </p:cNvCxnSpPr>
          <p:nvPr/>
        </p:nvCxnSpPr>
        <p:spPr>
          <a:xfrm>
            <a:off x="1635290" y="4065253"/>
            <a:ext cx="1322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19" name="Google Shape;2219;p72"/>
          <p:cNvGrpSpPr/>
          <p:nvPr/>
        </p:nvGrpSpPr>
        <p:grpSpPr>
          <a:xfrm>
            <a:off x="2221295" y="4235055"/>
            <a:ext cx="560700" cy="588053"/>
            <a:chOff x="1802920" y="2279993"/>
            <a:chExt cx="560700" cy="588053"/>
          </a:xfrm>
        </p:grpSpPr>
        <p:sp>
          <p:nvSpPr>
            <p:cNvPr id="2220" name="Google Shape;2220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17" name="Google Shape;2217;p72"/>
            <p:cNvSpPr txBox="1"/>
            <p:nvPr/>
          </p:nvSpPr>
          <p:spPr>
            <a:xfrm>
              <a:off x="1802920" y="23997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221" name="Google Shape;2221;p72"/>
          <p:cNvCxnSpPr>
            <a:stCxn id="2215" idx="6"/>
            <a:endCxn id="2212" idx="3"/>
          </p:cNvCxnSpPr>
          <p:nvPr/>
        </p:nvCxnSpPr>
        <p:spPr>
          <a:xfrm flipH="1" rot="10800000">
            <a:off x="3303772" y="4031202"/>
            <a:ext cx="1113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72"/>
          <p:cNvSpPr/>
          <p:nvPr/>
        </p:nvSpPr>
        <p:spPr>
          <a:xfrm>
            <a:off x="3347098" y="363467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2" name="Google Shape;2222;p72"/>
          <p:cNvCxnSpPr>
            <a:stCxn id="2196" idx="6"/>
            <a:endCxn id="2223" idx="2"/>
          </p:cNvCxnSpPr>
          <p:nvPr/>
        </p:nvCxnSpPr>
        <p:spPr>
          <a:xfrm>
            <a:off x="3675848" y="2290322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4" name="Google Shape;2224;p72"/>
          <p:cNvCxnSpPr>
            <a:stCxn id="2212" idx="6"/>
            <a:endCxn id="2225" idx="2"/>
          </p:cNvCxnSpPr>
          <p:nvPr/>
        </p:nvCxnSpPr>
        <p:spPr>
          <a:xfrm>
            <a:off x="3811798" y="3867022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5" name="Google Shape;2225;p72"/>
          <p:cNvSpPr/>
          <p:nvPr/>
        </p:nvSpPr>
        <p:spPr>
          <a:xfrm>
            <a:off x="4106760" y="3664527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3" name="Google Shape;2223;p72"/>
          <p:cNvSpPr/>
          <p:nvPr/>
        </p:nvSpPr>
        <p:spPr>
          <a:xfrm>
            <a:off x="4005710" y="2087815"/>
            <a:ext cx="405000" cy="4050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26" name="Google Shape;2226;p72"/>
          <p:cNvGrpSpPr/>
          <p:nvPr/>
        </p:nvGrpSpPr>
        <p:grpSpPr>
          <a:xfrm>
            <a:off x="3916707" y="1213330"/>
            <a:ext cx="560700" cy="571153"/>
            <a:chOff x="1802920" y="2279993"/>
            <a:chExt cx="560700" cy="571153"/>
          </a:xfrm>
        </p:grpSpPr>
        <p:sp>
          <p:nvSpPr>
            <p:cNvPr id="2227" name="Google Shape;2227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28" name="Google Shape;2228;p7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29" name="Google Shape;2229;p72"/>
          <p:cNvGrpSpPr/>
          <p:nvPr/>
        </p:nvGrpSpPr>
        <p:grpSpPr>
          <a:xfrm>
            <a:off x="4028907" y="2894355"/>
            <a:ext cx="560700" cy="571153"/>
            <a:chOff x="1802920" y="2279993"/>
            <a:chExt cx="560700" cy="571153"/>
          </a:xfrm>
        </p:grpSpPr>
        <p:sp>
          <p:nvSpPr>
            <p:cNvPr id="2230" name="Google Shape;2230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31" name="Google Shape;2231;p7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r>
                <a:rPr lang="ru" sz="1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21</a:t>
              </a:r>
              <a:endPara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232" name="Google Shape;2232;p72"/>
          <p:cNvCxnSpPr>
            <a:stCxn id="2228" idx="2"/>
            <a:endCxn id="2223" idx="0"/>
          </p:cNvCxnSpPr>
          <p:nvPr/>
        </p:nvCxnSpPr>
        <p:spPr>
          <a:xfrm>
            <a:off x="4197057" y="1784484"/>
            <a:ext cx="111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3" name="Google Shape;2233;p72"/>
          <p:cNvCxnSpPr>
            <a:stCxn id="2231" idx="2"/>
            <a:endCxn id="2225" idx="0"/>
          </p:cNvCxnSpPr>
          <p:nvPr/>
        </p:nvCxnSpPr>
        <p:spPr>
          <a:xfrm>
            <a:off x="4309257" y="3465509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4" name="Google Shape;2234;p72"/>
          <p:cNvCxnSpPr>
            <a:stCxn id="2223" idx="6"/>
            <a:endCxn id="2235" idx="1"/>
          </p:cNvCxnSpPr>
          <p:nvPr/>
        </p:nvCxnSpPr>
        <p:spPr>
          <a:xfrm>
            <a:off x="4410710" y="2290315"/>
            <a:ext cx="6921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6" name="Google Shape;2236;p72"/>
          <p:cNvCxnSpPr>
            <a:stCxn id="2225" idx="6"/>
            <a:endCxn id="2235" idx="3"/>
          </p:cNvCxnSpPr>
          <p:nvPr/>
        </p:nvCxnSpPr>
        <p:spPr>
          <a:xfrm flipH="1" rot="10800000">
            <a:off x="4511760" y="3117327"/>
            <a:ext cx="5910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5" name="Google Shape;2235;p72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7" name="Google Shape;2237;p72"/>
          <p:cNvSpPr txBox="1"/>
          <p:nvPr/>
        </p:nvSpPr>
        <p:spPr>
          <a:xfrm>
            <a:off x="3363000" y="4467025"/>
            <a:ext cx="5086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J = (t - (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w20*(w00*x0 + w01*x1)+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w21*(w10*x0 + w11*x1)))^2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8" name="Google Shape;2238;p72"/>
          <p:cNvCxnSpPr>
            <a:stCxn id="2239" idx="6"/>
            <a:endCxn id="2240" idx="2"/>
          </p:cNvCxnSpPr>
          <p:nvPr/>
        </p:nvCxnSpPr>
        <p:spPr>
          <a:xfrm>
            <a:off x="6297948" y="2952984"/>
            <a:ext cx="3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0" name="Google Shape;2240;p72"/>
          <p:cNvSpPr/>
          <p:nvPr/>
        </p:nvSpPr>
        <p:spPr>
          <a:xfrm>
            <a:off x="6631798" y="2720622"/>
            <a:ext cx="464700" cy="4647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41" name="Google Shape;2241;p72"/>
          <p:cNvGrpSpPr/>
          <p:nvPr/>
        </p:nvGrpSpPr>
        <p:grpSpPr>
          <a:xfrm>
            <a:off x="6583807" y="1861580"/>
            <a:ext cx="560700" cy="571153"/>
            <a:chOff x="1802920" y="2279993"/>
            <a:chExt cx="560700" cy="571153"/>
          </a:xfrm>
        </p:grpSpPr>
        <p:sp>
          <p:nvSpPr>
            <p:cNvPr id="2242" name="Google Shape;2242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43" name="Google Shape;2243;p7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244" name="Google Shape;2244;p72"/>
          <p:cNvCxnSpPr>
            <a:stCxn id="2243" idx="2"/>
            <a:endCxn id="2240" idx="0"/>
          </p:cNvCxnSpPr>
          <p:nvPr/>
        </p:nvCxnSpPr>
        <p:spPr>
          <a:xfrm>
            <a:off x="6864157" y="2432734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5" name="Google Shape;2245;p72"/>
          <p:cNvCxnSpPr>
            <a:stCxn id="2235" idx="6"/>
            <a:endCxn id="2239" idx="2"/>
          </p:cNvCxnSpPr>
          <p:nvPr/>
        </p:nvCxnSpPr>
        <p:spPr>
          <a:xfrm>
            <a:off x="5499398" y="2952972"/>
            <a:ext cx="3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9" name="Google Shape;2239;p72"/>
          <p:cNvSpPr/>
          <p:nvPr/>
        </p:nvSpPr>
        <p:spPr>
          <a:xfrm>
            <a:off x="5833248" y="2720634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6" name="Google Shape;2246;p72"/>
          <p:cNvSpPr txBox="1"/>
          <p:nvPr/>
        </p:nvSpPr>
        <p:spPr>
          <a:xfrm>
            <a:off x="5404332" y="1180921"/>
            <a:ext cx="560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7" name="Google Shape;2247;p72"/>
          <p:cNvCxnSpPr>
            <a:stCxn id="2248" idx="2"/>
            <a:endCxn id="2239" idx="0"/>
          </p:cNvCxnSpPr>
          <p:nvPr/>
        </p:nvCxnSpPr>
        <p:spPr>
          <a:xfrm>
            <a:off x="6045957" y="2470509"/>
            <a:ext cx="195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49" name="Google Shape;2249;p72"/>
          <p:cNvGrpSpPr/>
          <p:nvPr/>
        </p:nvGrpSpPr>
        <p:grpSpPr>
          <a:xfrm>
            <a:off x="5765607" y="1899355"/>
            <a:ext cx="560700" cy="571153"/>
            <a:chOff x="1802920" y="2279993"/>
            <a:chExt cx="560700" cy="571153"/>
          </a:xfrm>
        </p:grpSpPr>
        <p:sp>
          <p:nvSpPr>
            <p:cNvPr id="2250" name="Google Shape;2250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48" name="Google Shape;2248;p7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251" name="Google Shape;2251;p72"/>
          <p:cNvCxnSpPr>
            <a:stCxn id="2240" idx="6"/>
            <a:endCxn id="2252" idx="2"/>
          </p:cNvCxnSpPr>
          <p:nvPr/>
        </p:nvCxnSpPr>
        <p:spPr>
          <a:xfrm flipH="1" rot="10800000">
            <a:off x="7096498" y="2948472"/>
            <a:ext cx="333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72"/>
          <p:cNvSpPr/>
          <p:nvPr/>
        </p:nvSpPr>
        <p:spPr>
          <a:xfrm>
            <a:off x="7430348" y="2715984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^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53" name="Google Shape;2253;p72"/>
          <p:cNvGrpSpPr/>
          <p:nvPr/>
        </p:nvGrpSpPr>
        <p:grpSpPr>
          <a:xfrm>
            <a:off x="7382407" y="1852243"/>
            <a:ext cx="560700" cy="571153"/>
            <a:chOff x="1802920" y="2279993"/>
            <a:chExt cx="560700" cy="571153"/>
          </a:xfrm>
        </p:grpSpPr>
        <p:sp>
          <p:nvSpPr>
            <p:cNvPr id="2254" name="Google Shape;2254;p72"/>
            <p:cNvSpPr/>
            <p:nvPr/>
          </p:nvSpPr>
          <p:spPr>
            <a:xfrm>
              <a:off x="1802920" y="2279993"/>
              <a:ext cx="560700" cy="560700"/>
            </a:xfrm>
            <a:prstGeom prst="ellipse">
              <a:avLst/>
            </a:prstGeom>
            <a:solidFill>
              <a:srgbClr val="006E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55" name="Google Shape;2255;p72"/>
            <p:cNvSpPr txBox="1"/>
            <p:nvPr/>
          </p:nvSpPr>
          <p:spPr>
            <a:xfrm>
              <a:off x="1802920" y="2382846"/>
              <a:ext cx="5607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256" name="Google Shape;2256;p72"/>
          <p:cNvCxnSpPr>
            <a:stCxn id="2255" idx="2"/>
            <a:endCxn id="2252" idx="0"/>
          </p:cNvCxnSpPr>
          <p:nvPr/>
        </p:nvCxnSpPr>
        <p:spPr>
          <a:xfrm>
            <a:off x="7662757" y="2423396"/>
            <a:ext cx="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7" name="Google Shape;2257;p72"/>
          <p:cNvSpPr/>
          <p:nvPr/>
        </p:nvSpPr>
        <p:spPr>
          <a:xfrm>
            <a:off x="2667547" y="15023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72"/>
          <p:cNvSpPr/>
          <p:nvPr/>
        </p:nvSpPr>
        <p:spPr>
          <a:xfrm>
            <a:off x="3211148" y="2057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9" name="Google Shape;2259;p72"/>
          <p:cNvSpPr/>
          <p:nvPr/>
        </p:nvSpPr>
        <p:spPr>
          <a:xfrm>
            <a:off x="2629097" y="27124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0" name="Google Shape;2260;p72"/>
          <p:cNvSpPr/>
          <p:nvPr/>
        </p:nvSpPr>
        <p:spPr>
          <a:xfrm>
            <a:off x="2815197" y="334227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1" name="Google Shape;2261;p72"/>
          <p:cNvSpPr/>
          <p:nvPr/>
        </p:nvSpPr>
        <p:spPr>
          <a:xfrm>
            <a:off x="2898772" y="4185102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2" name="Google Shape;2262;p72"/>
          <p:cNvSpPr/>
          <p:nvPr/>
        </p:nvSpPr>
        <p:spPr>
          <a:xfrm>
            <a:off x="4005697" y="2084840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3" name="Google Shape;2263;p72"/>
          <p:cNvSpPr/>
          <p:nvPr/>
        </p:nvSpPr>
        <p:spPr>
          <a:xfrm>
            <a:off x="4106747" y="3664527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4" name="Google Shape;2264;p72"/>
          <p:cNvSpPr/>
          <p:nvPr/>
        </p:nvSpPr>
        <p:spPr>
          <a:xfrm>
            <a:off x="3362998" y="36346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5" name="Google Shape;2265;p72"/>
          <p:cNvSpPr/>
          <p:nvPr/>
        </p:nvSpPr>
        <p:spPr>
          <a:xfrm>
            <a:off x="5034698" y="272062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6" name="Google Shape;2266;p72"/>
          <p:cNvSpPr/>
          <p:nvPr/>
        </p:nvSpPr>
        <p:spPr>
          <a:xfrm>
            <a:off x="6631798" y="2715972"/>
            <a:ext cx="464700" cy="4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73"/>
          <p:cNvSpPr txBox="1"/>
          <p:nvPr>
            <p:ph idx="1" type="body"/>
          </p:nvPr>
        </p:nvSpPr>
        <p:spPr>
          <a:xfrm>
            <a:off x="238373" y="1579650"/>
            <a:ext cx="43962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2" name="Google Shape;227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99075"/>
            <a:ext cx="1069586" cy="3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3" name="Google Shape;227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85" y="239513"/>
            <a:ext cx="810691" cy="290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4" name="Google Shape;2274;p73"/>
          <p:cNvCxnSpPr/>
          <p:nvPr/>
        </p:nvCxnSpPr>
        <p:spPr>
          <a:xfrm>
            <a:off x="5970196" y="2998675"/>
            <a:ext cx="18300" cy="3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5" name="Google Shape;2275;p73"/>
          <p:cNvSpPr txBox="1"/>
          <p:nvPr/>
        </p:nvSpPr>
        <p:spPr>
          <a:xfrm>
            <a:off x="6330179" y="2894799"/>
            <a:ext cx="4339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support@bitronicslab.com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vk.com/</a:t>
            </a: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bitronicslab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76" name="Google Shape;2276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909" y="2759576"/>
            <a:ext cx="652840" cy="65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1908" y="3045958"/>
            <a:ext cx="652840" cy="6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Google Shape;2278;p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1913" y="3382326"/>
            <a:ext cx="652840" cy="6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Производная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" name="Google Shape;202;p1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975" y="824618"/>
            <a:ext cx="5859527" cy="412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2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34339" l="0" r="0" t="20483"/>
          <a:stretch/>
        </p:blipFill>
        <p:spPr>
          <a:xfrm>
            <a:off x="2184688" y="1609875"/>
            <a:ext cx="4774625" cy="1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Производная от сигмоиды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4">
            <a:alphaModFix/>
          </a:blip>
          <a:srcRect b="66771" l="0" r="53005" t="0"/>
          <a:stretch/>
        </p:blipFill>
        <p:spPr>
          <a:xfrm>
            <a:off x="2799975" y="1610625"/>
            <a:ext cx="3827775" cy="12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