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59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BD08-9176-454C-BA7E-F69ACBDCE918}" type="datetimeFigureOut">
              <a:rPr lang="de-DE"/>
              <a:t>25.09.2016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2D04-15C4-4177-9014-09E8AC06E589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6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1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97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114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71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493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01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9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45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166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50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841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08D9-7444-4DFB-8F1F-9B0CBC03251A}" type="datetimeFigureOut">
              <a:rPr lang="de-AT" smtClean="0"/>
              <a:t>25.09.2016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1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>
                <a:latin typeface="Calibri Light"/>
                <a:ea typeface="DejaVu Serif" panose="02060603050605020204" pitchFamily="18" charset="0"/>
                <a:cs typeface="DejaVu Serif" panose="02060603050605020204" pitchFamily="18" charset="0"/>
              </a:rPr>
              <a:t>CODENAME: HERO - DEMO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STORY BASED BULLETHELL ROGUELIKE RPG</a:t>
            </a:r>
          </a:p>
        </p:txBody>
      </p:sp>
    </p:spTree>
    <p:extLst>
      <p:ext uri="{BB962C8B-B14F-4D97-AF65-F5344CB8AC3E}">
        <p14:creationId xmlns:p14="http://schemas.microsoft.com/office/powerpoint/2010/main" val="70992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libri Light"/>
                <a:ea typeface="DejaVu Serif" panose="02060603050605020204" pitchFamily="18" charset="0"/>
                <a:cs typeface="DejaVu Serif" panose="02060603050605020204" pitchFamily="18" charset="0"/>
              </a:rPr>
              <a:t>Index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Kurzbeschreibung</a:t>
            </a:r>
          </a:p>
          <a:p>
            <a:r>
              <a:rPr lang="DE-AT" dirty="0"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Zieldefinition</a:t>
            </a:r>
          </a:p>
          <a:p>
            <a:r>
              <a:rPr lang="DE-AT" dirty="0"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Deadlines</a:t>
            </a:r>
          </a:p>
          <a:p>
            <a:r>
              <a:rPr lang="DE-AT" dirty="0"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Erfolgsfaktoren</a:t>
            </a:r>
          </a:p>
          <a:p>
            <a:r>
              <a:rPr lang="DE-AT" dirty="0"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Nutzwert</a:t>
            </a:r>
          </a:p>
          <a:p>
            <a:pPr lvl="1"/>
            <a:r>
              <a:rPr lang="DE-AT" dirty="0"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  <a:p>
            <a:r>
              <a:rPr lang="DE-AT" dirty="0"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Arbeitsteilung</a:t>
            </a:r>
          </a:p>
        </p:txBody>
      </p:sp>
    </p:spTree>
    <p:extLst>
      <p:ext uri="{BB962C8B-B14F-4D97-AF65-F5344CB8AC3E}">
        <p14:creationId xmlns:p14="http://schemas.microsoft.com/office/powerpoint/2010/main" val="420779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Calibri Light"/>
                <a:ea typeface="DejaVu Serif" panose="02060603050605020204" pitchFamily="18" charset="0"/>
                <a:cs typeface="DejaVu Serif" panose="02060603050605020204" pitchFamily="18" charset="0"/>
              </a:rPr>
              <a:t>Kurzbeschreibung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Der Spieler bewegt sich durch eine offene Spielwelt und kämpft gegen die dort angesiedelten Gegner. </a:t>
            </a:r>
          </a:p>
          <a:p>
            <a:r>
              <a:rPr lang="de-AT" dirty="0"/>
              <a:t>Während des Spiels wird der Charakter laufend stärker, man erhält bessere Ausrüstung und schaltet weitere Inhalte frei. </a:t>
            </a:r>
          </a:p>
          <a:p>
            <a:r>
              <a:rPr lang="de-AT"/>
              <a:t>Wird der Spieler besiegt, verliert er den aktuellen Charakter und muss von </a:t>
            </a:r>
            <a:r>
              <a:rPr lang="de-AT" dirty="0"/>
              <a:t>Vorne beginnen</a:t>
            </a:r>
            <a:r>
              <a:rPr lang="de-AT"/>
              <a:t>, behält</a:t>
            </a:r>
            <a:r>
              <a:rPr lang="DE-AT" dirty="0"/>
              <a:t>.</a:t>
            </a:r>
            <a:r>
              <a:rPr lang="de-AT"/>
              <a:t>allerdings seine Punkte um im späteren Verlauf des Spiels bestimmte </a:t>
            </a:r>
            <a:r>
              <a:rPr lang="de-AT" dirty="0"/>
              <a:t>Gegenstände freizuschalten.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434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libri Light"/>
                <a:ea typeface="DejaVu Serif" panose="02060603050605020204" pitchFamily="18" charset="0"/>
                <a:cs typeface="DejaVu Serif" panose="02060603050605020204" pitchFamily="18" charset="0"/>
              </a:rPr>
              <a:t>Zieldefinition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AT" dirty="0"/>
              <a:t>Letzter möglicher Termin: 17.01.2017 Benötigt:   </a:t>
            </a:r>
          </a:p>
          <a:p>
            <a:pPr lvl="1"/>
            <a:r>
              <a:rPr lang="de-AT" dirty="0"/>
              <a:t>1 Level mit 2 Ebenen </a:t>
            </a:r>
          </a:p>
          <a:p>
            <a:pPr lvl="1"/>
            <a:r>
              <a:rPr lang="de-AT" dirty="0"/>
              <a:t>1 Endgegner  </a:t>
            </a:r>
          </a:p>
          <a:p>
            <a:pPr lvl="1"/>
            <a:r>
              <a:rPr lang="de-AT" dirty="0"/>
              <a:t>2 Gegner</a:t>
            </a:r>
          </a:p>
          <a:p>
            <a:pPr lvl="1"/>
            <a:r>
              <a:rPr lang="de-AT" dirty="0"/>
              <a:t>1 Charakter </a:t>
            </a:r>
          </a:p>
          <a:p>
            <a:pPr lvl="1"/>
            <a:r>
              <a:rPr lang="de-AT" dirty="0"/>
              <a:t>1 Gegenstand Angriff)</a:t>
            </a:r>
          </a:p>
          <a:p>
            <a:r>
              <a:rPr lang="de-AT" dirty="0"/>
              <a:t>Prioritäten bei der Entwicklung: </a:t>
            </a:r>
          </a:p>
          <a:p>
            <a:pPr lvl="1"/>
            <a:r>
              <a:rPr lang="de-AT" dirty="0"/>
              <a:t>Level </a:t>
            </a:r>
          </a:p>
          <a:p>
            <a:pPr lvl="1"/>
            <a:r>
              <a:rPr lang="de-AT" dirty="0"/>
              <a:t>Bewegung (Kamera) </a:t>
            </a:r>
          </a:p>
          <a:p>
            <a:pPr lvl="1"/>
            <a:r>
              <a:rPr lang="de-AT" dirty="0"/>
              <a:t>Charakter </a:t>
            </a:r>
          </a:p>
          <a:p>
            <a:pPr lvl="2"/>
            <a:r>
              <a:rPr lang="de-AT" dirty="0"/>
              <a:t>Gegner </a:t>
            </a:r>
          </a:p>
          <a:p>
            <a:pPr lvl="2"/>
            <a:r>
              <a:rPr lang="de-AT" dirty="0"/>
              <a:t>Spieler </a:t>
            </a:r>
          </a:p>
          <a:p>
            <a:pPr lvl="2"/>
            <a:r>
              <a:rPr lang="de-AT" dirty="0"/>
              <a:t>Angriff </a:t>
            </a:r>
          </a:p>
          <a:p>
            <a:pPr lvl="2"/>
            <a:r>
              <a:rPr lang="de-AT" dirty="0"/>
              <a:t>Gegenstände</a:t>
            </a:r>
          </a:p>
          <a:p>
            <a:pPr lvl="2"/>
            <a:r>
              <a:rPr lang="de-AT" dirty="0"/>
              <a:t>Waffen</a:t>
            </a:r>
          </a:p>
        </p:txBody>
      </p:sp>
    </p:spTree>
    <p:extLst>
      <p:ext uri="{BB962C8B-B14F-4D97-AF65-F5344CB8AC3E}">
        <p14:creationId xmlns:p14="http://schemas.microsoft.com/office/powerpoint/2010/main" val="242302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libri Light"/>
                <a:ea typeface="DejaVu Serif" panose="02060603050605020204" pitchFamily="18" charset="0"/>
                <a:cs typeface="DejaVu Serif" panose="02060603050605020204" pitchFamily="18" charset="0"/>
              </a:rPr>
              <a:t>Grafik / Gameplay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AT" dirty="0"/>
              <a:t>Death Trash</a:t>
            </a:r>
          </a:p>
          <a:p>
            <a:pPr lvl="0"/>
            <a:r>
              <a:rPr lang="DE-AT" dirty="0" err="1"/>
              <a:t>Duelyst</a:t>
            </a:r>
            <a:endParaRPr lang="DE-AT" dirty="0"/>
          </a:p>
          <a:p>
            <a:pPr lvl="0"/>
            <a:r>
              <a:rPr lang="DE-AT" dirty="0" err="1"/>
              <a:t>Dungeon</a:t>
            </a:r>
            <a:r>
              <a:rPr lang="DE-AT" dirty="0"/>
              <a:t> </a:t>
            </a:r>
            <a:r>
              <a:rPr lang="DE-AT" dirty="0" err="1"/>
              <a:t>Souls</a:t>
            </a:r>
            <a:endParaRPr lang="DE-AT" dirty="0"/>
          </a:p>
          <a:p>
            <a:pPr lvl="0"/>
            <a:r>
              <a:rPr lang="DE-AT" dirty="0"/>
              <a:t>Enter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Gungeon</a:t>
            </a:r>
            <a:endParaRPr lang="DE-AT" dirty="0"/>
          </a:p>
          <a:p>
            <a:pPr lvl="0"/>
            <a:r>
              <a:rPr lang="DE-AT" dirty="0"/>
              <a:t>Realm of the Mad God</a:t>
            </a:r>
          </a:p>
          <a:p>
            <a:pPr lvl="0"/>
            <a:r>
              <a:rPr lang="DE-AT" dirty="0" err="1"/>
              <a:t>Rivals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Aether</a:t>
            </a:r>
            <a:endParaRPr lang="DE-AT" dirty="0"/>
          </a:p>
          <a:p>
            <a:pPr lvl="0"/>
            <a:r>
              <a:rPr lang="DE-AT" dirty="0" err="1"/>
              <a:t>Stardew</a:t>
            </a:r>
            <a:r>
              <a:rPr lang="DE-AT" dirty="0"/>
              <a:t> Valley</a:t>
            </a:r>
          </a:p>
          <a:p>
            <a:pPr lvl="0"/>
            <a:r>
              <a:rPr lang="DE-AT" dirty="0"/>
              <a:t>Titan </a:t>
            </a:r>
            <a:r>
              <a:rPr lang="DE-AT" dirty="0" err="1"/>
              <a:t>Souls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652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Deadlines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Demo Version</a:t>
            </a:r>
          </a:p>
          <a:p>
            <a:pPr lvl="1"/>
            <a:r>
              <a:rPr lang="de-AT" dirty="0"/>
              <a:t>Empfohlener Termin: 10.01.2017</a:t>
            </a:r>
          </a:p>
          <a:p>
            <a:pPr lvl="1"/>
            <a:r>
              <a:rPr lang="de-AT" dirty="0"/>
              <a:t>Letzter möglicher Termin: 17.01.2017 </a:t>
            </a:r>
          </a:p>
          <a:p>
            <a:r>
              <a:rPr lang="de-AT" dirty="0"/>
              <a:t>Prototyp ohne Content</a:t>
            </a:r>
          </a:p>
          <a:p>
            <a:pPr lvl="1"/>
            <a:r>
              <a:rPr lang="de-AT" dirty="0"/>
              <a:t>4 - 8 Wochen? (Mitte - Ende November)</a:t>
            </a:r>
          </a:p>
          <a:p>
            <a:r>
              <a:rPr lang="de-AT" dirty="0"/>
              <a:t>Prototyp mit Content</a:t>
            </a:r>
          </a:p>
          <a:p>
            <a:pPr lvl="1"/>
            <a:r>
              <a:rPr lang="de-AT" dirty="0"/>
              <a:t>2 – 4 Wochen? (Mitte - Ende Dezember)</a:t>
            </a:r>
          </a:p>
        </p:txBody>
      </p:sp>
    </p:spTree>
    <p:extLst>
      <p:ext uri="{BB962C8B-B14F-4D97-AF65-F5344CB8AC3E}">
        <p14:creationId xmlns:p14="http://schemas.microsoft.com/office/powerpoint/2010/main" val="13636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Calibri Light"/>
                <a:ea typeface="DejaVu Serif" panose="02060603050605020204" pitchFamily="18" charset="0"/>
                <a:cs typeface="DejaVu Serif" panose="02060603050605020204" pitchFamily="18" charset="0"/>
              </a:rPr>
              <a:t>Kosten / Gewinn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AT" dirty="0"/>
              <a:t>Unity ( &gt; 100.000€ / Jahr)</a:t>
            </a:r>
          </a:p>
          <a:p>
            <a:r>
              <a:rPr lang="DE-AT" dirty="0"/>
              <a:t>Realm of the Mad God 1.700.000 Spieler (Gratis)</a:t>
            </a:r>
          </a:p>
          <a:p>
            <a:pPr lvl="1"/>
            <a:r>
              <a:rPr lang="DE-AT" dirty="0"/>
              <a:t>80% User Score</a:t>
            </a:r>
          </a:p>
          <a:p>
            <a:pPr lvl="1"/>
            <a:r>
              <a:rPr lang="DE-AT" dirty="0"/>
              <a:t>Viele Spieler wünschen sich ein besseres Spiel</a:t>
            </a:r>
          </a:p>
          <a:p>
            <a:pPr lvl="1"/>
            <a:r>
              <a:rPr lang="DE-AT" dirty="0"/>
              <a:t>Pay2Win</a:t>
            </a:r>
          </a:p>
          <a:p>
            <a:r>
              <a:rPr lang="DE-AT" dirty="0"/>
              <a:t>Titan </a:t>
            </a:r>
            <a:r>
              <a:rPr lang="DE-AT" dirty="0" err="1"/>
              <a:t>Souls</a:t>
            </a:r>
            <a:r>
              <a:rPr lang="DE-AT" dirty="0"/>
              <a:t> 170.000 Spieler (14.99€)</a:t>
            </a:r>
          </a:p>
          <a:p>
            <a:r>
              <a:rPr lang="DE-AT" dirty="0" err="1"/>
              <a:t>Dungeon</a:t>
            </a:r>
            <a:r>
              <a:rPr lang="DE-AT" dirty="0"/>
              <a:t> </a:t>
            </a:r>
            <a:r>
              <a:rPr lang="DE-AT" dirty="0" err="1"/>
              <a:t>Souls</a:t>
            </a:r>
            <a:r>
              <a:rPr lang="DE-AT" dirty="0"/>
              <a:t> 35.000 Spieler (12.99€)</a:t>
            </a:r>
          </a:p>
          <a:p>
            <a:r>
              <a:rPr lang="DE-AT" dirty="0"/>
              <a:t>Enter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Gungeon</a:t>
            </a:r>
            <a:r>
              <a:rPr lang="DE-AT" dirty="0"/>
              <a:t> 414.000 Spieler (14.99€)</a:t>
            </a:r>
          </a:p>
          <a:p>
            <a:r>
              <a:rPr lang="DE-AT" dirty="0"/>
              <a:t>Skins</a:t>
            </a:r>
          </a:p>
          <a:p>
            <a:pPr lvl="1"/>
            <a:r>
              <a:rPr lang="DE-AT" dirty="0"/>
              <a:t>Characters</a:t>
            </a:r>
          </a:p>
          <a:p>
            <a:pPr lvl="1"/>
            <a:r>
              <a:rPr lang="DE-AT" dirty="0"/>
              <a:t>Items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075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Filip Djordjevic</a:t>
            </a:r>
          </a:p>
          <a:p>
            <a:r>
              <a:rPr lang="DE-DE" dirty="0"/>
              <a:t>Markus Reichl</a:t>
            </a:r>
          </a:p>
          <a:p>
            <a:r>
              <a:rPr lang="DE-DE" dirty="0"/>
              <a:t>Burak Tekin</a:t>
            </a:r>
          </a:p>
          <a:p>
            <a:r>
              <a:rPr lang="DE-DE" dirty="0"/>
              <a:t>Florian Wellner</a:t>
            </a:r>
          </a:p>
        </p:txBody>
      </p:sp>
    </p:spTree>
    <p:extLst>
      <p:ext uri="{BB962C8B-B14F-4D97-AF65-F5344CB8AC3E}">
        <p14:creationId xmlns:p14="http://schemas.microsoft.com/office/powerpoint/2010/main" val="350718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Breitbild</PresentationFormat>
  <Paragraphs>68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</vt:lpstr>
      <vt:lpstr>CODENAME: HERO - DEMO</vt:lpstr>
      <vt:lpstr>Index</vt:lpstr>
      <vt:lpstr>Kurzbeschreibung</vt:lpstr>
      <vt:lpstr>Zieldefinition</vt:lpstr>
      <vt:lpstr>Grafik / Gameplay</vt:lpstr>
      <vt:lpstr>Deadlines</vt:lpstr>
      <vt:lpstr>Kosten / Gewinn</vt:lpstr>
      <vt:lpstr>Das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HERO</dc:title>
  <dc:creator>Markus Re1</dc:creator>
  <cp:lastModifiedBy>Markus Re1</cp:lastModifiedBy>
  <cp:revision>19</cp:revision>
  <dcterms:created xsi:type="dcterms:W3CDTF">2016-09-23T05:06:21Z</dcterms:created>
  <dcterms:modified xsi:type="dcterms:W3CDTF">2016-09-25T16:15:50Z</dcterms:modified>
</cp:coreProperties>
</file>