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65" r:id="rId6"/>
    <p:sldId id="264" r:id="rId7"/>
    <p:sldId id="263" r:id="rId8"/>
    <p:sldId id="25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5BD08-9176-454C-BA7E-F69ACBDCE918}" type="datetimeFigureOut">
              <a:rPr lang="de-DE"/>
              <a:t>27.09.2016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E2D04-15C4-4177-9014-09E8AC06E589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56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96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31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4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~ 40.000€</a:t>
            </a:r>
            <a:r>
              <a:rPr lang="de-AT" baseline="0" dirty="0"/>
              <a:t> an Gehältern im Falle einer Auszahlung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36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592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40704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162955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80555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0744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88819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489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109187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442803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477700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00180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307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CODENAME: HERO - DEMO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latin typeface="Gill Sans MT (Überschriften)"/>
                <a:ea typeface="Open Sans" panose="020B0606030504020204" pitchFamily="34" charset="0"/>
                <a:cs typeface="Open Sans" panose="020B0606030504020204" pitchFamily="34" charset="0"/>
              </a:rPr>
              <a:t>A STORY BASED BULLETHELL ROGUELIKE RPG</a:t>
            </a:r>
          </a:p>
        </p:txBody>
      </p:sp>
    </p:spTree>
    <p:extLst>
      <p:ext uri="{BB962C8B-B14F-4D97-AF65-F5344CB8AC3E}">
        <p14:creationId xmlns:p14="http://schemas.microsoft.com/office/powerpoint/2010/main" val="7099227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CODENAME: HERO – DEMO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/>
              <a:t>Filip Djordjevic</a:t>
            </a:r>
          </a:p>
          <a:p>
            <a:r>
              <a:rPr lang="de-AT" dirty="0"/>
              <a:t>Markus Reichl</a:t>
            </a:r>
          </a:p>
          <a:p>
            <a:r>
              <a:rPr lang="de-AT" dirty="0"/>
              <a:t>Burak Tekin</a:t>
            </a:r>
          </a:p>
          <a:p>
            <a:r>
              <a:rPr lang="de-AT" dirty="0"/>
              <a:t>Florian Wellner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AT" dirty="0"/>
              <a:t>A BULLETHELL ROGUELIKE RPG</a:t>
            </a:r>
          </a:p>
        </p:txBody>
      </p:sp>
    </p:spTree>
    <p:extLst>
      <p:ext uri="{BB962C8B-B14F-4D97-AF65-F5344CB8AC3E}">
        <p14:creationId xmlns:p14="http://schemas.microsoft.com/office/powerpoint/2010/main" val="20252113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Beschreibung</a:t>
            </a:r>
            <a:endParaRPr lang="DE-AT" dirty="0">
              <a:latin typeface="Gill Sans MT (Textkörper)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Zieldefinition</a:t>
            </a:r>
          </a:p>
          <a:p>
            <a:pPr lvl="1"/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Prioritäten</a:t>
            </a:r>
          </a:p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  <a:endParaRPr lang="DE-AT" dirty="0">
              <a:latin typeface="Gill Sans MT (Textkörper)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Deadlines</a:t>
            </a:r>
          </a:p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Nutzwert</a:t>
            </a:r>
          </a:p>
          <a:p>
            <a:pPr lvl="1"/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42077937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Beschreibung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latin typeface="Gill Sans MT (Textkörper)"/>
              </a:rPr>
              <a:t>Gameplay</a:t>
            </a:r>
          </a:p>
          <a:p>
            <a:pPr lvl="1"/>
            <a:r>
              <a:rPr lang="de-AT" dirty="0">
                <a:latin typeface="Gill Sans MT (Textkörper)"/>
              </a:rPr>
              <a:t>Top-Down</a:t>
            </a:r>
          </a:p>
          <a:p>
            <a:pPr lvl="1"/>
            <a:r>
              <a:rPr lang="de-AT" dirty="0">
                <a:latin typeface="Gill Sans MT (Textkörper)"/>
              </a:rPr>
              <a:t>Roguelike</a:t>
            </a:r>
          </a:p>
          <a:p>
            <a:pPr lvl="1"/>
            <a:r>
              <a:rPr lang="de-AT" dirty="0">
                <a:latin typeface="Gill Sans MT (Textkörper)"/>
              </a:rPr>
              <a:t>Bullethell</a:t>
            </a:r>
          </a:p>
          <a:p>
            <a:r>
              <a:rPr lang="de-AT" dirty="0">
                <a:latin typeface="Gill Sans MT (Textkörper)"/>
              </a:rPr>
              <a:t>Grafik</a:t>
            </a:r>
          </a:p>
          <a:p>
            <a:pPr lvl="1"/>
            <a:r>
              <a:rPr lang="de-AT" dirty="0">
                <a:latin typeface="Gill Sans MT (Textkörper)"/>
              </a:rPr>
              <a:t>Pixel Elemente		(64/128)</a:t>
            </a:r>
          </a:p>
          <a:p>
            <a:pPr lvl="1"/>
            <a:r>
              <a:rPr lang="de-AT" dirty="0">
                <a:latin typeface="Gill Sans MT (Textkörper)"/>
              </a:rPr>
              <a:t>Hochauflösende Umgebung</a:t>
            </a:r>
          </a:p>
        </p:txBody>
      </p:sp>
    </p:spTree>
    <p:extLst>
      <p:ext uri="{BB962C8B-B14F-4D97-AF65-F5344CB8AC3E}">
        <p14:creationId xmlns:p14="http://schemas.microsoft.com/office/powerpoint/2010/main" val="12943403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Zieldefinition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1 Level mit 2 Ebenen </a:t>
            </a:r>
          </a:p>
          <a:p>
            <a:r>
              <a:rPr lang="de-AT" dirty="0"/>
              <a:t>2 Gegner</a:t>
            </a:r>
          </a:p>
          <a:p>
            <a:r>
              <a:rPr lang="de-AT" dirty="0"/>
              <a:t>1 Endgegner  </a:t>
            </a:r>
          </a:p>
          <a:p>
            <a:r>
              <a:rPr lang="de-AT" dirty="0"/>
              <a:t>1 Charakter </a:t>
            </a:r>
          </a:p>
          <a:p>
            <a:r>
              <a:rPr lang="de-AT" dirty="0"/>
              <a:t>1 Gegenstand (Angriff)</a:t>
            </a:r>
          </a:p>
        </p:txBody>
      </p:sp>
    </p:spTree>
    <p:extLst>
      <p:ext uri="{BB962C8B-B14F-4D97-AF65-F5344CB8AC3E}">
        <p14:creationId xmlns:p14="http://schemas.microsoft.com/office/powerpoint/2010/main" val="24230275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Prioritäten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Basis</a:t>
            </a:r>
          </a:p>
          <a:p>
            <a:r>
              <a:rPr lang="de-AT" dirty="0"/>
              <a:t>Bewegung </a:t>
            </a:r>
          </a:p>
          <a:p>
            <a:r>
              <a:rPr lang="de-AT" dirty="0"/>
              <a:t>Charakter </a:t>
            </a:r>
          </a:p>
          <a:p>
            <a:pPr lvl="1"/>
            <a:r>
              <a:rPr lang="de-AT" dirty="0"/>
              <a:t>Gegner </a:t>
            </a:r>
          </a:p>
          <a:p>
            <a:pPr lvl="1"/>
            <a:r>
              <a:rPr lang="de-AT" dirty="0"/>
              <a:t>Spieler </a:t>
            </a:r>
          </a:p>
          <a:p>
            <a:pPr lvl="1"/>
            <a:r>
              <a:rPr lang="de-AT" dirty="0"/>
              <a:t>Angriff </a:t>
            </a:r>
          </a:p>
          <a:p>
            <a:r>
              <a:rPr lang="de-AT" dirty="0"/>
              <a:t>Gegenstände</a:t>
            </a:r>
          </a:p>
          <a:p>
            <a:pPr lvl="1"/>
            <a:r>
              <a:rPr lang="de-AT" dirty="0"/>
              <a:t>Waffen</a:t>
            </a:r>
          </a:p>
        </p:txBody>
      </p:sp>
    </p:spTree>
    <p:extLst>
      <p:ext uri="{BB962C8B-B14F-4D97-AF65-F5344CB8AC3E}">
        <p14:creationId xmlns:p14="http://schemas.microsoft.com/office/powerpoint/2010/main" val="25978717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Filip Djordjevic</a:t>
            </a:r>
          </a:p>
          <a:p>
            <a:pPr lvl="1"/>
            <a:r>
              <a:rPr lang="de-DE" dirty="0"/>
              <a:t>Sounddesign</a:t>
            </a:r>
            <a:endParaRPr lang="DE-DE" dirty="0"/>
          </a:p>
          <a:p>
            <a:r>
              <a:rPr lang="DE-DE" dirty="0"/>
              <a:t>Markus Reichl</a:t>
            </a:r>
          </a:p>
          <a:p>
            <a:pPr lvl="1"/>
            <a:r>
              <a:rPr lang="de-DE" dirty="0"/>
              <a:t>Grafik / Entwicklung</a:t>
            </a:r>
            <a:endParaRPr lang="DE-DE" dirty="0"/>
          </a:p>
          <a:p>
            <a:r>
              <a:rPr lang="DE-DE" dirty="0"/>
              <a:t>Burak Tekin</a:t>
            </a:r>
          </a:p>
          <a:p>
            <a:pPr lvl="1"/>
            <a:r>
              <a:rPr lang="de-DE" dirty="0"/>
              <a:t>Grafik</a:t>
            </a:r>
            <a:endParaRPr lang="DE-DE" dirty="0"/>
          </a:p>
          <a:p>
            <a:r>
              <a:rPr lang="DE-DE" dirty="0"/>
              <a:t>Florian Wellner</a:t>
            </a:r>
          </a:p>
          <a:p>
            <a:pPr lvl="1"/>
            <a:r>
              <a:rPr lang="de-DE" dirty="0"/>
              <a:t>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1864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Deadlines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Demo Version</a:t>
            </a:r>
          </a:p>
          <a:p>
            <a:pPr lvl="1"/>
            <a:r>
              <a:rPr lang="de-AT" dirty="0"/>
              <a:t>Geplanter Termin: 10.01.2017</a:t>
            </a:r>
          </a:p>
          <a:p>
            <a:pPr lvl="1"/>
            <a:r>
              <a:rPr lang="de-AT" dirty="0"/>
              <a:t>Letztmöglicher Termin: 17.01.2017 </a:t>
            </a:r>
          </a:p>
          <a:p>
            <a:r>
              <a:rPr lang="de-AT" dirty="0"/>
              <a:t>Prototyp</a:t>
            </a:r>
          </a:p>
          <a:p>
            <a:pPr lvl="1"/>
            <a:r>
              <a:rPr lang="de-AT" dirty="0"/>
              <a:t>4 - 8 Wochen (Mitte - Ende November)</a:t>
            </a:r>
          </a:p>
          <a:p>
            <a:r>
              <a:rPr lang="de-AT" dirty="0"/>
              <a:t>Demo nach Mindestanforderungen</a:t>
            </a:r>
          </a:p>
          <a:p>
            <a:pPr lvl="1"/>
            <a:r>
              <a:rPr lang="de-AT" dirty="0"/>
              <a:t>2 – 4 Wochen (Mitte - Ende Dezember)</a:t>
            </a:r>
          </a:p>
        </p:txBody>
      </p:sp>
    </p:spTree>
    <p:extLst>
      <p:ext uri="{BB962C8B-B14F-4D97-AF65-F5344CB8AC3E}">
        <p14:creationId xmlns:p14="http://schemas.microsoft.com/office/powerpoint/2010/main" val="13636864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Nutzwert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AT" dirty="0"/>
              <a:t>Kosten</a:t>
            </a:r>
            <a:endParaRPr lang="DE-AT" dirty="0"/>
          </a:p>
          <a:p>
            <a:pPr lvl="1"/>
            <a:r>
              <a:rPr lang="DE-AT" dirty="0"/>
              <a:t>Unity (erst ab Umsatz &gt; 100.000€ / Jahr)</a:t>
            </a:r>
          </a:p>
          <a:p>
            <a:r>
              <a:rPr lang="de-AT" dirty="0"/>
              <a:t>Gewinn					=&gt; Umsatz in €</a:t>
            </a:r>
            <a:endParaRPr lang="DE-AT" dirty="0"/>
          </a:p>
          <a:p>
            <a:pPr lvl="1"/>
            <a:r>
              <a:rPr lang="DE-AT" dirty="0"/>
              <a:t>Realm of the Mad God 1.700.000 Spieler 	</a:t>
            </a:r>
            <a:r>
              <a:rPr lang="de-AT" dirty="0"/>
              <a:t>(Gratis)</a:t>
            </a:r>
            <a:r>
              <a:rPr lang="DE-AT" dirty="0"/>
              <a:t>	=&gt; ~ 1.360.000</a:t>
            </a:r>
            <a:endParaRPr lang="de-AT" dirty="0"/>
          </a:p>
          <a:p>
            <a:pPr lvl="2"/>
            <a:r>
              <a:rPr lang="DE-AT" dirty="0"/>
              <a:t>Kostenpflichtiger Inhalt</a:t>
            </a:r>
          </a:p>
          <a:p>
            <a:pPr lvl="2"/>
            <a:r>
              <a:rPr lang="DE-AT" dirty="0"/>
              <a:t>Viele Spieler wünschen sich ein besseres Spiel</a:t>
            </a:r>
          </a:p>
          <a:p>
            <a:pPr lvl="1"/>
            <a:r>
              <a:rPr lang="DE-AT" dirty="0"/>
              <a:t>Titan Souls 170.000 Spieler (14.99€)		=&gt; ~ 1.650.000</a:t>
            </a:r>
          </a:p>
          <a:p>
            <a:pPr lvl="1"/>
            <a:r>
              <a:rPr lang="DE-AT" dirty="0"/>
              <a:t>Dungeon Souls 35.000 Spieler (12.99€)		=&gt; ~ 300.000</a:t>
            </a:r>
          </a:p>
          <a:p>
            <a:pPr lvl="1"/>
            <a:r>
              <a:rPr lang="DE-AT" dirty="0"/>
              <a:t>Enter the Gungeon 414.000 Spieler (14.99€)	=&gt; ~ 4.095.000</a:t>
            </a:r>
          </a:p>
        </p:txBody>
      </p:sp>
    </p:spTree>
    <p:extLst>
      <p:ext uri="{BB962C8B-B14F-4D97-AF65-F5344CB8AC3E}">
        <p14:creationId xmlns:p14="http://schemas.microsoft.com/office/powerpoint/2010/main" val="105075746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Marketing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Einmalkauf</a:t>
            </a:r>
          </a:p>
          <a:p>
            <a:r>
              <a:rPr lang="de-AT" dirty="0"/>
              <a:t>Mikro Transaktionen</a:t>
            </a:r>
          </a:p>
          <a:p>
            <a:r>
              <a:rPr lang="DE-AT" dirty="0"/>
              <a:t>Kostenpflichtige Inhalte</a:t>
            </a:r>
          </a:p>
          <a:p>
            <a:pPr lvl="1"/>
            <a:r>
              <a:rPr lang="DE-AT" dirty="0"/>
              <a:t>Charaktere</a:t>
            </a:r>
          </a:p>
          <a:p>
            <a:pPr lvl="1"/>
            <a:r>
              <a:rPr lang="de-AT" dirty="0"/>
              <a:t>Gegenstände</a:t>
            </a:r>
          </a:p>
          <a:p>
            <a:pPr lvl="1"/>
            <a:r>
              <a:rPr lang="de-AT" dirty="0"/>
              <a:t>Alternative Erscheinungsbilder</a:t>
            </a:r>
          </a:p>
        </p:txBody>
      </p:sp>
    </p:spTree>
    <p:extLst>
      <p:ext uri="{BB962C8B-B14F-4D97-AF65-F5344CB8AC3E}">
        <p14:creationId xmlns:p14="http://schemas.microsoft.com/office/powerpoint/2010/main" val="34788265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150</Words>
  <Application>Microsoft Office PowerPoint</Application>
  <PresentationFormat>Breitbild</PresentationFormat>
  <Paragraphs>78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Serif</vt:lpstr>
      <vt:lpstr>Gill Sans MT</vt:lpstr>
      <vt:lpstr>Gill Sans MT (Textkörper)</vt:lpstr>
      <vt:lpstr>Gill Sans MT (Überschriften)</vt:lpstr>
      <vt:lpstr>Open Sans</vt:lpstr>
      <vt:lpstr>Paket</vt:lpstr>
      <vt:lpstr>CODENAME: HERO - DEMO</vt:lpstr>
      <vt:lpstr>INHALT</vt:lpstr>
      <vt:lpstr>Beschreibung</vt:lpstr>
      <vt:lpstr>Zieldefinition</vt:lpstr>
      <vt:lpstr>Prioritäten</vt:lpstr>
      <vt:lpstr>Team</vt:lpstr>
      <vt:lpstr>Deadlines</vt:lpstr>
      <vt:lpstr>Nutzwert</vt:lpstr>
      <vt:lpstr>Marketing</vt:lpstr>
      <vt:lpstr>CODENAME: HERO –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CODENAME: HERO</dc:title>
  <dc:creator>Markus Re1</dc:creator>
  <cp:lastModifiedBy>Markus Re1</cp:lastModifiedBy>
  <cp:revision>61</cp:revision>
  <dcterms:created xsi:type="dcterms:W3CDTF">2016-09-23T05:06:21Z</dcterms:created>
  <dcterms:modified xsi:type="dcterms:W3CDTF">2016-09-27T11:16:28Z</dcterms:modified>
</cp:coreProperties>
</file>