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97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114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71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493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01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9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45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166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50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841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08D9-7444-4DFB-8F1F-9B0CBC03251A}" type="datetimeFigureOut">
              <a:rPr lang="de-AT" smtClean="0"/>
              <a:t>23.09.2016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87B5-F327-4C4B-A2E4-BD2B28FD27B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1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atin typeface="DejaVu Serif" panose="02060603050605020204" pitchFamily="18" charset="0"/>
                <a:ea typeface="DejaVu Serif" panose="02060603050605020204" pitchFamily="18" charset="0"/>
                <a:cs typeface="DejaVu Serif" panose="02060603050605020204" pitchFamily="18" charset="0"/>
              </a:rPr>
              <a:t>CODENAME: HERO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A </a:t>
            </a:r>
            <a:r>
              <a:rPr lang="de-AT" dirty="0" err="1"/>
              <a:t>bullethell</a:t>
            </a:r>
            <a:r>
              <a:rPr lang="de-AT" dirty="0"/>
              <a:t> </a:t>
            </a:r>
            <a:r>
              <a:rPr lang="de-AT" dirty="0" err="1"/>
              <a:t>rougelike</a:t>
            </a:r>
            <a:r>
              <a:rPr lang="de-AT" dirty="0"/>
              <a:t> RPG</a:t>
            </a:r>
          </a:p>
        </p:txBody>
      </p:sp>
    </p:spTree>
    <p:extLst>
      <p:ext uri="{BB962C8B-B14F-4D97-AF65-F5344CB8AC3E}">
        <p14:creationId xmlns:p14="http://schemas.microsoft.com/office/powerpoint/2010/main" val="7099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Serif</vt:lpstr>
      <vt:lpstr>Office</vt:lpstr>
      <vt:lpstr>CODENAME: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HERO</dc:title>
  <dc:creator>Markus Re1</dc:creator>
  <cp:lastModifiedBy>Markus Re1</cp:lastModifiedBy>
  <cp:revision>1</cp:revision>
  <dcterms:created xsi:type="dcterms:W3CDTF">2016-09-23T05:06:21Z</dcterms:created>
  <dcterms:modified xsi:type="dcterms:W3CDTF">2016-09-23T09:32:30Z</dcterms:modified>
</cp:coreProperties>
</file>