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47" r:id="rId2"/>
    <p:sldId id="672" r:id="rId3"/>
    <p:sldId id="718" r:id="rId4"/>
    <p:sldId id="740" r:id="rId5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000000"/>
    <a:srgbClr val="03B4BD"/>
    <a:srgbClr val="0065BD"/>
    <a:srgbClr val="C0C0C0"/>
    <a:srgbClr val="41BEFF"/>
    <a:srgbClr val="FF8000"/>
    <a:srgbClr val="CB6C1D"/>
    <a:srgbClr val="ECE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70326" autoAdjust="0"/>
  </p:normalViewPr>
  <p:slideViewPr>
    <p:cSldViewPr>
      <p:cViewPr varScale="1">
        <p:scale>
          <a:sx n="79" d="100"/>
          <a:sy n="79" d="100"/>
        </p:scale>
        <p:origin x="840" y="51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120" y="63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53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9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46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8252149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 noProof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220506 Fichtl Information Extraction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DE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220506 Fichtl Information Extraction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2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DE" noProof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220506 Fichtl Information Extraction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81" r:id="rId4"/>
    <p:sldLayoutId id="2147483766" r:id="rId5"/>
    <p:sldLayoutId id="2147483767" r:id="rId6"/>
    <p:sldLayoutId id="2147483768" r:id="rId7"/>
    <p:sldLayoutId id="2147483780" r:id="rId8"/>
    <p:sldLayoutId id="2147483769" r:id="rId9"/>
    <p:sldLayoutId id="2147483771" r:id="rId10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DialogFlow</a:t>
            </a:r>
            <a:r>
              <a:rPr lang="en-US" dirty="0"/>
              <a:t> Agent: Time Travel Media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Alexander Fichtl, </a:t>
            </a:r>
            <a:r>
              <a:rPr lang="en-AU" dirty="0" err="1"/>
              <a:t>Basak</a:t>
            </a:r>
            <a:r>
              <a:rPr lang="en-AU" dirty="0"/>
              <a:t> </a:t>
            </a:r>
            <a:r>
              <a:rPr lang="en-AU" dirty="0" err="1"/>
              <a:t>Sevval</a:t>
            </a:r>
            <a:r>
              <a:rPr lang="en-AU" dirty="0"/>
              <a:t>, Jochen </a:t>
            </a:r>
            <a:r>
              <a:rPr lang="en-AU" dirty="0" err="1"/>
              <a:t>Madler</a:t>
            </a:r>
            <a:r>
              <a:rPr lang="en-AU" dirty="0"/>
              <a:t>, Maximilian Leon, 08.07.2022, CAI Workshop</a:t>
            </a: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5440" y="1052736"/>
            <a:ext cx="11523135" cy="5400675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pPr lvl="2"/>
            <a:r>
              <a:rPr lang="en-US" dirty="0"/>
              <a:t>Motivation</a:t>
            </a:r>
          </a:p>
          <a:p>
            <a:pPr lvl="2"/>
            <a:r>
              <a:rPr lang="en-US" dirty="0"/>
              <a:t>Functionalities</a:t>
            </a:r>
          </a:p>
          <a:p>
            <a:pPr lvl="2"/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Implementation</a:t>
            </a:r>
          </a:p>
          <a:p>
            <a:pPr lvl="2"/>
            <a:r>
              <a:rPr lang="en-US" dirty="0" err="1"/>
              <a:t>DialogFlow</a:t>
            </a:r>
            <a:endParaRPr lang="en-US" dirty="0"/>
          </a:p>
          <a:p>
            <a:pPr lvl="2"/>
            <a:r>
              <a:rPr lang="en-US" dirty="0"/>
              <a:t>Webhooks</a:t>
            </a:r>
          </a:p>
          <a:p>
            <a:pPr lvl="2"/>
            <a:r>
              <a:rPr lang="en-US" dirty="0"/>
              <a:t>Queries</a:t>
            </a:r>
          </a:p>
          <a:p>
            <a:pPr marL="98425" lvl="1" indent="0">
              <a:buNone/>
            </a:pPr>
            <a:endParaRPr lang="en-US" dirty="0"/>
          </a:p>
          <a:p>
            <a:r>
              <a:rPr lang="en-GB" b="1" dirty="0"/>
              <a:t>Future Steps</a:t>
            </a:r>
          </a:p>
          <a:p>
            <a:pPr lvl="2">
              <a:buClrTx/>
            </a:pPr>
            <a:r>
              <a:rPr lang="en-US" dirty="0">
                <a:ea typeface="+mn-ea"/>
              </a:rPr>
              <a:t>…</a:t>
            </a:r>
            <a:endParaRPr lang="en-US" kern="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5C33C80-721E-8B9E-B61E-43536744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75" y="6569075"/>
            <a:ext cx="5761038" cy="288925"/>
          </a:xfrm>
        </p:spPr>
        <p:txBody>
          <a:bodyPr/>
          <a:lstStyle/>
          <a:p>
            <a:r>
              <a:rPr lang="en-AU" dirty="0"/>
              <a:t>Fichtl, </a:t>
            </a:r>
            <a:r>
              <a:rPr lang="en-AU" dirty="0" err="1"/>
              <a:t>Sevval</a:t>
            </a:r>
            <a:r>
              <a:rPr lang="en-AU" dirty="0"/>
              <a:t>, </a:t>
            </a:r>
            <a:r>
              <a:rPr lang="en-AU" dirty="0" err="1"/>
              <a:t>Madler</a:t>
            </a:r>
            <a:r>
              <a:rPr lang="en-AU" dirty="0"/>
              <a:t>, Leon – CAI </a:t>
            </a:r>
            <a:r>
              <a:rPr lang="en-AU" dirty="0" err="1"/>
              <a:t>Agent:Time</a:t>
            </a:r>
            <a:r>
              <a:rPr lang="en-AU" dirty="0"/>
              <a:t> Travel Media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813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EE6FCDD-D08A-4F63-9C13-E259FA0C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12873"/>
            <a:ext cx="11523133" cy="54006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schemeClr val="tx1"/>
                </a:solidFill>
              </a:rPr>
              <a:t>xyz</a:t>
            </a:r>
            <a:endParaRPr lang="en-GB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tx1"/>
              </a:solidFill>
            </a:endParaRPr>
          </a:p>
          <a:p>
            <a:pPr marL="642937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xyz</a:t>
            </a:r>
            <a:endParaRPr lang="en-GB" dirty="0">
              <a:solidFill>
                <a:schemeClr val="tx1"/>
              </a:solidFill>
            </a:endParaRPr>
          </a:p>
          <a:p>
            <a:pPr marL="0" indent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516F11C-779B-CBBB-B6B0-81DBC1FB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75" y="6569075"/>
            <a:ext cx="5761038" cy="288925"/>
          </a:xfrm>
        </p:spPr>
        <p:txBody>
          <a:bodyPr/>
          <a:lstStyle/>
          <a:p>
            <a:r>
              <a:rPr lang="en-AU" dirty="0"/>
              <a:t>Fichtl, </a:t>
            </a:r>
            <a:r>
              <a:rPr lang="en-AU" dirty="0" err="1"/>
              <a:t>Sevval</a:t>
            </a:r>
            <a:r>
              <a:rPr lang="en-AU" dirty="0"/>
              <a:t>, </a:t>
            </a:r>
            <a:r>
              <a:rPr lang="en-AU" dirty="0" err="1"/>
              <a:t>Madler</a:t>
            </a:r>
            <a:r>
              <a:rPr lang="en-AU" dirty="0"/>
              <a:t>, Leon – CAI </a:t>
            </a:r>
            <a:r>
              <a:rPr lang="en-AU" dirty="0" err="1"/>
              <a:t>Agent:Time</a:t>
            </a:r>
            <a:r>
              <a:rPr lang="en-AU" dirty="0"/>
              <a:t> Travel Media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4489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Motivation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EE6FCDD-D08A-4F63-9C13-E259FA0C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12873"/>
            <a:ext cx="11523133" cy="54006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xyz</a:t>
            </a:r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AA106CB-2CC0-E7C9-9167-ED7A0A3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75" y="6569075"/>
            <a:ext cx="5761038" cy="288925"/>
          </a:xfrm>
        </p:spPr>
        <p:txBody>
          <a:bodyPr/>
          <a:lstStyle/>
          <a:p>
            <a:r>
              <a:rPr lang="en-AU" dirty="0"/>
              <a:t>Fichtl, </a:t>
            </a:r>
            <a:r>
              <a:rPr lang="en-AU" dirty="0" err="1"/>
              <a:t>Sevval</a:t>
            </a:r>
            <a:r>
              <a:rPr lang="en-AU" dirty="0"/>
              <a:t>, </a:t>
            </a:r>
            <a:r>
              <a:rPr lang="en-AU" dirty="0" err="1"/>
              <a:t>Madler</a:t>
            </a:r>
            <a:r>
              <a:rPr lang="en-AU" dirty="0"/>
              <a:t>, Leon – CAI </a:t>
            </a:r>
            <a:r>
              <a:rPr lang="en-AU" dirty="0" err="1"/>
              <a:t>Agent:Time</a:t>
            </a:r>
            <a:r>
              <a:rPr lang="en-AU" dirty="0"/>
              <a:t> Travel Media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5275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220506 Fichtl Information Extraction</Template>
  <TotalTime>0</TotalTime>
  <Words>97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Helvetica Neue</vt:lpstr>
      <vt:lpstr>TUM Neue Helvetica 75 Bold</vt:lpstr>
      <vt:lpstr>Wingdings</vt:lpstr>
      <vt:lpstr>Slides sebis 2013 2</vt:lpstr>
      <vt:lpstr>DialogFlow Agent: Time Travel Media</vt:lpstr>
      <vt:lpstr>Outline</vt:lpstr>
      <vt:lpstr>Introduction</vt:lpstr>
      <vt:lpstr>Introduction: Motivation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Alexander Fichtl</dc:creator>
  <dc:description>Copyright sebis</dc:description>
  <cp:lastModifiedBy>Fichtl, Alexander</cp:lastModifiedBy>
  <cp:revision>102</cp:revision>
  <dcterms:created xsi:type="dcterms:W3CDTF">2022-04-21T18:17:14Z</dcterms:created>
  <dcterms:modified xsi:type="dcterms:W3CDTF">2022-06-22T09:48:42Z</dcterms:modified>
</cp:coreProperties>
</file>