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8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B1CC-530C-41B3-A756-CFA3C494869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B62C3-CF14-43A9-8C76-DBFB477F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Re-Design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Summary – Approximately 25 Pages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BTECH News</a:t>
            </a:r>
          </a:p>
          <a:p>
            <a:r>
              <a:rPr lang="en-US" dirty="0" smtClean="0"/>
              <a:t>Academics</a:t>
            </a:r>
          </a:p>
          <a:p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About BTECH</a:t>
            </a:r>
            <a:endParaRPr lang="en-US" dirty="0" smtClean="0"/>
          </a:p>
          <a:p>
            <a:pPr lvl="1"/>
            <a:r>
              <a:rPr lang="en-US" dirty="0" smtClean="0"/>
              <a:t>BTECH Core Values</a:t>
            </a:r>
          </a:p>
          <a:p>
            <a:pPr lvl="1"/>
            <a:r>
              <a:rPr lang="en-US" dirty="0" smtClean="0"/>
              <a:t>SAP &amp; BTECH</a:t>
            </a:r>
          </a:p>
          <a:p>
            <a:pPr lvl="1"/>
            <a:r>
              <a:rPr lang="en-US" dirty="0" smtClean="0"/>
              <a:t>BTECH Video</a:t>
            </a:r>
          </a:p>
          <a:p>
            <a:pPr lvl="1"/>
            <a:r>
              <a:rPr lang="en-US" dirty="0" smtClean="0"/>
              <a:t>Important Links</a:t>
            </a:r>
          </a:p>
          <a:p>
            <a:r>
              <a:rPr lang="en-US" dirty="0" smtClean="0"/>
              <a:t>Calendar</a:t>
            </a:r>
          </a:p>
          <a:p>
            <a:r>
              <a:rPr lang="en-US" dirty="0" smtClean="0"/>
              <a:t>Parents</a:t>
            </a:r>
          </a:p>
          <a:p>
            <a:pPr lvl="1"/>
            <a:r>
              <a:rPr lang="en-US" dirty="0" smtClean="0"/>
              <a:t>PTA</a:t>
            </a:r>
          </a:p>
          <a:p>
            <a:pPr lvl="1"/>
            <a:r>
              <a:rPr lang="en-US" dirty="0" smtClean="0"/>
              <a:t>Parent Coordinator</a:t>
            </a:r>
          </a:p>
          <a:p>
            <a:pPr lvl="1"/>
            <a:r>
              <a:rPr lang="en-US" dirty="0" smtClean="0"/>
              <a:t>Parent Links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</a:t>
            </a:r>
          </a:p>
          <a:p>
            <a:pPr lvl="1"/>
            <a:r>
              <a:rPr lang="en-US" dirty="0" smtClean="0"/>
              <a:t>Students</a:t>
            </a:r>
          </a:p>
          <a:p>
            <a:pPr lvl="2"/>
            <a:r>
              <a:rPr lang="en-US" dirty="0" smtClean="0"/>
              <a:t>BTECH Cell Phone Policy</a:t>
            </a:r>
          </a:p>
          <a:p>
            <a:pPr lvl="2"/>
            <a:r>
              <a:rPr lang="en-US" dirty="0" smtClean="0"/>
              <a:t>Clubs</a:t>
            </a:r>
          </a:p>
          <a:p>
            <a:pPr lvl="2"/>
            <a:r>
              <a:rPr lang="en-US" dirty="0" smtClean="0"/>
              <a:t>Graduation Requirements</a:t>
            </a:r>
          </a:p>
          <a:p>
            <a:pPr lvl="2"/>
            <a:r>
              <a:rPr lang="en-US" dirty="0" smtClean="0"/>
              <a:t>Purchasing Shirts for PE</a:t>
            </a:r>
          </a:p>
          <a:p>
            <a:pPr lvl="2"/>
            <a:r>
              <a:rPr lang="en-US" dirty="0" smtClean="0"/>
              <a:t>Student Government</a:t>
            </a:r>
          </a:p>
          <a:p>
            <a:pPr lvl="2"/>
            <a:r>
              <a:rPr lang="en-US" dirty="0" smtClean="0"/>
              <a:t>Student Handbook</a:t>
            </a:r>
          </a:p>
          <a:p>
            <a:pPr lvl="1"/>
            <a:r>
              <a:rPr lang="en-US" dirty="0" smtClean="0"/>
              <a:t>Multimedia</a:t>
            </a:r>
          </a:p>
          <a:p>
            <a:pPr lvl="2"/>
            <a:r>
              <a:rPr lang="en-US" dirty="0" smtClean="0"/>
              <a:t>BTECH Videos</a:t>
            </a:r>
          </a:p>
          <a:p>
            <a:pPr lvl="2"/>
            <a:r>
              <a:rPr lang="en-US" dirty="0" smtClean="0"/>
              <a:t>BTECH End of  Year Bash 2016</a:t>
            </a:r>
          </a:p>
          <a:p>
            <a:pPr lvl="2"/>
            <a:r>
              <a:rPr lang="en-US" dirty="0" smtClean="0"/>
              <a:t>GE Skills Lab – Simulation at SAP</a:t>
            </a:r>
          </a:p>
          <a:p>
            <a:pPr lvl="2"/>
            <a:r>
              <a:rPr lang="en-US" dirty="0" smtClean="0"/>
              <a:t>Network Groups</a:t>
            </a:r>
          </a:p>
          <a:p>
            <a:pPr lvl="2"/>
            <a:r>
              <a:rPr lang="en-US" dirty="0" smtClean="0"/>
              <a:t>Life at BTECH</a:t>
            </a:r>
          </a:p>
          <a:p>
            <a:pPr lvl="2"/>
            <a:r>
              <a:rPr lang="en-US" dirty="0" smtClean="0"/>
              <a:t>Science Class</a:t>
            </a:r>
          </a:p>
          <a:p>
            <a:pPr lvl="2"/>
            <a:r>
              <a:rPr lang="en-US" dirty="0" smtClean="0"/>
              <a:t>Thanksgiving Fit and Feast 2015</a:t>
            </a:r>
          </a:p>
          <a:p>
            <a:pPr lvl="1"/>
            <a:r>
              <a:rPr lang="en-US" dirty="0" smtClean="0"/>
              <a:t>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0" y="1690688"/>
            <a:ext cx="6453353" cy="48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Drop-Down Menu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1049"/>
            <a:ext cx="5822731" cy="43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Drop-Down </a:t>
            </a:r>
            <a:r>
              <a:rPr lang="en-US" dirty="0"/>
              <a:t>M</a:t>
            </a:r>
            <a:r>
              <a:rPr lang="en-US" dirty="0" smtClean="0"/>
              <a:t>enu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778"/>
            <a:ext cx="6873766" cy="51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Drop-Down Menu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58455" cy="49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Drop-Down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8311"/>
            <a:ext cx="6684579" cy="50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Drop-Down Menu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6" y="1690688"/>
            <a:ext cx="6353503" cy="47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BTECH</vt:lpstr>
      <vt:lpstr>Site Summary – Approximately 25 Pages</vt:lpstr>
      <vt:lpstr>Home Page</vt:lpstr>
      <vt:lpstr>About Drop-Down Menu</vt:lpstr>
      <vt:lpstr>Parents Drop-Down Menu</vt:lpstr>
      <vt:lpstr>More Drop-Down Menu</vt:lpstr>
      <vt:lpstr>Students Drop-Down</vt:lpstr>
      <vt:lpstr>Multimedia Drop-Down 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BTECH</dc:title>
  <dc:creator>Instructor</dc:creator>
  <cp:lastModifiedBy>Instructor</cp:lastModifiedBy>
  <cp:revision>4</cp:revision>
  <dcterms:created xsi:type="dcterms:W3CDTF">2017-02-28T14:15:44Z</dcterms:created>
  <dcterms:modified xsi:type="dcterms:W3CDTF">2017-02-28T14:40:20Z</dcterms:modified>
</cp:coreProperties>
</file>