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613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481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195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66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95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164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29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6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69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784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06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0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885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94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501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65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C551-5D5E-4805-A124-1E1E2F6701ED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2B8C-4CB8-42F2-8845-250DF510D0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1288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12192000" cy="701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76" y="457200"/>
            <a:ext cx="9874624" cy="4182035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Furry-chainsaw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кафе машина с гласови команди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2343"/>
            <a:ext cx="9144000" cy="1978491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185057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028"/>
          </a:xfrm>
        </p:spPr>
        <p:txBody>
          <a:bodyPr>
            <a:noAutofit/>
          </a:bodyPr>
          <a:lstStyle/>
          <a:p>
            <a:r>
              <a:rPr lang="bg-BG" sz="4800" dirty="0" smtClean="0"/>
              <a:t>Проектът е изготвен от отбор </a:t>
            </a:r>
            <a:r>
              <a:rPr lang="en-US" sz="4800" dirty="0" err="1" smtClean="0"/>
              <a:t>mrejari@root</a:t>
            </a: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518"/>
            <a:ext cx="10515600" cy="4657445"/>
          </a:xfrm>
        </p:spPr>
        <p:txBody>
          <a:bodyPr>
            <a:noAutofit/>
          </a:bodyPr>
          <a:lstStyle/>
          <a:p>
            <a:r>
              <a:rPr lang="bg-BG" sz="2800" dirty="0" smtClean="0"/>
              <a:t>Димитър Владимиров</a:t>
            </a:r>
            <a:r>
              <a:rPr lang="en-US" sz="2800" dirty="0" smtClean="0"/>
              <a:t>(</a:t>
            </a:r>
            <a:r>
              <a:rPr lang="bg-BG" sz="2800" dirty="0" smtClean="0"/>
              <a:t>капитан</a:t>
            </a:r>
            <a:r>
              <a:rPr lang="en-US" sz="2800" dirty="0" smtClean="0"/>
              <a:t>)</a:t>
            </a:r>
            <a:r>
              <a:rPr lang="bg-BG" sz="2800" dirty="0" smtClean="0"/>
              <a:t> от 8г-свързване на хардуерни </a:t>
            </a:r>
            <a:r>
              <a:rPr lang="bg-BG" sz="2800" dirty="0" smtClean="0"/>
              <a:t>компоненти </a:t>
            </a:r>
            <a:r>
              <a:rPr lang="bg-BG" sz="2800" dirty="0" smtClean="0"/>
              <a:t>и работа по разработването на машината </a:t>
            </a:r>
          </a:p>
          <a:p>
            <a:r>
              <a:rPr lang="bg-BG" sz="2800" dirty="0" smtClean="0"/>
              <a:t>Мариян Видков от 8г-работа по кода за гласови команди </a:t>
            </a:r>
          </a:p>
          <a:p>
            <a:r>
              <a:rPr lang="bg-BG" sz="2800" dirty="0" smtClean="0"/>
              <a:t>Цветина Джунакова от 8г-изготвяне на презентацията, работа с</a:t>
            </a:r>
            <a:r>
              <a:rPr lang="en-US" sz="2800" dirty="0"/>
              <a:t> raspberry pi</a:t>
            </a:r>
            <a:endParaRPr lang="bg-BG" sz="2800" dirty="0" smtClean="0"/>
          </a:p>
          <a:p>
            <a:r>
              <a:rPr lang="bg-BG" sz="2800" dirty="0" smtClean="0"/>
              <a:t>Петър Марков от 8г-работа с </a:t>
            </a:r>
            <a:r>
              <a:rPr lang="en-US" sz="2800" dirty="0" smtClean="0"/>
              <a:t>raspberry pi,</a:t>
            </a:r>
            <a:r>
              <a:rPr lang="bg-BG" sz="2800" dirty="0" smtClean="0"/>
              <a:t> писане на код за гласови команди </a:t>
            </a:r>
          </a:p>
          <a:p>
            <a:r>
              <a:rPr lang="bg-BG" sz="2800" dirty="0" smtClean="0"/>
              <a:t>Любомир Начев от 8г-работа по хардуера и интегралната схема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5378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2782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Кафе машина с гласови команди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7094"/>
            <a:ext cx="3632293" cy="416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800" dirty="0" smtClean="0"/>
              <a:t>Проектът е изграден от </a:t>
            </a:r>
            <a:r>
              <a:rPr lang="bg-BG" sz="3200" dirty="0" smtClean="0"/>
              <a:t>обикновена кафе </a:t>
            </a:r>
            <a:r>
              <a:rPr lang="bg-BG" sz="3200" dirty="0" smtClean="0"/>
              <a:t>машина</a:t>
            </a:r>
            <a:r>
              <a:rPr lang="en-US" sz="3200" dirty="0" smtClean="0"/>
              <a:t>, </a:t>
            </a:r>
            <a:r>
              <a:rPr lang="bg-BG" sz="3200" dirty="0" smtClean="0"/>
              <a:t>към </a:t>
            </a:r>
            <a:r>
              <a:rPr lang="bg-BG" sz="2800" dirty="0" smtClean="0"/>
              <a:t>която е добавен </a:t>
            </a:r>
            <a:r>
              <a:rPr lang="en-US" sz="2800" dirty="0" smtClean="0"/>
              <a:t>raspberry pi</a:t>
            </a:r>
            <a:r>
              <a:rPr lang="bg-BG" sz="2800" dirty="0" smtClean="0"/>
              <a:t>, който е програмиран да работи</a:t>
            </a:r>
            <a:r>
              <a:rPr lang="en-US" sz="2800" dirty="0" smtClean="0"/>
              <a:t> </a:t>
            </a:r>
            <a:r>
              <a:rPr lang="bg-BG" sz="2800" dirty="0" smtClean="0"/>
              <a:t>с гласови команди </a:t>
            </a:r>
            <a:endParaRPr lang="en-US" sz="2800" dirty="0"/>
          </a:p>
          <a:p>
            <a:pPr marL="0" indent="0">
              <a:buNone/>
            </a:pPr>
            <a:r>
              <a:rPr lang="bg-BG" sz="2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000" y1="31719" x2="30000" y2="31719"/>
                        <a14:foregroundMark x1="75313" y1="20156" x2="75313" y2="20156"/>
                        <a14:foregroundMark x1="74375" y1="25000" x2="74375" y2="25000"/>
                        <a14:foregroundMark x1="74375" y1="31406" x2="74375" y2="31406"/>
                        <a14:foregroundMark x1="75625" y1="27813" x2="75625" y2="27813"/>
                        <a14:foregroundMark x1="74688" y1="36406" x2="74688" y2="36406"/>
                        <a14:foregroundMark x1="74375" y1="44531" x2="74375" y2="44531"/>
                        <a14:foregroundMark x1="74063" y1="40625" x2="74063" y2="40625"/>
                        <a14:foregroundMark x1="73750" y1="47344" x2="73750" y2="47344"/>
                        <a14:foregroundMark x1="73438" y1="52188" x2="73438" y2="52188"/>
                        <a14:foregroundMark x1="73750" y1="49844" x2="73750" y2="49844"/>
                        <a14:foregroundMark x1="74375" y1="55625" x2="74375" y2="55625"/>
                        <a14:foregroundMark x1="74063" y1="58594" x2="74063" y2="58594"/>
                        <a14:backgroundMark x1="28750" y1="84063" x2="28750" y2="84063"/>
                        <a14:backgroundMark x1="28438" y1="82344" x2="28438" y2="82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223682"/>
            <a:ext cx="5244352" cy="52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1287"/>
          </a:xfrm>
        </p:spPr>
        <p:txBody>
          <a:bodyPr>
            <a:normAutofit/>
          </a:bodyPr>
          <a:lstStyle/>
          <a:p>
            <a:r>
              <a:rPr lang="bg-BG" dirty="0" smtClean="0"/>
              <a:t>Проблемите, които решава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412"/>
            <a:ext cx="10515600" cy="4630551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По-голямо удобство за направата на кафе</a:t>
            </a:r>
          </a:p>
          <a:p>
            <a:r>
              <a:rPr lang="bg-BG" sz="3200" dirty="0" smtClean="0"/>
              <a:t>Улесняване на човека </a:t>
            </a:r>
          </a:p>
          <a:p>
            <a:r>
              <a:rPr lang="bg-BG" sz="3200" dirty="0" smtClean="0"/>
              <a:t>Намаляване на варианта да бъде зададена грешна команда като примерно при обикновените кафе машини може да се натисне грешното копче 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9241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082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Използвани технологии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98600"/>
            <a:ext cx="9905999" cy="429260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1" y="1640541"/>
            <a:ext cx="9905999" cy="415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Raspberry pi 3 B+</a:t>
            </a:r>
            <a:endParaRPr lang="bg-BG" sz="3200" dirty="0" smtClean="0"/>
          </a:p>
          <a:p>
            <a:r>
              <a:rPr lang="en-US" sz="3200" dirty="0" smtClean="0"/>
              <a:t>Python </a:t>
            </a:r>
          </a:p>
          <a:p>
            <a:r>
              <a:rPr lang="bg-BG" sz="3200" dirty="0" smtClean="0"/>
              <a:t>Микрофон</a:t>
            </a:r>
          </a:p>
          <a:p>
            <a:r>
              <a:rPr lang="bg-BG" sz="3200" dirty="0" smtClean="0"/>
              <a:t>Релета</a:t>
            </a:r>
          </a:p>
          <a:p>
            <a:endParaRPr lang="en-US" sz="2800" dirty="0" smtClean="0"/>
          </a:p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0296" y="1888957"/>
            <a:ext cx="3958416" cy="2968812"/>
          </a:xfrm>
          <a:prstGeom prst="rect">
            <a:avLst/>
          </a:prstGeom>
        </p:spPr>
      </p:pic>
      <p:pic>
        <p:nvPicPr>
          <p:cNvPr id="2052" name="Picture 4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43" y="2536265"/>
            <a:ext cx="4718424" cy="23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7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</a:t>
            </a:r>
            <a:r>
              <a:rPr lang="bg-BG" dirty="0" smtClean="0"/>
              <a:t>схема </a:t>
            </a:r>
            <a:endParaRPr lang="bg-B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37" y="618518"/>
            <a:ext cx="5814888" cy="5782282"/>
          </a:xfrm>
        </p:spPr>
      </p:pic>
    </p:spTree>
    <p:extLst>
      <p:ext uri="{BB962C8B-B14F-4D97-AF65-F5344CB8AC3E}">
        <p14:creationId xmlns:p14="http://schemas.microsoft.com/office/powerpoint/2010/main" val="37324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Трудности, срещнати по пътя на разработка и как са били превъзмогнати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83958"/>
            <a:ext cx="9905999" cy="3541714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Намиране и работа с релетата </a:t>
            </a:r>
          </a:p>
          <a:p>
            <a:r>
              <a:rPr lang="bg-BG" sz="3200" dirty="0" smtClean="0"/>
              <a:t>Изгаряне на </a:t>
            </a:r>
            <a:r>
              <a:rPr lang="en-US" sz="3200" dirty="0" smtClean="0"/>
              <a:t>raspberry Pi</a:t>
            </a:r>
            <a:r>
              <a:rPr lang="bg-BG" sz="3200" dirty="0" smtClean="0"/>
              <a:t> и закупуването на нов</a:t>
            </a:r>
            <a:r>
              <a:rPr lang="bg-BG" sz="3200" dirty="0"/>
              <a:t>о</a:t>
            </a:r>
            <a:endParaRPr lang="bg-BG" sz="3200" dirty="0" smtClean="0"/>
          </a:p>
          <a:p>
            <a:r>
              <a:rPr lang="bg-BG" sz="3200" dirty="0" smtClean="0"/>
              <a:t>Намиране на </a:t>
            </a:r>
            <a:r>
              <a:rPr lang="en-US" sz="3200" dirty="0" err="1" smtClean="0"/>
              <a:t>usb</a:t>
            </a:r>
            <a:r>
              <a:rPr lang="en-US" sz="3200" dirty="0" smtClean="0"/>
              <a:t> soundcard </a:t>
            </a:r>
            <a:r>
              <a:rPr lang="bg-BG" sz="3200" dirty="0" smtClean="0"/>
              <a:t>за</a:t>
            </a:r>
            <a:r>
              <a:rPr lang="en-US" sz="3200" dirty="0"/>
              <a:t> raspberry Pi</a:t>
            </a:r>
            <a:r>
              <a:rPr lang="bg-BG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7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Бъдеща реализация на проекта и неща които могат да се добавят или подобрят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r>
              <a:rPr lang="bg-BG" sz="2800" dirty="0" smtClean="0"/>
              <a:t>Добавяне на говорители</a:t>
            </a:r>
            <a:endParaRPr lang="bg-BG" sz="2800" dirty="0"/>
          </a:p>
          <a:p>
            <a:r>
              <a:rPr lang="bg-BG" sz="2800" dirty="0" smtClean="0"/>
              <a:t>Добавяне на повече гласови команди и повече функции на кафе машината </a:t>
            </a:r>
          </a:p>
          <a:p>
            <a:r>
              <a:rPr lang="bg-BG" sz="2800" dirty="0" smtClean="0"/>
              <a:t>Добавяне на </a:t>
            </a:r>
            <a:r>
              <a:rPr lang="en-US" sz="2800" dirty="0" smtClean="0"/>
              <a:t>LCD</a:t>
            </a:r>
            <a:r>
              <a:rPr lang="bg-BG" sz="2800" dirty="0" smtClean="0"/>
              <a:t> екран </a:t>
            </a:r>
          </a:p>
          <a:p>
            <a:r>
              <a:rPr lang="bg-BG" sz="2800" dirty="0" smtClean="0"/>
              <a:t>Подобряване на дизайна </a:t>
            </a:r>
          </a:p>
          <a:p>
            <a:r>
              <a:rPr lang="bg-BG" sz="2800" dirty="0" smtClean="0"/>
              <a:t>Машината да може да работи без интернент </a:t>
            </a:r>
            <a:endParaRPr lang="en-US" sz="2800" dirty="0" smtClean="0"/>
          </a:p>
          <a:p>
            <a:endParaRPr lang="en-US" sz="2800" dirty="0" smtClean="0"/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94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5" y="1902759"/>
            <a:ext cx="10730754" cy="3052482"/>
          </a:xfrm>
        </p:spPr>
        <p:txBody>
          <a:bodyPr>
            <a:noAutofit/>
          </a:bodyPr>
          <a:lstStyle/>
          <a:p>
            <a:pPr algn="ctr"/>
            <a:r>
              <a:rPr lang="bg-BG" sz="6600" dirty="0" smtClean="0"/>
              <a:t>БЛАГОДАРИМ ВИ ЗА ВНИМАНИЕТО!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3156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954</TotalTime>
  <Words>218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Furry-chainsaw кафе машина с гласови команди</vt:lpstr>
      <vt:lpstr>Проектът е изготвен от отбор mrejari@root</vt:lpstr>
      <vt:lpstr>Кафе машина с гласови команди</vt:lpstr>
      <vt:lpstr>Проблемите, които решава</vt:lpstr>
      <vt:lpstr>Използвани технологии</vt:lpstr>
      <vt:lpstr>Embedded схема </vt:lpstr>
      <vt:lpstr>Трудности, срещнати по пътя на разработка и как са били превъзмогнати</vt:lpstr>
      <vt:lpstr>Бъдеща реализация на проекта и неща които могат да се добавят или подобрят 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Furry-chainsaw кафе машина с гласови команди</dc:title>
  <dc:creator>Desi</dc:creator>
  <cp:lastModifiedBy>Desi</cp:lastModifiedBy>
  <cp:revision>38</cp:revision>
  <dcterms:created xsi:type="dcterms:W3CDTF">2019-03-15T08:57:53Z</dcterms:created>
  <dcterms:modified xsi:type="dcterms:W3CDTF">2019-03-17T06:53:45Z</dcterms:modified>
</cp:coreProperties>
</file>