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459367"/>
            <a:ext cx="8791575" cy="2387600"/>
          </a:xfrm>
        </p:spPr>
        <p:txBody>
          <a:bodyPr/>
          <a:lstStyle/>
          <a:p>
            <a:r>
              <a:rPr lang="en-US" smtClean="0"/>
              <a:t>EeG signal filtering, data collection and  processing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977596"/>
            <a:ext cx="8791575" cy="1655762"/>
          </a:xfrm>
        </p:spPr>
        <p:txBody>
          <a:bodyPr/>
          <a:lstStyle/>
          <a:p>
            <a:r>
              <a:rPr lang="en-US" smtClean="0"/>
              <a:t>Mariam Rekhviashvili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321" y="1222675"/>
            <a:ext cx="3160710" cy="1478570"/>
          </a:xfrm>
        </p:spPr>
        <p:txBody>
          <a:bodyPr>
            <a:normAutofit fontScale="90000"/>
          </a:bodyPr>
          <a:lstStyle/>
          <a:p>
            <a:r>
              <a:rPr lang="en-US" smtClean="0"/>
              <a:t>Eeglab- matlab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4"/>
          <a:stretch/>
        </p:blipFill>
        <p:spPr>
          <a:xfrm>
            <a:off x="1141413" y="180636"/>
            <a:ext cx="6296377" cy="33430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6"/>
          <a:stretch/>
        </p:blipFill>
        <p:spPr>
          <a:xfrm>
            <a:off x="4878638" y="3523684"/>
            <a:ext cx="59444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677" y="1571016"/>
            <a:ext cx="7243308" cy="1478570"/>
          </a:xfrm>
        </p:spPr>
        <p:txBody>
          <a:bodyPr/>
          <a:lstStyle/>
          <a:p>
            <a:r>
              <a:rPr lang="en-US" smtClean="0"/>
              <a:t>Ready to search for new patterns and train model!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3633" y="3225536"/>
            <a:ext cx="279649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Thank you!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546"/>
          <a:stretch/>
        </p:blipFill>
        <p:spPr>
          <a:xfrm>
            <a:off x="1703965" y="922563"/>
            <a:ext cx="8787141" cy="53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56" y="547007"/>
            <a:ext cx="8883813" cy="5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248" y="340933"/>
            <a:ext cx="9905998" cy="1478570"/>
          </a:xfrm>
        </p:spPr>
        <p:txBody>
          <a:bodyPr/>
          <a:lstStyle/>
          <a:p>
            <a:r>
              <a:rPr lang="en-US" smtClean="0"/>
              <a:t>Electrode placement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705134"/>
            <a:ext cx="6147708" cy="4563769"/>
          </a:xfrm>
        </p:spPr>
      </p:pic>
    </p:spTree>
    <p:extLst>
      <p:ext uri="{BB962C8B-B14F-4D97-AF65-F5344CB8AC3E}">
        <p14:creationId xmlns:p14="http://schemas.microsoft.com/office/powerpoint/2010/main" val="12438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6753"/>
          </a:xfrm>
        </p:spPr>
        <p:txBody>
          <a:bodyPr/>
          <a:lstStyle/>
          <a:p>
            <a:r>
              <a:rPr lang="en-US" smtClean="0"/>
              <a:t>Analog amplification and filtering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" t="9776" r="13714" b="153"/>
          <a:stretch/>
        </p:blipFill>
        <p:spPr>
          <a:xfrm>
            <a:off x="1474268" y="1804308"/>
            <a:ext cx="9240288" cy="4076699"/>
          </a:xfrm>
        </p:spPr>
      </p:pic>
    </p:spTree>
    <p:extLst>
      <p:ext uri="{BB962C8B-B14F-4D97-AF65-F5344CB8AC3E}">
        <p14:creationId xmlns:p14="http://schemas.microsoft.com/office/powerpoint/2010/main" val="18657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en-US" smtClean="0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9823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Instrumentation </a:t>
            </a:r>
            <a:r>
              <a:rPr lang="en-US" smtClean="0"/>
              <a:t>Amplifier- amplification, common mode rejection</a:t>
            </a:r>
          </a:p>
          <a:p>
            <a:r>
              <a:rPr lang="en-US" smtClean="0"/>
              <a:t>Notch Filter (60Hz)- power line noise</a:t>
            </a:r>
          </a:p>
          <a:p>
            <a:r>
              <a:rPr lang="en-US" smtClean="0"/>
              <a:t>High-Pass Filter (7Hz)- attenuating low frequency signals, focusing on conscious waking mind brainwaves</a:t>
            </a:r>
          </a:p>
          <a:p>
            <a:r>
              <a:rPr lang="en-US" smtClean="0"/>
              <a:t>Low-Pass Filter (31Hz)- attenuating high frequency noise from muscle activity</a:t>
            </a:r>
          </a:p>
          <a:p>
            <a:r>
              <a:rPr lang="en-US" smtClean="0"/>
              <a:t>High-Pass Filter (1Hz)- removing extremely slow drifts </a:t>
            </a:r>
          </a:p>
          <a:p>
            <a:r>
              <a:rPr lang="en-US" smtClean="0"/>
              <a:t>ESP32- analog enabled pins for ADC and Bluetooth for data transmission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-Minute Neuroscience: Electroencephalography (EE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4" y="761532"/>
            <a:ext cx="2236561" cy="190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429228" y="1633831"/>
            <a:ext cx="563335" cy="1452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1449" y="1266456"/>
            <a:ext cx="1979387" cy="899474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Amplification </a:t>
            </a:r>
            <a:br>
              <a:rPr lang="en-US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</a:rPr>
              <a:t>and filtering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2006" y="1132943"/>
            <a:ext cx="2498272" cy="116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75715" y="1633830"/>
            <a:ext cx="563335" cy="1452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02598" y="1132943"/>
            <a:ext cx="2498272" cy="116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62041" y="1242956"/>
            <a:ext cx="1979387" cy="899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Esp32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(Bluetooth)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19353" y="4194223"/>
            <a:ext cx="563335" cy="1452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660298" y="3889749"/>
            <a:ext cx="1979387" cy="899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Data collection using python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0855" y="3756236"/>
            <a:ext cx="2498272" cy="116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292951" y="3833445"/>
            <a:ext cx="2498272" cy="899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Data filtering and visualization (python, matlab)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4784" y="3756236"/>
            <a:ext cx="2675164" cy="116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52006" y="4194223"/>
            <a:ext cx="563335" cy="1452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EG Signal Process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3" r="12027" b="3046"/>
          <a:stretch/>
        </p:blipFill>
        <p:spPr bwMode="auto">
          <a:xfrm>
            <a:off x="8102598" y="3069771"/>
            <a:ext cx="3143689" cy="145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iers | EEG-Based Emotion Classification Using a Deep Neural Network  and Sparse Autoenco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54" y="4896689"/>
            <a:ext cx="3123734" cy="125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798" y="1040337"/>
            <a:ext cx="1724251" cy="1478570"/>
          </a:xfrm>
        </p:spPr>
        <p:txBody>
          <a:bodyPr>
            <a:normAutofit/>
          </a:bodyPr>
          <a:lstStyle/>
          <a:p>
            <a:r>
              <a:rPr lang="en-US" sz="1600" smtClean="0"/>
              <a:t>negative</a:t>
            </a:r>
            <a:endParaRPr lang="en-US" sz="16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24798" y="4209347"/>
            <a:ext cx="144122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/>
              <a:t>Positive</a:t>
            </a:r>
            <a:endParaRPr lang="en-US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57" y="3571305"/>
            <a:ext cx="8086044" cy="2754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57" y="561072"/>
            <a:ext cx="8086044" cy="26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510394"/>
            <a:ext cx="5613930" cy="338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" y="1510394"/>
            <a:ext cx="5405776" cy="33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</TotalTime>
  <Words>115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EeG signal filtering, data collection and  processing</vt:lpstr>
      <vt:lpstr>PowerPoint Presentation</vt:lpstr>
      <vt:lpstr>PowerPoint Presentation</vt:lpstr>
      <vt:lpstr>Electrode placement</vt:lpstr>
      <vt:lpstr>Analog amplification and filtering</vt:lpstr>
      <vt:lpstr>steps</vt:lpstr>
      <vt:lpstr>Amplification  and filtering </vt:lpstr>
      <vt:lpstr>negative</vt:lpstr>
      <vt:lpstr>PowerPoint Presentation</vt:lpstr>
      <vt:lpstr>Eeglab- matlab </vt:lpstr>
      <vt:lpstr>Ready to search for new patterns and train model!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signal filtering and data processing</dc:title>
  <dc:creator>User</dc:creator>
  <cp:lastModifiedBy>User</cp:lastModifiedBy>
  <cp:revision>16</cp:revision>
  <dcterms:created xsi:type="dcterms:W3CDTF">2024-11-19T19:05:16Z</dcterms:created>
  <dcterms:modified xsi:type="dcterms:W3CDTF">2024-11-21T10:10:06Z</dcterms:modified>
</cp:coreProperties>
</file>