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3D70E-33BD-A1ED-1686-18F7C2990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84B41-9A55-255F-AAB8-BE3948DEC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A54C0-7DF6-586C-675B-B50379F6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2C1A0-C0A8-8098-0F97-0E9A972B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37ACD-A200-41C6-AA31-72770ACC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1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D2FDF-E3BF-9239-A903-93D0C624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84E798-E1BE-8729-3411-BAC8D372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27735-2F9F-09B6-9108-A8AA5FD0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FBAB2-E801-C43D-10AF-59EE9546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20A97-B524-1794-8054-ACEBA80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33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3905FB-42C0-701D-0B43-47121DBE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37777F-013B-A1D5-979C-A074BE10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17310-AA5A-21BD-349D-C2A37DF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1B5C9-963B-656D-8545-245B59E1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95D36-89C1-DAFE-C482-FA7BA7D2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7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88E2-AA7D-825A-735A-6D31309E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B9CEF-553A-B1B4-29EB-72BE6026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3EB-DFEB-0F1A-4398-4518D25D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C92E2-397B-7D62-8EA6-B007EAA0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7E5EF-1DD9-D9E8-DE61-791E69DA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8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6AEA-E76D-5DDA-D652-7594A187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EA9A7-407F-1C7D-1694-AB989949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DBD560-7D04-3720-7CA2-C174AB0A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33830-1BB5-FDCE-C4A5-CD5F49CD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139F0-3186-6919-9B3A-EF653607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7A1A-5B65-9EF8-501B-81C5D3B8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CB575-F207-1211-00C6-40B27A27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461497-4318-2AC5-6AAD-65D08278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3B8A1-83FB-5133-B3C5-3E96257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A2870F-712C-1157-287F-CCEAD75B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ACF58-4ED9-1A53-02EF-BD624B8F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214E7-E97B-B105-5AB8-714DCF60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2DE4E2-FFDC-883F-CEB2-EBC2FF04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107FF8-6365-EA79-C23A-ACC2710B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2504E4-D314-80E9-AEAD-D897BCE10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BF4DCA-423F-4C4E-4314-DED76B3D0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37818B-827A-8D44-C325-A984642C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5EF787-B78E-6216-2065-E68E0189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123E0F-1221-A848-B553-A1A8019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80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1344D-4516-7E81-406A-B2C928B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AFEAF-8A25-7501-3767-0E3DD2A2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B29120-20C1-CA56-E094-72B6F000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2F095D-61D5-E9B0-FADA-9F6AF993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A65125-1CD4-D632-1AA0-E078F4F5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DBEA99-C3F2-8E71-DBC0-83A5C630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305094-C2FB-93B7-937A-9941C2B1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8522-226D-01F2-9ADB-3B70DFEC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64674-561A-59BE-E366-33CD0161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B503E-7A2F-D246-5ECC-F009C217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A0B203-D877-E998-5C7B-53AC4B0D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14BEB2-DA22-45C7-B93A-F40C1906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F89F7D-2ED3-B37B-AA8D-7D46F6E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9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E529D-F63F-12E0-F93F-32F37068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1211E3-65AD-03CD-0EBB-B883C81CD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CC8FF3-B278-BDA7-601D-09C3783D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B909F-9E75-545F-EE66-EA8615CB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C2A03-270B-3974-4FBB-48836270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738F3A-C546-0AC2-54DA-F0DF8D26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3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9E44E4-E29C-60E6-0F44-1804A6B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FD229-0B24-0723-8A9E-1E5C2985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2DD5C-CC8E-C858-A422-FF19149B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08-8C5F-423B-B69B-8E87D3935BE5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B6DD2-D090-A2B5-73CC-5A6F19C3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F347E-846A-15DD-A33E-86CDA170A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F176-B95D-48EE-B0BD-55C9CC240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7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91F9B6A-ACAA-04A3-052C-01130D6B833C}"/>
              </a:ext>
            </a:extLst>
          </p:cNvPr>
          <p:cNvSpPr/>
          <p:nvPr/>
        </p:nvSpPr>
        <p:spPr>
          <a:xfrm>
            <a:off x="1020418" y="430695"/>
            <a:ext cx="477078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1371FCD5-5DD3-4540-E4DC-A8377C2CDC48}"/>
              </a:ext>
            </a:extLst>
          </p:cNvPr>
          <p:cNvSpPr/>
          <p:nvPr/>
        </p:nvSpPr>
        <p:spPr>
          <a:xfrm>
            <a:off x="2199861" y="341242"/>
            <a:ext cx="901148" cy="563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EA4C2AA-517A-5DA6-E15A-7257D6101F21}"/>
              </a:ext>
            </a:extLst>
          </p:cNvPr>
          <p:cNvCxnSpPr>
            <a:stCxn id="4" idx="6"/>
            <a:endCxn id="6" idx="1"/>
          </p:cNvCxnSpPr>
          <p:nvPr/>
        </p:nvCxnSpPr>
        <p:spPr>
          <a:xfrm flipV="1">
            <a:off x="1497496" y="622851"/>
            <a:ext cx="702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446AAF-6921-FF0E-7DE5-7FDC87CEF45A}"/>
              </a:ext>
            </a:extLst>
          </p:cNvPr>
          <p:cNvSpPr txBox="1"/>
          <p:nvPr/>
        </p:nvSpPr>
        <p:spPr>
          <a:xfrm>
            <a:off x="2087218" y="926642"/>
            <a:ext cx="112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Detecta sinal alto em RA0 ?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C50A2D9-718E-8777-9FF4-2B59CDAAF076}"/>
              </a:ext>
            </a:extLst>
          </p:cNvPr>
          <p:cNvSpPr/>
          <p:nvPr/>
        </p:nvSpPr>
        <p:spPr>
          <a:xfrm>
            <a:off x="3803374" y="320210"/>
            <a:ext cx="1583635" cy="596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 Bloqueio Progressivo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343128-A066-51F4-0E3D-F04FB19B5A5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101009" y="618456"/>
            <a:ext cx="702365" cy="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>
            <a:extLst>
              <a:ext uri="{FF2B5EF4-FFF2-40B4-BE49-F238E27FC236}">
                <a16:creationId xmlns:a16="http://schemas.microsoft.com/office/drawing/2014/main" id="{32F262CA-A417-214C-F119-8A3C62642F68}"/>
              </a:ext>
            </a:extLst>
          </p:cNvPr>
          <p:cNvSpPr/>
          <p:nvPr/>
        </p:nvSpPr>
        <p:spPr>
          <a:xfrm>
            <a:off x="6202017" y="336847"/>
            <a:ext cx="901148" cy="563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9C42BA-409C-DA5F-FABE-A75A7EF46CF1}"/>
              </a:ext>
            </a:extLst>
          </p:cNvPr>
          <p:cNvSpPr txBox="1"/>
          <p:nvPr/>
        </p:nvSpPr>
        <p:spPr>
          <a:xfrm>
            <a:off x="6089374" y="922247"/>
            <a:ext cx="112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Detecta sinal Baixo em RA0 ?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86F6F7A-14E8-4F12-4F06-1F50C26C649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387009" y="618456"/>
            <a:ext cx="81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9875EF-FB71-6774-3F5F-E4A7D8A7DF1E}"/>
              </a:ext>
            </a:extLst>
          </p:cNvPr>
          <p:cNvSpPr/>
          <p:nvPr/>
        </p:nvSpPr>
        <p:spPr>
          <a:xfrm>
            <a:off x="7918173" y="302635"/>
            <a:ext cx="1583635" cy="596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Desbloqueia Seco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4BE6620-91A7-8C4D-AFA4-CA178F3F1E14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103165" y="600881"/>
            <a:ext cx="815008" cy="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99DFD21-6B89-A4E7-F03F-594E0D911BC6}"/>
              </a:ext>
            </a:extLst>
          </p:cNvPr>
          <p:cNvCxnSpPr/>
          <p:nvPr/>
        </p:nvCxnSpPr>
        <p:spPr>
          <a:xfrm>
            <a:off x="450574" y="2822713"/>
            <a:ext cx="1115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AD672E05-3971-C13D-D968-4B7D0840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9" y="3706469"/>
            <a:ext cx="10248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9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</cp:revision>
  <dcterms:created xsi:type="dcterms:W3CDTF">2022-05-16T14:20:23Z</dcterms:created>
  <dcterms:modified xsi:type="dcterms:W3CDTF">2022-05-16T15:43:02Z</dcterms:modified>
</cp:coreProperties>
</file>