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BANO notit"/>
  <p:cmAuthor clrIdx="1" id="1" initials="" lastIdx="1" name="Leonid 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02T16:34:52.780">
    <p:pos x="196" y="725"/>
    <p:text>Это по идее должна быть кликабельная ссылка, не так ли?)</p:text>
  </p:cm>
  <p:cm authorId="1" idx="1" dt="2019-03-01T15:08:53.373">
    <p:pos x="196" y="725"/>
    <p:text>не, есть qr</p:text>
  </p:cm>
  <p:cm authorId="0" idx="2" dt="2019-03-02T16:34:52.780">
    <p:pos x="196" y="725"/>
    <p:text>По стандартам ссылки всё равно должны иметь как минимум подчёркивание, как максимум они должны быть полностью кликабельными, так как презентация - информационный материал, который при переводе в формат PDF должен сохранять свою мультимедийность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05ef3b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05ef3b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a25822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a25822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05ef3b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05ef3b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05ef3b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05ef3b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05ef3b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05ef3b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05ef3b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05ef3b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0aff69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0aff69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a25822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a25822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0aff6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0aff6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a25822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a25822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a25822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a25822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a2582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a2582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a25822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a25822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a25822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a25822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a25822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a25822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ad3336ea9c74d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ad3336ea9c74d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a25822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a25822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a25822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a25822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lkonontsov@gmail.com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Conneries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langage de programmation</a:t>
            </a:r>
            <a:r>
              <a:rPr b="1" lang="en-GB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Выполняет: Кононцов Леонид 10Г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Руководитель: Кононцова Я.С.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2450" y="4544000"/>
            <a:ext cx="3331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0000"/>
                </a:solidFill>
              </a:rPr>
              <a:t>* </a:t>
            </a:r>
            <a:r>
              <a:rPr lang="en-GB" sz="1400">
                <a:solidFill>
                  <a:srgbClr val="434343"/>
                </a:solidFill>
              </a:rPr>
              <a:t>Язык программирования conneries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05775" y="1086950"/>
            <a:ext cx="5618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Токенизация или парсинг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Создание AST (АСД)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Проход по AST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18" y="1086950"/>
            <a:ext cx="290228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Исполнение языка</a:t>
            </a:r>
            <a:endParaRPr b="1" sz="36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5" y="1086950"/>
            <a:ext cx="46849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Написать систему сторонних библиотек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Придумать систему комментариев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Написать плагины для редакторов кода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Оптимизации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Статическая строгая типизация (?)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375" y="1526450"/>
            <a:ext cx="3557925" cy="26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Дальнейшее развитие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311700" y="0"/>
            <a:ext cx="8520600" cy="12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Особенности</a:t>
            </a:r>
            <a:endParaRPr b="1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103" y="1443199"/>
            <a:ext cx="3921789" cy="32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8520596" cy="111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33940"/>
            <a:ext cx="8520595" cy="19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Магические типы данных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574449" y="2187065"/>
            <a:ext cx="35328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73763"/>
                </a:solidFill>
              </a:rPr>
              <a:t>ЦИКЛЫ</a:t>
            </a:r>
            <a:endParaRPr b="1" sz="6000">
              <a:solidFill>
                <a:srgbClr val="073763"/>
              </a:solidFill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Работа с коллекциями</a:t>
            </a:r>
            <a:endParaRPr b="1" sz="36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311700" y="902537"/>
            <a:ext cx="3281226" cy="33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type="title"/>
          </p:nvPr>
        </p:nvSpPr>
        <p:spPr>
          <a:xfrm>
            <a:off x="3959813" y="2299213"/>
            <a:ext cx="51063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73763"/>
                </a:solidFill>
              </a:rPr>
              <a:t>ХВОСТОВАЯ РЕКУРСИЯ</a:t>
            </a:r>
            <a:endParaRPr b="1" sz="6000">
              <a:solidFill>
                <a:srgbClr val="073763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4872350" y="902550"/>
            <a:ext cx="3281226" cy="333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860850" y="4426800"/>
            <a:ext cx="74223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434343"/>
                </a:solidFill>
              </a:rPr>
              <a:t>Instead, use map, reduce, while, times, ...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Переменные функции заменяются до исполнения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(define (square x) (* x x))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(square 5) =&gt; (* 5 5) =&gt; 25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(define k 5)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(square k) =&gt; (* k k) =&gt; (* 5 5) =&gt; 25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Исполнение своих функций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Низкоуровневые вызовы</a:t>
            </a:r>
            <a:endParaRPr b="1" sz="36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963925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(run-clojure “(println \”Hello world\”)”)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(run-shell “echo Hello world”)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Репозиторий проекта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https://github.com/mreluzeon/conneries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Прямые трансляции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https://twitch.tv/miiasond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650" y="273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7650" y="27121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Как следить</a:t>
            </a:r>
            <a:endParaRPr b="1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311700" y="0"/>
            <a:ext cx="8520600" cy="12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Демо</a:t>
            </a:r>
            <a:endParaRPr b="1"/>
          </a:p>
        </p:txBody>
      </p:sp>
      <p:pic>
        <p:nvPicPr>
          <p:cNvPr descr="I has the codes!!! No, wait..." id="178" name="Google Shape;178;p30"/>
          <p:cNvPicPr preferRelativeResize="0"/>
          <p:nvPr/>
        </p:nvPicPr>
        <p:blipFill rotWithShape="1">
          <a:blip r:embed="rId3">
            <a:alphaModFix/>
          </a:blip>
          <a:srcRect b="9132" l="0" r="0" t="0"/>
          <a:stretch/>
        </p:blipFill>
        <p:spPr>
          <a:xfrm>
            <a:off x="2190750" y="1413525"/>
            <a:ext cx="4762500" cy="32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ctrTitle"/>
          </p:nvPr>
        </p:nvSpPr>
        <p:spPr>
          <a:xfrm>
            <a:off x="311708" y="927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lkonontsov@gmail.com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Github: mreluzeon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Site: mreluzeon.github.io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Twitter и Telegram</a:t>
            </a:r>
            <a:endParaRPr/>
          </a:p>
        </p:txBody>
      </p:sp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6972600" y="3214075"/>
            <a:ext cx="21714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/\     /\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{  `---'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{  O   O  } 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~~|~   V   ~|~~ 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\  \|/  /  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`-----'__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/     \  `^\_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{       }\ |\_\_   W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|  \_/  |/ /  \_\_( 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\__/  /(_E     \__/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 (  /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       MM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738" y="59750"/>
            <a:ext cx="2834525" cy="2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Проблема</a:t>
            </a:r>
            <a:endParaRPr b="1" sz="36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34650" y="943075"/>
            <a:ext cx="51315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Нет языка, на котором мне </a:t>
            </a:r>
            <a:r>
              <a:rPr b="1" lang="en-GB" sz="2400">
                <a:solidFill>
                  <a:srgbClr val="434343"/>
                </a:solidFill>
              </a:rPr>
              <a:t>удобно</a:t>
            </a:r>
            <a:r>
              <a:rPr lang="en-GB" sz="2400">
                <a:solidFill>
                  <a:srgbClr val="434343"/>
                </a:solidFill>
              </a:rPr>
              <a:t> писать скрипты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50" y="322300"/>
            <a:ext cx="3022549" cy="45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23751" r="0" t="0"/>
          <a:stretch/>
        </p:blipFill>
        <p:spPr>
          <a:xfrm>
            <a:off x="302100" y="3765867"/>
            <a:ext cx="1418775" cy="104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938" y="2069325"/>
            <a:ext cx="3564421" cy="2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650" y="2128538"/>
            <a:ext cx="1353675" cy="13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9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Создать язык программирования на котором можно будет писать простые скрипты для своих простых задач.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00" y="1935750"/>
            <a:ext cx="6524601" cy="30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Цель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5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Придумать синтаксис и встроенные типы данных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Написать парсер и экзекутор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Написать встроенную библиотеку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arenR"/>
            </a:pPr>
            <a:r>
              <a:rPr lang="en-GB">
                <a:solidFill>
                  <a:srgbClr val="434343"/>
                </a:solidFill>
              </a:rPr>
              <a:t>Реализовать REPL и запуск файлов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75" y="679750"/>
            <a:ext cx="3914425" cy="39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Задачи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0"/>
            <a:ext cx="8520600" cy="12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Что готово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863" y="1469364"/>
            <a:ext cx="3232275" cy="328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956775" y="133225"/>
            <a:ext cx="7569520" cy="2601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1C232"/>
                </a:solidFill>
                <a:latin typeface="Arial"/>
              </a:rPr>
              <a:t>SCHEME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18950"/>
            <a:ext cx="86928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(+ 1 2 3) =&gt; 6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(define </a:t>
            </a:r>
            <a:r>
              <a:rPr lang="en-GB" sz="2600">
                <a:solidFill>
                  <a:srgbClr val="434343"/>
                </a:solidFill>
              </a:rPr>
              <a:t>d</a:t>
            </a:r>
            <a:r>
              <a:rPr lang="en-GB" sz="2600">
                <a:solidFill>
                  <a:srgbClr val="434343"/>
                </a:solidFill>
              </a:rPr>
              <a:t>iscriminat 81)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(if (&gt;= discriminant 0) “There is” “There not”) =&gt; “There is”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600">
                <a:solidFill>
                  <a:srgbClr val="434343"/>
                </a:solidFill>
              </a:rPr>
              <a:t>(define (squa</a:t>
            </a:r>
            <a:r>
              <a:rPr lang="en-GB" sz="2600">
                <a:solidFill>
                  <a:srgbClr val="434343"/>
                </a:solidFill>
              </a:rPr>
              <a:t>re</a:t>
            </a:r>
            <a:r>
              <a:rPr lang="en-GB" sz="2600">
                <a:solidFill>
                  <a:srgbClr val="434343"/>
                </a:solidFill>
              </a:rPr>
              <a:t> x) (* x x))</a:t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Пример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88" y="1597838"/>
            <a:ext cx="4032812" cy="54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75" y="3054612"/>
            <a:ext cx="3976726" cy="93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97838"/>
            <a:ext cx="4543875" cy="23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Типы данных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030075" y="1165575"/>
            <a:ext cx="38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https://github.com/blancas/kern/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963" y="1661375"/>
            <a:ext cx="2533650" cy="25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0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Инструментарий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