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de-DE"/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de-DE"/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0F9ED1A-B1C9-4BB1-9B7D-668DE7BA8FB6}" type="slidenum">
              <a:rPr lang="de-DE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Maybe add some screenshots... ?!?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8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5040" cy="215820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504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108360"/>
            <a:ext cx="8228880" cy="6017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8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5040" cy="215820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504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108360"/>
            <a:ext cx="8228880" cy="6017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88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5040" cy="215820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504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108360"/>
            <a:ext cx="8228880" cy="6017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4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880" cy="1474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66024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12780">
                <a:solidFill>
                  <a:srgbClr val="3465a4"/>
                </a:solidFill>
                <a:latin typeface="Calibri"/>
              </a:rPr>
              <a:t>Skedify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1371600" y="3461760"/>
            <a:ext cx="6400080" cy="3008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Mariam Aboulfadl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Alsherif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Yigit Günay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Tobias Schürg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Soliman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08360"/>
            <a:ext cx="8228880" cy="147492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>
                <a:solidFill>
                  <a:srgbClr val="808080"/>
                </a:solidFill>
              </a:rPr>
              <a:t>Solution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459600" y="3460680"/>
            <a:ext cx="2012040" cy="714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de-DE" sz="4400">
                <a:solidFill>
                  <a:srgbClr val="3465a4"/>
                </a:solidFill>
              </a:rPr>
              <a:t>Skedify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1013400" y="2151000"/>
            <a:ext cx="1506240" cy="656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de-DE" sz="2000">
                <a:solidFill>
                  <a:srgbClr val="579d1c"/>
                </a:solidFill>
              </a:rPr>
              <a:t>Knows your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000">
                <a:solidFill>
                  <a:srgbClr val="579d1c"/>
                </a:solidFill>
              </a:rPr>
              <a:t>schedule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5711400" y="5328000"/>
            <a:ext cx="1704240" cy="656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de-DE" sz="2000">
                <a:solidFill>
                  <a:srgbClr val="579d1c"/>
                </a:solidFill>
              </a:rPr>
              <a:t>Knows your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000">
                <a:solidFill>
                  <a:srgbClr val="579d1c"/>
                </a:solidFill>
              </a:rPr>
              <a:t>appointments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6624000" y="2151000"/>
            <a:ext cx="1103760" cy="37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de-DE" sz="2000">
                <a:solidFill>
                  <a:srgbClr val="579d1c"/>
                </a:solidFill>
              </a:rPr>
              <a:t>It's easy</a:t>
            </a:r>
            <a:endParaRPr/>
          </a:p>
        </p:txBody>
      </p:sp>
      <p:sp>
        <p:nvSpPr>
          <p:cNvPr id="120" name="CustomShape 6"/>
          <p:cNvSpPr/>
          <p:nvPr/>
        </p:nvSpPr>
        <p:spPr>
          <a:xfrm>
            <a:off x="3960000" y="1863000"/>
            <a:ext cx="1055160" cy="656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de-DE" sz="2000">
                <a:solidFill>
                  <a:srgbClr val="579d1c"/>
                </a:solidFill>
              </a:rPr>
              <a:t>Multiple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000">
                <a:solidFill>
                  <a:srgbClr val="579d1c"/>
                </a:solidFill>
              </a:rPr>
              <a:t>Groups</a:t>
            </a:r>
            <a:endParaRPr/>
          </a:p>
        </p:txBody>
      </p:sp>
      <p:sp>
        <p:nvSpPr>
          <p:cNvPr id="121" name="CustomShape 7"/>
          <p:cNvSpPr/>
          <p:nvPr/>
        </p:nvSpPr>
        <p:spPr>
          <a:xfrm>
            <a:off x="720000" y="4032000"/>
            <a:ext cx="905760" cy="37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de-DE" sz="2000">
                <a:solidFill>
                  <a:srgbClr val="579d1c"/>
                </a:solidFill>
              </a:rPr>
              <a:t>It's hip</a:t>
            </a:r>
            <a:endParaRPr/>
          </a:p>
        </p:txBody>
      </p:sp>
      <p:sp>
        <p:nvSpPr>
          <p:cNvPr id="122" name="CustomShape 8"/>
          <p:cNvSpPr/>
          <p:nvPr/>
        </p:nvSpPr>
        <p:spPr>
          <a:xfrm>
            <a:off x="6984000" y="3874320"/>
            <a:ext cx="730440" cy="37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de-DE" sz="2000">
                <a:solidFill>
                  <a:srgbClr val="579d1c"/>
                </a:solidFill>
              </a:rPr>
              <a:t>clear</a:t>
            </a:r>
            <a:endParaRPr/>
          </a:p>
        </p:txBody>
      </p:sp>
      <p:sp>
        <p:nvSpPr>
          <p:cNvPr id="123" name="CustomShape 9"/>
          <p:cNvSpPr/>
          <p:nvPr/>
        </p:nvSpPr>
        <p:spPr>
          <a:xfrm>
            <a:off x="3456000" y="5760000"/>
            <a:ext cx="1379880" cy="37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de-DE" sz="2000">
                <a:solidFill>
                  <a:srgbClr val="579d1c"/>
                </a:solidFill>
              </a:rPr>
              <a:t>Up-to-date</a:t>
            </a:r>
            <a:endParaRPr/>
          </a:p>
        </p:txBody>
      </p:sp>
      <p:sp>
        <p:nvSpPr>
          <p:cNvPr id="124" name="CustomShape 10"/>
          <p:cNvSpPr/>
          <p:nvPr/>
        </p:nvSpPr>
        <p:spPr>
          <a:xfrm>
            <a:off x="2831040" y="4176000"/>
            <a:ext cx="3432600" cy="601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de-DE">
                <a:solidFill>
                  <a:srgbClr val="333333"/>
                </a:solidFill>
              </a:rPr>
              <a:t>Finding a common meeting time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333333"/>
                </a:solidFill>
              </a:rPr>
              <a:t>among multiple students</a:t>
            </a:r>
            <a:endParaRPr/>
          </a:p>
        </p:txBody>
      </p:sp>
      <p:sp>
        <p:nvSpPr>
          <p:cNvPr id="125" name="CustomShape 11"/>
          <p:cNvSpPr/>
          <p:nvPr/>
        </p:nvSpPr>
        <p:spPr>
          <a:xfrm>
            <a:off x="720000" y="5175000"/>
            <a:ext cx="1661760" cy="656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de-DE" sz="2000">
                <a:solidFill>
                  <a:srgbClr val="579d1c"/>
                </a:solidFill>
              </a:rPr>
              <a:t>Best meeting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000">
                <a:solidFill>
                  <a:srgbClr val="579d1c"/>
                </a:solidFill>
              </a:rPr>
              <a:t>slot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Our Application Cycle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771840" y="1777680"/>
            <a:ext cx="2121480" cy="71964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iPhone (Client)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2894040" y="2138040"/>
            <a:ext cx="33271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29" name="CustomShape 4"/>
          <p:cNvSpPr/>
          <p:nvPr/>
        </p:nvSpPr>
        <p:spPr>
          <a:xfrm>
            <a:off x="6221880" y="1777680"/>
            <a:ext cx="2121480" cy="71964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OAuth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6221880" y="4860720"/>
            <a:ext cx="2121480" cy="71964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L2P API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771840" y="4850280"/>
            <a:ext cx="2121480" cy="71964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Server</a:t>
            </a:r>
            <a:endParaRPr/>
          </a:p>
        </p:txBody>
      </p:sp>
      <p:sp>
        <p:nvSpPr>
          <p:cNvPr id="132" name="CustomShape 7"/>
          <p:cNvSpPr/>
          <p:nvPr/>
        </p:nvSpPr>
        <p:spPr>
          <a:xfrm>
            <a:off x="1832760" y="2498040"/>
            <a:ext cx="360" cy="23515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  <a:tailEnd len="med" type="arrow" w="med"/>
          </a:ln>
        </p:spPr>
      </p:sp>
      <p:sp>
        <p:nvSpPr>
          <p:cNvPr id="133" name="CustomShape 8"/>
          <p:cNvSpPr/>
          <p:nvPr/>
        </p:nvSpPr>
        <p:spPr>
          <a:xfrm>
            <a:off x="6221880" y="2957760"/>
            <a:ext cx="2121480" cy="1456920"/>
          </a:xfrm>
          <a:prstGeom prst="flowChartDecision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Success?</a:t>
            </a:r>
            <a:endParaRPr/>
          </a:p>
        </p:txBody>
      </p:sp>
      <p:sp>
        <p:nvSpPr>
          <p:cNvPr id="134" name="CustomShape 9"/>
          <p:cNvSpPr/>
          <p:nvPr/>
        </p:nvSpPr>
        <p:spPr>
          <a:xfrm>
            <a:off x="7283160" y="2498040"/>
            <a:ext cx="360" cy="4590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35" name="CustomShape 10"/>
          <p:cNvSpPr/>
          <p:nvPr/>
        </p:nvSpPr>
        <p:spPr>
          <a:xfrm>
            <a:off x="7283160" y="4415760"/>
            <a:ext cx="360" cy="44424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36" name="CustomShape 11"/>
          <p:cNvSpPr/>
          <p:nvPr/>
        </p:nvSpPr>
        <p:spPr>
          <a:xfrm flipH="1" flipV="1">
            <a:off x="2893320" y="5209920"/>
            <a:ext cx="3327120" cy="9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37" name="CustomShape 12"/>
          <p:cNvSpPr/>
          <p:nvPr/>
        </p:nvSpPr>
        <p:spPr>
          <a:xfrm>
            <a:off x="3629880" y="4841280"/>
            <a:ext cx="1985040" cy="36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Send User’s Calendar Information</a:t>
            </a:r>
            <a:endParaRPr/>
          </a:p>
        </p:txBody>
      </p:sp>
      <p:sp>
        <p:nvSpPr>
          <p:cNvPr id="138" name="CustomShape 13"/>
          <p:cNvSpPr/>
          <p:nvPr/>
        </p:nvSpPr>
        <p:spPr>
          <a:xfrm>
            <a:off x="7347600" y="4391640"/>
            <a:ext cx="352800" cy="36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39" name="CustomShape 14"/>
          <p:cNvSpPr/>
          <p:nvPr/>
        </p:nvSpPr>
        <p:spPr>
          <a:xfrm flipH="1" flipV="1">
            <a:off x="1831320" y="1776960"/>
            <a:ext cx="6510600" cy="1908000"/>
          </a:xfrm>
          <a:prstGeom prst="bentConnector4">
            <a:avLst>
              <a:gd fmla="val -3511" name="adj1"/>
              <a:gd fmla="val 111975" name="adj2"/>
            </a:avLst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40" name="CustomShape 15"/>
          <p:cNvSpPr/>
          <p:nvPr/>
        </p:nvSpPr>
        <p:spPr>
          <a:xfrm>
            <a:off x="2535120" y="3446640"/>
            <a:ext cx="1799280" cy="36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Send / Receive HTTP Requests</a:t>
            </a:r>
            <a:endParaRPr/>
          </a:p>
        </p:txBody>
      </p:sp>
      <p:sp>
        <p:nvSpPr>
          <p:cNvPr id="141" name="CustomShape 16"/>
          <p:cNvSpPr/>
          <p:nvPr/>
        </p:nvSpPr>
        <p:spPr>
          <a:xfrm>
            <a:off x="8631000" y="3056040"/>
            <a:ext cx="336240" cy="36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42" name="CustomShape 17"/>
          <p:cNvSpPr/>
          <p:nvPr/>
        </p:nvSpPr>
        <p:spPr>
          <a:xfrm>
            <a:off x="4243680" y="1760400"/>
            <a:ext cx="727920" cy="36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First Login</a:t>
            </a:r>
            <a:endParaRPr/>
          </a:p>
        </p:txBody>
      </p:sp>
      <p:sp>
        <p:nvSpPr>
          <p:cNvPr id="143" name="CustomShape 18"/>
          <p:cNvSpPr/>
          <p:nvPr/>
        </p:nvSpPr>
        <p:spPr>
          <a:xfrm rot="20245800">
            <a:off x="1323360" y="1910880"/>
            <a:ext cx="7324200" cy="216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de-DE" sz="11620">
                <a:solidFill>
                  <a:srgbClr val="c5000b"/>
                </a:solidFill>
              </a:rPr>
              <a:t>Remove?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82760" y="1728000"/>
            <a:ext cx="8228880" cy="29498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r>
              <a:rPr lang="de-DE" sz="4800">
                <a:solidFill>
                  <a:srgbClr val="3465a4"/>
                </a:solidFill>
              </a:rPr>
              <a:t>Skedify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4800">
                <a:solidFill>
                  <a:srgbClr val="3465a4"/>
                </a:solidFill>
              </a:rPr>
              <a:t>in action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08360"/>
            <a:ext cx="8228880" cy="147492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/>
              <a:t>Forecast / Conclusion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708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50000"/>
              </a:lnSpc>
              <a:buSzPct val="25000"/>
              <a:buFont typeface="StarSymbol"/>
              <a:buChar char="l"/>
            </a:pPr>
            <a:r>
              <a:rPr lang="de-DE" sz="5400"/>
              <a:t>Secure authentication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l"/>
            </a:pPr>
            <a:r>
              <a:rPr lang="de-DE" sz="5400"/>
              <a:t>Email notifications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