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61" r:id="rId5"/>
    <p:sldId id="257" r:id="rId6"/>
    <p:sldId id="258" r:id="rId7"/>
    <p:sldId id="259" r:id="rId8"/>
    <p:sldId id="260" r:id="rId9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/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400"/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de-DE" sz="1400"/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de-DE" sz="1400"/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F509EE4A-E898-4835-8A0A-C3ECB28C8382}" type="slidenum">
              <a:rPr lang="de-DE" sz="140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18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/>
              <a:t>Maybe add some screenshots... ?!?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108360"/>
            <a:ext cx="8228520" cy="1474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gif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66024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780" dirty="0" err="1">
                <a:solidFill>
                  <a:srgbClr val="3465A4"/>
                </a:solidFill>
                <a:latin typeface="Calibri"/>
              </a:rPr>
              <a:t>Skedify</a:t>
            </a:r>
            <a:endParaRPr dirty="0"/>
          </a:p>
        </p:txBody>
      </p:sp>
      <p:sp>
        <p:nvSpPr>
          <p:cNvPr id="114" name="CustomShape 2"/>
          <p:cNvSpPr/>
          <p:nvPr/>
        </p:nvSpPr>
        <p:spPr>
          <a:xfrm>
            <a:off x="1371600" y="3461760"/>
            <a:ext cx="6399720" cy="300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Mariam Aboulfadl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Mohamed Alsherif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Yigit Günay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Tobias Schürg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B8B8B"/>
                </a:solidFill>
                <a:latin typeface="Calibri"/>
              </a:rPr>
              <a:t>Mohamed Soliman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Labs, Seminars, and other meetings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Many students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Different timetables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Symbol" charset="0"/>
              <a:buChar char=""/>
            </a:pPr>
            <a:r>
              <a:rPr lang="en-US" sz="2400" dirty="0" smtClean="0"/>
              <a:t>Hard to find a common time</a:t>
            </a:r>
          </a:p>
          <a:p>
            <a:pPr marL="285750" indent="-285750">
              <a:buFont typeface="Symbol" charset="0"/>
              <a:buChar char=""/>
            </a:pPr>
            <a:r>
              <a:rPr lang="en-US" sz="2400" dirty="0" smtClean="0"/>
              <a:t>Many emails</a:t>
            </a:r>
          </a:p>
          <a:p>
            <a:pPr marL="285750" indent="-285750">
              <a:buFont typeface="Symbol" charset="0"/>
              <a:buChar char="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Current solution: Doodle</a:t>
            </a:r>
          </a:p>
        </p:txBody>
      </p:sp>
      <p:sp>
        <p:nvSpPr>
          <p:cNvPr id="5" name="CustomShape 1"/>
          <p:cNvSpPr/>
          <p:nvPr/>
        </p:nvSpPr>
        <p:spPr>
          <a:xfrm>
            <a:off x="457200" y="187133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600" dirty="0" err="1" smtClean="0">
                <a:solidFill>
                  <a:srgbClr val="3465A4"/>
                </a:solidFill>
                <a:latin typeface="Calibri"/>
              </a:rPr>
              <a:t>Pain</a:t>
            </a:r>
            <a:endParaRPr lang="de-DE" sz="9600" dirty="0" smtClean="0">
              <a:solidFill>
                <a:srgbClr val="3465A4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15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08360"/>
            <a:ext cx="8228520" cy="14745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7200" dirty="0">
                <a:solidFill>
                  <a:srgbClr val="808080"/>
                </a:solidFill>
              </a:rPr>
              <a:t>Solution</a:t>
            </a:r>
            <a:endParaRPr dirty="0"/>
          </a:p>
        </p:txBody>
      </p:sp>
      <p:sp>
        <p:nvSpPr>
          <p:cNvPr id="116" name="TextShape 2"/>
          <p:cNvSpPr txBox="1"/>
          <p:nvPr/>
        </p:nvSpPr>
        <p:spPr>
          <a:xfrm>
            <a:off x="576000" y="5544000"/>
            <a:ext cx="2517120" cy="43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2400">
                <a:solidFill>
                  <a:srgbClr val="579D1C"/>
                </a:solidFill>
              </a:rPr>
              <a:t>Best meeting slot</a:t>
            </a:r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4030200" y="5761800"/>
            <a:ext cx="1585800" cy="43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2400">
                <a:solidFill>
                  <a:srgbClr val="579D1C"/>
                </a:solidFill>
              </a:rPr>
              <a:t>Up to date</a:t>
            </a:r>
            <a:endParaRPr/>
          </a:p>
        </p:txBody>
      </p:sp>
      <p:sp>
        <p:nvSpPr>
          <p:cNvPr id="118" name="TextShape 4"/>
          <p:cNvSpPr txBox="1"/>
          <p:nvPr/>
        </p:nvSpPr>
        <p:spPr>
          <a:xfrm>
            <a:off x="5976000" y="5400000"/>
            <a:ext cx="3024360" cy="43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2400">
                <a:solidFill>
                  <a:srgbClr val="579D1C"/>
                </a:solidFill>
              </a:rPr>
              <a:t>Knows your calendar</a:t>
            </a:r>
            <a:endParaRPr/>
          </a:p>
        </p:txBody>
      </p:sp>
      <p:sp>
        <p:nvSpPr>
          <p:cNvPr id="119" name="TextShape 5"/>
          <p:cNvSpPr txBox="1"/>
          <p:nvPr/>
        </p:nvSpPr>
        <p:spPr>
          <a:xfrm>
            <a:off x="7439400" y="3961800"/>
            <a:ext cx="840600" cy="43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2400">
                <a:solidFill>
                  <a:srgbClr val="579D1C"/>
                </a:solidFill>
              </a:rPr>
              <a:t>clear</a:t>
            </a:r>
            <a:endParaRPr/>
          </a:p>
        </p:txBody>
      </p:sp>
      <p:sp>
        <p:nvSpPr>
          <p:cNvPr id="120" name="TextShape 6"/>
          <p:cNvSpPr txBox="1"/>
          <p:nvPr/>
        </p:nvSpPr>
        <p:spPr>
          <a:xfrm>
            <a:off x="6220080" y="2160000"/>
            <a:ext cx="2347920" cy="770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de-DE" sz="2400">
                <a:solidFill>
                  <a:srgbClr val="579D1C"/>
                </a:solidFill>
              </a:rPr>
              <a:t>Finding the best
 meeting slot</a:t>
            </a:r>
            <a:endParaRPr/>
          </a:p>
        </p:txBody>
      </p:sp>
      <p:sp>
        <p:nvSpPr>
          <p:cNvPr id="121" name="TextShape 7"/>
          <p:cNvSpPr txBox="1"/>
          <p:nvPr/>
        </p:nvSpPr>
        <p:spPr>
          <a:xfrm>
            <a:off x="3370320" y="1944000"/>
            <a:ext cx="2245680" cy="770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de-DE" sz="2400">
                <a:solidFill>
                  <a:srgbClr val="579D1C"/>
                </a:solidFill>
              </a:rPr>
              <a:t>Manage
multiple groups</a:t>
            </a:r>
            <a:endParaRPr/>
          </a:p>
        </p:txBody>
      </p:sp>
      <p:sp>
        <p:nvSpPr>
          <p:cNvPr id="122" name="TextShape 8"/>
          <p:cNvSpPr txBox="1"/>
          <p:nvPr/>
        </p:nvSpPr>
        <p:spPr>
          <a:xfrm>
            <a:off x="648000" y="2397960"/>
            <a:ext cx="1771920" cy="770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de-DE" sz="2400">
                <a:solidFill>
                  <a:srgbClr val="579D1C"/>
                </a:solidFill>
              </a:rPr>
              <a:t>Knows your
schedule</a:t>
            </a:r>
            <a:endParaRPr/>
          </a:p>
        </p:txBody>
      </p:sp>
      <p:sp>
        <p:nvSpPr>
          <p:cNvPr id="123" name="TextShape 9"/>
          <p:cNvSpPr txBox="1"/>
          <p:nvPr/>
        </p:nvSpPr>
        <p:spPr>
          <a:xfrm>
            <a:off x="432000" y="4033800"/>
            <a:ext cx="1593360" cy="43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2400">
                <a:solidFill>
                  <a:srgbClr val="579D1C"/>
                </a:solidFill>
              </a:rPr>
              <a:t>It's iPhone</a:t>
            </a:r>
            <a:endParaRPr/>
          </a:p>
        </p:txBody>
      </p:sp>
      <p:sp>
        <p:nvSpPr>
          <p:cNvPr id="124" name="TextShape 10"/>
          <p:cNvSpPr txBox="1"/>
          <p:nvPr/>
        </p:nvSpPr>
        <p:spPr>
          <a:xfrm>
            <a:off x="3528000" y="3312000"/>
            <a:ext cx="2430000" cy="855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5400">
                <a:solidFill>
                  <a:srgbClr val="3465A4"/>
                </a:solidFill>
              </a:rPr>
              <a:t>Skedify</a:t>
            </a:r>
            <a:endParaRPr/>
          </a:p>
        </p:txBody>
      </p:sp>
      <p:sp>
        <p:nvSpPr>
          <p:cNvPr id="125" name="TextShape 11"/>
          <p:cNvSpPr txBox="1"/>
          <p:nvPr/>
        </p:nvSpPr>
        <p:spPr>
          <a:xfrm>
            <a:off x="3218760" y="4176000"/>
            <a:ext cx="2901240" cy="828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de-DE" sz="2000" dirty="0" err="1">
                <a:solidFill>
                  <a:srgbClr val="333333"/>
                </a:solidFill>
              </a:rPr>
              <a:t>Finding</a:t>
            </a:r>
            <a:r>
              <a:rPr lang="de-DE" sz="2000" dirty="0">
                <a:solidFill>
                  <a:srgbClr val="333333"/>
                </a:solidFill>
              </a:rPr>
              <a:t> a </a:t>
            </a:r>
            <a:r>
              <a:rPr lang="de-DE" sz="2000" dirty="0" err="1">
                <a:solidFill>
                  <a:srgbClr val="333333"/>
                </a:solidFill>
              </a:rPr>
              <a:t>common</a:t>
            </a:r>
            <a:r>
              <a:rPr lang="de-DE" sz="2000" dirty="0">
                <a:solidFill>
                  <a:srgbClr val="333333"/>
                </a:solidFill>
              </a:rPr>
              <a:t> </a:t>
            </a:r>
            <a:r>
              <a:rPr lang="de-DE" sz="2000" dirty="0" err="1">
                <a:solidFill>
                  <a:srgbClr val="333333"/>
                </a:solidFill>
              </a:rPr>
              <a:t>meeting</a:t>
            </a:r>
            <a:r>
              <a:rPr lang="de-DE" sz="2000" dirty="0">
                <a:solidFill>
                  <a:srgbClr val="333333"/>
                </a:solidFill>
              </a:rPr>
              <a:t> time</a:t>
            </a:r>
            <a:endParaRPr sz="2000" dirty="0"/>
          </a:p>
          <a:p>
            <a:pPr algn="ctr">
              <a:lnSpc>
                <a:spcPct val="100000"/>
              </a:lnSpc>
            </a:pPr>
            <a:r>
              <a:rPr lang="de-DE" sz="2000" dirty="0" err="1">
                <a:solidFill>
                  <a:srgbClr val="333333"/>
                </a:solidFill>
              </a:rPr>
              <a:t>among</a:t>
            </a:r>
            <a:r>
              <a:rPr lang="de-DE" sz="2000" dirty="0">
                <a:solidFill>
                  <a:srgbClr val="333333"/>
                </a:solidFill>
              </a:rPr>
              <a:t> multiple </a:t>
            </a:r>
            <a:r>
              <a:rPr lang="de-DE" sz="2000" dirty="0" err="1">
                <a:solidFill>
                  <a:srgbClr val="333333"/>
                </a:solidFill>
              </a:rPr>
              <a:t>students</a:t>
            </a:r>
            <a:endParaRPr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de-DE" sz="4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4400" dirty="0" err="1">
                <a:solidFill>
                  <a:srgbClr val="000000"/>
                </a:solidFill>
                <a:latin typeface="Calibri"/>
              </a:rPr>
              <a:t>Application</a:t>
            </a:r>
            <a:r>
              <a:rPr lang="de-DE" sz="4400" dirty="0">
                <a:solidFill>
                  <a:srgbClr val="000000"/>
                </a:solidFill>
                <a:latin typeface="Calibri"/>
              </a:rPr>
              <a:t> Cycle</a:t>
            </a:r>
            <a:endParaRPr dirty="0"/>
          </a:p>
        </p:txBody>
      </p:sp>
      <p:sp>
        <p:nvSpPr>
          <p:cNvPr id="133" name="CustomShape 8"/>
          <p:cNvSpPr/>
          <p:nvPr/>
        </p:nvSpPr>
        <p:spPr>
          <a:xfrm>
            <a:off x="6221880" y="2957760"/>
            <a:ext cx="2121120" cy="1456560"/>
          </a:xfrm>
          <a:prstGeom prst="flowChartDecision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Success?</a:t>
            </a:r>
            <a:endParaRPr/>
          </a:p>
        </p:txBody>
      </p:sp>
      <p:sp>
        <p:nvSpPr>
          <p:cNvPr id="142" name="CustomShape 17"/>
          <p:cNvSpPr/>
          <p:nvPr/>
        </p:nvSpPr>
        <p:spPr>
          <a:xfrm>
            <a:off x="5494320" y="1459726"/>
            <a:ext cx="7275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000000"/>
                </a:solidFill>
                <a:latin typeface="Calibri"/>
              </a:rPr>
              <a:t>First Login</a:t>
            </a:r>
            <a:endParaRPr dirty="0"/>
          </a:p>
        </p:txBody>
      </p:sp>
      <p:pic>
        <p:nvPicPr>
          <p:cNvPr id="2" name="Picture 1" descr="ajax_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38" y="3550354"/>
            <a:ext cx="1574688" cy="616849"/>
          </a:xfrm>
          <a:prstGeom prst="rect">
            <a:avLst/>
          </a:prstGeom>
        </p:spPr>
      </p:pic>
      <p:pic>
        <p:nvPicPr>
          <p:cNvPr id="3" name="Picture 2" descr="9235883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055" y="5669345"/>
            <a:ext cx="666580" cy="666580"/>
          </a:xfrm>
          <a:prstGeom prst="rect">
            <a:avLst/>
          </a:prstGeom>
        </p:spPr>
      </p:pic>
      <p:pic>
        <p:nvPicPr>
          <p:cNvPr id="4" name="Picture 3" descr="server-Vista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9" y="2040132"/>
            <a:ext cx="2705203" cy="2705203"/>
          </a:xfrm>
          <a:prstGeom prst="rect">
            <a:avLst/>
          </a:prstGeom>
        </p:spPr>
      </p:pic>
      <p:pic>
        <p:nvPicPr>
          <p:cNvPr id="5" name="Picture 4" descr="iphone_5_black-035bed8cc6aa5b0049e99c6f663e15e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90" y="2204510"/>
            <a:ext cx="1284865" cy="2746547"/>
          </a:xfrm>
          <a:prstGeom prst="rect">
            <a:avLst/>
          </a:prstGeom>
        </p:spPr>
      </p:pic>
      <p:pic>
        <p:nvPicPr>
          <p:cNvPr id="7" name="Picture 6" descr="l2p-logo-home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340" y="5181554"/>
            <a:ext cx="838200" cy="838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400708" y="3420000"/>
            <a:ext cx="17894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76595" y="1781295"/>
            <a:ext cx="121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ab123456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5409895" y="1963275"/>
            <a:ext cx="1266700" cy="2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1"/>
            <a:endCxn id="5" idx="2"/>
          </p:cNvCxnSpPr>
          <p:nvPr/>
        </p:nvCxnSpPr>
        <p:spPr>
          <a:xfrm rot="10800000">
            <a:off x="4832624" y="4951058"/>
            <a:ext cx="2030717" cy="64959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3" idx="2"/>
            <a:endCxn id="7" idx="0"/>
          </p:cNvCxnSpPr>
          <p:nvPr/>
        </p:nvCxnSpPr>
        <p:spPr>
          <a:xfrm>
            <a:off x="7282440" y="4414320"/>
            <a:ext cx="0" cy="767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33" idx="0"/>
          </p:cNvCxnSpPr>
          <p:nvPr/>
        </p:nvCxnSpPr>
        <p:spPr>
          <a:xfrm>
            <a:off x="7282440" y="2150627"/>
            <a:ext cx="0" cy="807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4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808000" y="2187000"/>
            <a:ext cx="3637080" cy="2133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de-DE" sz="7200">
                <a:solidFill>
                  <a:srgbClr val="3465A4"/>
                </a:solidFill>
              </a:rPr>
              <a:t>Skedify</a:t>
            </a:r>
            <a:endParaRPr/>
          </a:p>
          <a:p>
            <a:pPr algn="ctr"/>
            <a:r>
              <a:rPr lang="de-DE" sz="7200">
                <a:solidFill>
                  <a:srgbClr val="3465A4"/>
                </a:solidFill>
              </a:rPr>
              <a:t>In action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584000" y="576000"/>
            <a:ext cx="6075720" cy="771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4800">
                <a:solidFill>
                  <a:srgbClr val="3465A4"/>
                </a:solidFill>
              </a:rPr>
              <a:t>Forecast / Conclusion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792000" y="1944000"/>
            <a:ext cx="7920000" cy="1795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buSzPct val="25000"/>
              <a:buFont typeface="StarSymbol"/>
              <a:buChar char=""/>
            </a:pPr>
            <a:r>
              <a:rPr lang="de-DE" sz="4000">
                <a:solidFill>
                  <a:srgbClr val="333333"/>
                </a:solidFill>
              </a:rPr>
              <a:t>Secure authentication
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de-DE" sz="4000">
                <a:solidFill>
                  <a:srgbClr val="333333"/>
                </a:solidFill>
              </a:rPr>
              <a:t>Email notifications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89</Words>
  <Application>Microsoft Macintosh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Yigit</cp:lastModifiedBy>
  <cp:revision>3</cp:revision>
  <dcterms:modified xsi:type="dcterms:W3CDTF">2014-02-04T08:21:06Z</dcterms:modified>
</cp:coreProperties>
</file>