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83" autoAdjust="0"/>
  </p:normalViewPr>
  <p:slideViewPr>
    <p:cSldViewPr snapToGrid="0" snapToObjects="1">
      <p:cViewPr varScale="1">
        <p:scale>
          <a:sx n="79" d="100"/>
          <a:sy n="79" d="100"/>
        </p:scale>
        <p:origin x="-2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6126-F3FF-4C42-ABC5-C8A142224117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1616"/>
            <a:ext cx="6400800" cy="3009344"/>
          </a:xfrm>
        </p:spPr>
        <p:txBody>
          <a:bodyPr>
            <a:normAutofit/>
          </a:bodyPr>
          <a:lstStyle/>
          <a:p>
            <a:r>
              <a:rPr lang="en-US" dirty="0" smtClean="0"/>
              <a:t>Mariam </a:t>
            </a:r>
            <a:r>
              <a:rPr lang="en-US" dirty="0" err="1" smtClean="0"/>
              <a:t>Aboulfadl</a:t>
            </a:r>
            <a:endParaRPr lang="en-US" dirty="0" smtClean="0"/>
          </a:p>
          <a:p>
            <a:r>
              <a:rPr lang="en-US" dirty="0" smtClean="0"/>
              <a:t>Mohamed </a:t>
            </a:r>
            <a:r>
              <a:rPr lang="en-US" dirty="0" err="1" smtClean="0"/>
              <a:t>Alsherif</a:t>
            </a:r>
            <a:endParaRPr lang="en-US" dirty="0" smtClean="0"/>
          </a:p>
          <a:p>
            <a:r>
              <a:rPr lang="en-US" dirty="0" smtClean="0"/>
              <a:t>Yigit </a:t>
            </a:r>
            <a:r>
              <a:rPr lang="en-US" dirty="0" err="1" smtClean="0"/>
              <a:t>Günay</a:t>
            </a:r>
            <a:endParaRPr lang="en-US" dirty="0" smtClean="0"/>
          </a:p>
          <a:p>
            <a:r>
              <a:rPr lang="en-US" dirty="0" smtClean="0"/>
              <a:t>Tobias </a:t>
            </a:r>
            <a:r>
              <a:rPr lang="en-US" dirty="0" err="1" smtClean="0"/>
              <a:t>Schürg</a:t>
            </a:r>
            <a:endParaRPr lang="en-US" dirty="0" smtClean="0"/>
          </a:p>
          <a:p>
            <a:r>
              <a:rPr lang="en-US" dirty="0" smtClean="0"/>
              <a:t>Mohamed </a:t>
            </a:r>
            <a:r>
              <a:rPr lang="en-US" dirty="0" err="1" smtClean="0"/>
              <a:t>Soliman</a:t>
            </a:r>
            <a:endParaRPr lang="en-US" dirty="0"/>
          </a:p>
        </p:txBody>
      </p:sp>
      <p:pic>
        <p:nvPicPr>
          <p:cNvPr id="4" name="Picture 3" descr="Icon-6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7" y="834661"/>
            <a:ext cx="2225041" cy="22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3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that </a:t>
            </a:r>
            <a:r>
              <a:rPr lang="en-US" dirty="0" err="1" smtClean="0"/>
              <a:t>Skedify</a:t>
            </a:r>
            <a:r>
              <a:rPr lang="en-US" dirty="0" smtClean="0"/>
              <a:t> accomplishes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93" y="1600200"/>
            <a:ext cx="8521001" cy="4525963"/>
          </a:xfrm>
        </p:spPr>
        <p:txBody>
          <a:bodyPr/>
          <a:lstStyle/>
          <a:p>
            <a:r>
              <a:rPr lang="en-US" dirty="0" smtClean="0"/>
              <a:t>Finding a common meeting time for multiple students in a very easy way</a:t>
            </a:r>
          </a:p>
          <a:p>
            <a:r>
              <a:rPr lang="en-US" dirty="0" smtClean="0"/>
              <a:t>Minimizing the time spent on making schedules</a:t>
            </a:r>
            <a:endParaRPr lang="en-US" dirty="0" smtClean="0"/>
          </a:p>
        </p:txBody>
      </p:sp>
      <p:pic>
        <p:nvPicPr>
          <p:cNvPr id="4" name="Picture 3" descr="meeting-imag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52" y="4152560"/>
            <a:ext cx="3048000" cy="2471928"/>
          </a:xfrm>
          <a:prstGeom prst="rect">
            <a:avLst/>
          </a:prstGeom>
        </p:spPr>
      </p:pic>
      <p:pic>
        <p:nvPicPr>
          <p:cNvPr id="5" name="Picture 4" descr="9235883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28" y="3289605"/>
            <a:ext cx="991555" cy="9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Application Cycle</a:t>
            </a:r>
            <a:endParaRPr lang="en-US" dirty="0"/>
          </a:p>
        </p:txBody>
      </p:sp>
      <p:sp>
        <p:nvSpPr>
          <p:cNvPr id="23" name="Decision 22"/>
          <p:cNvSpPr/>
          <p:nvPr/>
        </p:nvSpPr>
        <p:spPr>
          <a:xfrm>
            <a:off x="6226006" y="2878087"/>
            <a:ext cx="2122212" cy="145780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Success?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42" idx="2"/>
            <a:endCxn id="23" idx="0"/>
          </p:cNvCxnSpPr>
          <p:nvPr/>
        </p:nvCxnSpPr>
        <p:spPr>
          <a:xfrm>
            <a:off x="7287112" y="2368809"/>
            <a:ext cx="0" cy="509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33" idx="0"/>
          </p:cNvCxnSpPr>
          <p:nvPr/>
        </p:nvCxnSpPr>
        <p:spPr>
          <a:xfrm>
            <a:off x="7287112" y="4335894"/>
            <a:ext cx="0" cy="591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998242" y="1610931"/>
            <a:ext cx="114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Login</a:t>
            </a:r>
            <a:endParaRPr lang="en-US" dirty="0"/>
          </a:p>
        </p:txBody>
      </p:sp>
      <p:cxnSp>
        <p:nvCxnSpPr>
          <p:cNvPr id="118" name="Straight Arrow Connector 117"/>
          <p:cNvCxnSpPr>
            <a:endCxn id="151" idx="1"/>
          </p:cNvCxnSpPr>
          <p:nvPr/>
        </p:nvCxnSpPr>
        <p:spPr>
          <a:xfrm>
            <a:off x="2106135" y="3610053"/>
            <a:ext cx="18602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51" idx="0"/>
            <a:endCxn id="142" idx="1"/>
          </p:cNvCxnSpPr>
          <p:nvPr/>
        </p:nvCxnSpPr>
        <p:spPr>
          <a:xfrm rot="5400000" flipH="1" flipV="1">
            <a:off x="5207763" y="1355637"/>
            <a:ext cx="490839" cy="20555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33" idx="1"/>
            <a:endCxn id="151" idx="2"/>
          </p:cNvCxnSpPr>
          <p:nvPr/>
        </p:nvCxnSpPr>
        <p:spPr>
          <a:xfrm rot="10800000">
            <a:off x="4425422" y="4591290"/>
            <a:ext cx="2274322" cy="9234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" name="Picture 132" descr="l2p-logo-ho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44" y="4927352"/>
            <a:ext cx="1174736" cy="1174736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480942" y="1907144"/>
            <a:ext cx="161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mm123456</a:t>
            </a:r>
          </a:p>
        </p:txBody>
      </p:sp>
      <p:pic>
        <p:nvPicPr>
          <p:cNvPr id="151" name="Picture 150" descr="iphone_5_black-035bed8cc6aa5b0049e99c6f663e15e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88" y="2628816"/>
            <a:ext cx="918067" cy="1962473"/>
          </a:xfrm>
          <a:prstGeom prst="rect">
            <a:avLst/>
          </a:prstGeom>
        </p:spPr>
      </p:pic>
      <p:pic>
        <p:nvPicPr>
          <p:cNvPr id="157" name="Picture 156" descr="9235883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68" y="5606310"/>
            <a:ext cx="991555" cy="991555"/>
          </a:xfrm>
          <a:prstGeom prst="rect">
            <a:avLst/>
          </a:prstGeom>
        </p:spPr>
      </p:pic>
      <p:pic>
        <p:nvPicPr>
          <p:cNvPr id="165" name="Picture 164" descr="server-Vista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8" y="2574964"/>
            <a:ext cx="2064054" cy="2064054"/>
          </a:xfrm>
          <a:prstGeom prst="rect">
            <a:avLst/>
          </a:prstGeom>
        </p:spPr>
      </p:pic>
      <p:pic>
        <p:nvPicPr>
          <p:cNvPr id="169" name="Picture 168" descr="ajax_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89" y="3773300"/>
            <a:ext cx="1548992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0" grpId="0"/>
      <p:bldP spid="1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271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2714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3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49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Tasks that Skedify accomplishes</vt:lpstr>
      <vt:lpstr>Our Application Cycle</vt:lpstr>
      <vt:lpstr>Demo</vt:lpstr>
      <vt:lpstr>Thank you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Skedify</dc:title>
  <dc:creator>Yigit</dc:creator>
  <cp:lastModifiedBy>Yigit</cp:lastModifiedBy>
  <cp:revision>24</cp:revision>
  <dcterms:created xsi:type="dcterms:W3CDTF">2014-01-05T16:13:52Z</dcterms:created>
  <dcterms:modified xsi:type="dcterms:W3CDTF">2014-02-04T00:43:40Z</dcterms:modified>
</cp:coreProperties>
</file>