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5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583" autoAdjust="0"/>
  </p:normalViewPr>
  <p:slideViewPr>
    <p:cSldViewPr snapToGrid="0" snapToObjects="1">
      <p:cViewPr varScale="1">
        <p:scale>
          <a:sx n="79" d="100"/>
          <a:sy n="79" d="100"/>
        </p:scale>
        <p:origin x="-22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6126-F3FF-4C42-ABC5-C8A142224117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7D6C-C0E1-F445-B987-D5C3DB9C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7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6126-F3FF-4C42-ABC5-C8A142224117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7D6C-C0E1-F445-B987-D5C3DB9C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6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6126-F3FF-4C42-ABC5-C8A142224117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7D6C-C0E1-F445-B987-D5C3DB9C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8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6126-F3FF-4C42-ABC5-C8A142224117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7D6C-C0E1-F445-B987-D5C3DB9C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3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6126-F3FF-4C42-ABC5-C8A142224117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7D6C-C0E1-F445-B987-D5C3DB9C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6126-F3FF-4C42-ABC5-C8A142224117}" type="datetimeFigureOut">
              <a:rPr lang="en-US" smtClean="0"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7D6C-C0E1-F445-B987-D5C3DB9C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2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6126-F3FF-4C42-ABC5-C8A142224117}" type="datetimeFigureOut">
              <a:rPr lang="en-US" smtClean="0"/>
              <a:t>2/3/14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7D6C-C0E1-F445-B987-D5C3DB9C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7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6126-F3FF-4C42-ABC5-C8A142224117}" type="datetimeFigureOut">
              <a:rPr lang="en-US" smtClean="0"/>
              <a:t>2/3/14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7D6C-C0E1-F445-B987-D5C3DB9C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6126-F3FF-4C42-ABC5-C8A142224117}" type="datetimeFigureOut">
              <a:rPr lang="en-US" smtClean="0"/>
              <a:t>2/3/14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7D6C-C0E1-F445-B987-D5C3DB9C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6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6126-F3FF-4C42-ABC5-C8A142224117}" type="datetimeFigureOut">
              <a:rPr lang="en-US" smtClean="0"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7D6C-C0E1-F445-B987-D5C3DB9C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8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6126-F3FF-4C42-ABC5-C8A142224117}" type="datetimeFigureOut">
              <a:rPr lang="en-US" smtClean="0"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7D6C-C0E1-F445-B987-D5C3DB9C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0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46126-F3FF-4C42-ABC5-C8A142224117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47D6C-C0E1-F445-B987-D5C3DB9C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5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en-US" sz="6000" dirty="0" err="1" smtClean="0"/>
              <a:t>Skedify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61616"/>
            <a:ext cx="6400800" cy="3009344"/>
          </a:xfrm>
        </p:spPr>
        <p:txBody>
          <a:bodyPr>
            <a:normAutofit/>
          </a:bodyPr>
          <a:lstStyle/>
          <a:p>
            <a:r>
              <a:rPr lang="en-US" dirty="0" smtClean="0"/>
              <a:t>Mariam </a:t>
            </a:r>
            <a:r>
              <a:rPr lang="en-US" dirty="0" err="1" smtClean="0"/>
              <a:t>Aboulfadl</a:t>
            </a:r>
            <a:endParaRPr lang="en-US" dirty="0" smtClean="0"/>
          </a:p>
          <a:p>
            <a:r>
              <a:rPr lang="en-US" dirty="0" smtClean="0"/>
              <a:t>Mohamed </a:t>
            </a:r>
            <a:r>
              <a:rPr lang="en-US" dirty="0" err="1" smtClean="0"/>
              <a:t>Alsherif</a:t>
            </a:r>
            <a:endParaRPr lang="en-US" dirty="0" smtClean="0"/>
          </a:p>
          <a:p>
            <a:r>
              <a:rPr lang="en-US" dirty="0" smtClean="0"/>
              <a:t>Yigit </a:t>
            </a:r>
            <a:r>
              <a:rPr lang="en-US" dirty="0" err="1" smtClean="0"/>
              <a:t>Günay</a:t>
            </a:r>
            <a:endParaRPr lang="en-US" dirty="0" smtClean="0"/>
          </a:p>
          <a:p>
            <a:r>
              <a:rPr lang="en-US" dirty="0" smtClean="0"/>
              <a:t>Tobias </a:t>
            </a:r>
            <a:r>
              <a:rPr lang="en-US" dirty="0" err="1" smtClean="0"/>
              <a:t>Schürg</a:t>
            </a:r>
            <a:endParaRPr lang="en-US" dirty="0" smtClean="0"/>
          </a:p>
          <a:p>
            <a:r>
              <a:rPr lang="en-US" dirty="0" smtClean="0"/>
              <a:t>Mohamed </a:t>
            </a:r>
            <a:r>
              <a:rPr lang="en-US" dirty="0" err="1" smtClean="0"/>
              <a:t>Soliman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3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that </a:t>
            </a:r>
            <a:r>
              <a:rPr lang="en-US" dirty="0" err="1" smtClean="0"/>
              <a:t>Skedify</a:t>
            </a:r>
            <a:r>
              <a:rPr lang="en-US" dirty="0" smtClean="0"/>
              <a:t> accomplishes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 common meeting time for multiple students in a very easy way</a:t>
            </a:r>
          </a:p>
          <a:p>
            <a:endParaRPr lang="en-US" dirty="0" smtClean="0"/>
          </a:p>
          <a:p>
            <a:r>
              <a:rPr lang="en-US" dirty="0" smtClean="0"/>
              <a:t>Creating a schedule with </a:t>
            </a:r>
            <a:r>
              <a:rPr lang="en-US" dirty="0" smtClean="0"/>
              <a:t>minimum </a:t>
            </a:r>
            <a:r>
              <a:rPr lang="en-US" dirty="0" smtClean="0"/>
              <a:t>overlapping slots (ideally none)</a:t>
            </a:r>
          </a:p>
        </p:txBody>
      </p:sp>
    </p:spTree>
    <p:extLst>
      <p:ext uri="{BB962C8B-B14F-4D97-AF65-F5344CB8AC3E}">
        <p14:creationId xmlns:p14="http://schemas.microsoft.com/office/powerpoint/2010/main" val="265347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How do students currently accomplish those tasks?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sending thousands of emails to one another</a:t>
            </a:r>
          </a:p>
          <a:p>
            <a:endParaRPr lang="en-US" dirty="0" smtClean="0"/>
          </a:p>
          <a:p>
            <a:r>
              <a:rPr lang="en-US" dirty="0" smtClean="0"/>
              <a:t>By creating and filling out a doodle</a:t>
            </a:r>
          </a:p>
          <a:p>
            <a:endParaRPr lang="en-US" dirty="0" smtClean="0"/>
          </a:p>
          <a:p>
            <a:r>
              <a:rPr lang="en-US" dirty="0" smtClean="0"/>
              <a:t>By checking multiple times if someone has updated their time slots</a:t>
            </a:r>
          </a:p>
        </p:txBody>
      </p:sp>
    </p:spTree>
    <p:extLst>
      <p:ext uri="{BB962C8B-B14F-4D97-AF65-F5344CB8AC3E}">
        <p14:creationId xmlns:p14="http://schemas.microsoft.com/office/powerpoint/2010/main" val="402331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Application Cycle</a:t>
            </a:r>
            <a:endParaRPr lang="en-US" dirty="0"/>
          </a:p>
        </p:txBody>
      </p:sp>
      <p:sp>
        <p:nvSpPr>
          <p:cNvPr id="4" name="Process 3"/>
          <p:cNvSpPr/>
          <p:nvPr/>
        </p:nvSpPr>
        <p:spPr>
          <a:xfrm>
            <a:off x="771713" y="1777807"/>
            <a:ext cx="2122212" cy="72033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iPhone (Client)</a:t>
            </a:r>
          </a:p>
        </p:txBody>
      </p:sp>
      <p:cxnSp>
        <p:nvCxnSpPr>
          <p:cNvPr id="7" name="Straight Arrow Connector 6"/>
          <p:cNvCxnSpPr>
            <a:stCxn id="4" idx="3"/>
            <a:endCxn id="16" idx="1"/>
          </p:cNvCxnSpPr>
          <p:nvPr/>
        </p:nvCxnSpPr>
        <p:spPr>
          <a:xfrm>
            <a:off x="2893925" y="2137976"/>
            <a:ext cx="33280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rocess 15"/>
          <p:cNvSpPr/>
          <p:nvPr/>
        </p:nvSpPr>
        <p:spPr>
          <a:xfrm>
            <a:off x="6221939" y="1777807"/>
            <a:ext cx="2122212" cy="72033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OAuth</a:t>
            </a:r>
            <a:endParaRPr lang="en-US" dirty="0" smtClean="0"/>
          </a:p>
        </p:txBody>
      </p:sp>
      <p:sp>
        <p:nvSpPr>
          <p:cNvPr id="17" name="Process 16"/>
          <p:cNvSpPr/>
          <p:nvPr/>
        </p:nvSpPr>
        <p:spPr>
          <a:xfrm>
            <a:off x="6221939" y="4860546"/>
            <a:ext cx="2122212" cy="72033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L2P API</a:t>
            </a:r>
          </a:p>
        </p:txBody>
      </p:sp>
      <p:sp>
        <p:nvSpPr>
          <p:cNvPr id="18" name="Process 17"/>
          <p:cNvSpPr/>
          <p:nvPr/>
        </p:nvSpPr>
        <p:spPr>
          <a:xfrm>
            <a:off x="771713" y="4850365"/>
            <a:ext cx="2122212" cy="72033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</p:txBody>
      </p:sp>
      <p:cxnSp>
        <p:nvCxnSpPr>
          <p:cNvPr id="20" name="Straight Arrow Connector 19"/>
          <p:cNvCxnSpPr>
            <a:stCxn id="4" idx="2"/>
            <a:endCxn id="18" idx="0"/>
          </p:cNvCxnSpPr>
          <p:nvPr/>
        </p:nvCxnSpPr>
        <p:spPr>
          <a:xfrm>
            <a:off x="1832819" y="2498145"/>
            <a:ext cx="0" cy="23522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ecision 22"/>
          <p:cNvSpPr/>
          <p:nvPr/>
        </p:nvSpPr>
        <p:spPr>
          <a:xfrm>
            <a:off x="6221939" y="2957801"/>
            <a:ext cx="2122212" cy="1457807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Success?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6" idx="2"/>
            <a:endCxn id="23" idx="0"/>
          </p:cNvCxnSpPr>
          <p:nvPr/>
        </p:nvCxnSpPr>
        <p:spPr>
          <a:xfrm>
            <a:off x="7283045" y="2498145"/>
            <a:ext cx="0" cy="459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2"/>
            <a:endCxn id="17" idx="0"/>
          </p:cNvCxnSpPr>
          <p:nvPr/>
        </p:nvCxnSpPr>
        <p:spPr>
          <a:xfrm>
            <a:off x="7283045" y="4415608"/>
            <a:ext cx="0" cy="444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7" idx="1"/>
            <a:endCxn id="18" idx="3"/>
          </p:cNvCxnSpPr>
          <p:nvPr/>
        </p:nvCxnSpPr>
        <p:spPr>
          <a:xfrm flipH="1" flipV="1">
            <a:off x="2893925" y="5210534"/>
            <a:ext cx="3328014" cy="101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955484" y="4841202"/>
            <a:ext cx="3334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User’s </a:t>
            </a:r>
            <a:r>
              <a:rPr lang="en-US" dirty="0"/>
              <a:t>C</a:t>
            </a:r>
            <a:r>
              <a:rPr lang="en-US" dirty="0" smtClean="0"/>
              <a:t>alendar </a:t>
            </a:r>
            <a:r>
              <a:rPr lang="en-US" dirty="0"/>
              <a:t>I</a:t>
            </a:r>
            <a:r>
              <a:rPr lang="en-US" dirty="0" smtClean="0"/>
              <a:t>nformation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271573" y="439149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110" name="Elbow Connector 109"/>
          <p:cNvCxnSpPr>
            <a:stCxn id="23" idx="3"/>
            <a:endCxn id="4" idx="0"/>
          </p:cNvCxnSpPr>
          <p:nvPr/>
        </p:nvCxnSpPr>
        <p:spPr>
          <a:xfrm flipH="1" flipV="1">
            <a:off x="1832819" y="1777807"/>
            <a:ext cx="6511332" cy="1908898"/>
          </a:xfrm>
          <a:prstGeom prst="bentConnector4">
            <a:avLst>
              <a:gd name="adj1" fmla="val -3511"/>
              <a:gd name="adj2" fmla="val 11197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925836" y="3446481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/ Receive HTTP Requests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8571850" y="3056055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4035418" y="1760410"/>
            <a:ext cx="114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7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91314"/>
            <a:ext cx="8229600" cy="1143000"/>
          </a:xfrm>
        </p:spPr>
        <p:txBody>
          <a:bodyPr/>
          <a:lstStyle/>
          <a:p>
            <a:r>
              <a:rPr lang="en-US" dirty="0" smtClean="0"/>
              <a:t>Thank you for your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5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105</Words>
  <Application>Microsoft Macintosh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Skedify</vt:lpstr>
      <vt:lpstr>Tasks that Skedify accomplishes</vt:lpstr>
      <vt:lpstr>How do students currently accomplish those tasks?</vt:lpstr>
      <vt:lpstr>Our Application Cycle</vt:lpstr>
      <vt:lpstr>Thank you for your attention!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Skedify</dc:title>
  <dc:creator>Yigit</dc:creator>
  <cp:lastModifiedBy>Yigit</cp:lastModifiedBy>
  <cp:revision>11</cp:revision>
  <dcterms:created xsi:type="dcterms:W3CDTF">2014-01-05T16:13:52Z</dcterms:created>
  <dcterms:modified xsi:type="dcterms:W3CDTF">2014-02-03T13:49:19Z</dcterms:modified>
</cp:coreProperties>
</file>