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 sz="1400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 sz="1400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509EE4A-E898-4835-8A0A-C3ECB28C8382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Maybe add some screenshots... ?!?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520" cy="1474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66024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12780">
                <a:solidFill>
                  <a:srgbClr val="3465a4"/>
                </a:solidFill>
                <a:latin typeface="Calibri"/>
              </a:rPr>
              <a:t>Skedify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371600" y="3461760"/>
            <a:ext cx="6399720" cy="3008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Mariam Aboulfadl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Alsherif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Yigit Günay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Tobias Schürg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Soliman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08360"/>
            <a:ext cx="8228520" cy="14745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DE" sz="7200">
                <a:solidFill>
                  <a:srgbClr val="808080"/>
                </a:solidFill>
              </a:rPr>
              <a:t>Solution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76000" y="5544000"/>
            <a:ext cx="251712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400">
                <a:solidFill>
                  <a:srgbClr val="579d1c"/>
                </a:solidFill>
              </a:rPr>
              <a:t>Best meeting slot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4030200" y="5761800"/>
            <a:ext cx="158580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400">
                <a:solidFill>
                  <a:srgbClr val="579d1c"/>
                </a:solidFill>
              </a:rPr>
              <a:t>Up to date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5976000" y="5400000"/>
            <a:ext cx="30243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400">
                <a:solidFill>
                  <a:srgbClr val="579d1c"/>
                </a:solidFill>
              </a:rPr>
              <a:t>Knows your calendar</a:t>
            </a:r>
            <a:endParaRPr/>
          </a:p>
        </p:txBody>
      </p:sp>
      <p:sp>
        <p:nvSpPr>
          <p:cNvPr id="119" name="TextShape 5"/>
          <p:cNvSpPr txBox="1"/>
          <p:nvPr/>
        </p:nvSpPr>
        <p:spPr>
          <a:xfrm>
            <a:off x="7439400" y="3961800"/>
            <a:ext cx="84060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400">
                <a:solidFill>
                  <a:srgbClr val="579d1c"/>
                </a:solidFill>
              </a:rPr>
              <a:t>clear</a:t>
            </a:r>
            <a:endParaRPr/>
          </a:p>
        </p:txBody>
      </p:sp>
      <p:sp>
        <p:nvSpPr>
          <p:cNvPr id="120" name="TextShape 6"/>
          <p:cNvSpPr txBox="1"/>
          <p:nvPr/>
        </p:nvSpPr>
        <p:spPr>
          <a:xfrm>
            <a:off x="6220080" y="2160000"/>
            <a:ext cx="2347920" cy="7700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400">
                <a:solidFill>
                  <a:srgbClr val="579d1c"/>
                </a:solidFill>
              </a:rPr>
              <a:t>Finding the best</a:t>
            </a:r>
            <a:r>
              <a:rPr lang="de-DE" sz="2400">
                <a:solidFill>
                  <a:srgbClr val="579d1c"/>
                </a:solidFill>
              </a:rPr>
              <a:t>
</a:t>
            </a:r>
            <a:r>
              <a:rPr lang="de-DE" sz="2400">
                <a:solidFill>
                  <a:srgbClr val="579d1c"/>
                </a:solidFill>
              </a:rPr>
              <a:t> meeting slot</a:t>
            </a:r>
            <a:endParaRPr/>
          </a:p>
        </p:txBody>
      </p:sp>
      <p:sp>
        <p:nvSpPr>
          <p:cNvPr id="121" name="TextShape 7"/>
          <p:cNvSpPr txBox="1"/>
          <p:nvPr/>
        </p:nvSpPr>
        <p:spPr>
          <a:xfrm>
            <a:off x="3370320" y="1944000"/>
            <a:ext cx="2245680" cy="7700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400">
                <a:solidFill>
                  <a:srgbClr val="579d1c"/>
                </a:solidFill>
              </a:rPr>
              <a:t>Manage</a:t>
            </a:r>
            <a:r>
              <a:rPr lang="de-DE" sz="2400">
                <a:solidFill>
                  <a:srgbClr val="579d1c"/>
                </a:solidFill>
              </a:rPr>
              <a:t>
</a:t>
            </a:r>
            <a:r>
              <a:rPr lang="de-DE" sz="2400">
                <a:solidFill>
                  <a:srgbClr val="579d1c"/>
                </a:solidFill>
              </a:rPr>
              <a:t>multiple groups</a:t>
            </a:r>
            <a:endParaRPr/>
          </a:p>
        </p:txBody>
      </p:sp>
      <p:sp>
        <p:nvSpPr>
          <p:cNvPr id="122" name="TextShape 8"/>
          <p:cNvSpPr txBox="1"/>
          <p:nvPr/>
        </p:nvSpPr>
        <p:spPr>
          <a:xfrm>
            <a:off x="648000" y="2397960"/>
            <a:ext cx="1771920" cy="7700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400">
                <a:solidFill>
                  <a:srgbClr val="579d1c"/>
                </a:solidFill>
              </a:rPr>
              <a:t>Knows your</a:t>
            </a:r>
            <a:r>
              <a:rPr lang="de-DE" sz="2400">
                <a:solidFill>
                  <a:srgbClr val="579d1c"/>
                </a:solidFill>
              </a:rPr>
              <a:t>
</a:t>
            </a:r>
            <a:r>
              <a:rPr lang="de-DE" sz="2400">
                <a:solidFill>
                  <a:srgbClr val="579d1c"/>
                </a:solidFill>
              </a:rPr>
              <a:t>schedule</a:t>
            </a:r>
            <a:endParaRPr/>
          </a:p>
        </p:txBody>
      </p:sp>
      <p:sp>
        <p:nvSpPr>
          <p:cNvPr id="123" name="TextShape 9"/>
          <p:cNvSpPr txBox="1"/>
          <p:nvPr/>
        </p:nvSpPr>
        <p:spPr>
          <a:xfrm>
            <a:off x="432000" y="4033800"/>
            <a:ext cx="15933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400">
                <a:solidFill>
                  <a:srgbClr val="579d1c"/>
                </a:solidFill>
              </a:rPr>
              <a:t>It's iPhone</a:t>
            </a:r>
            <a:endParaRPr/>
          </a:p>
        </p:txBody>
      </p:sp>
      <p:sp>
        <p:nvSpPr>
          <p:cNvPr id="124" name="TextShape 10"/>
          <p:cNvSpPr txBox="1"/>
          <p:nvPr/>
        </p:nvSpPr>
        <p:spPr>
          <a:xfrm>
            <a:off x="3528000" y="3312000"/>
            <a:ext cx="2430000" cy="855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5400">
                <a:solidFill>
                  <a:srgbClr val="3465a4"/>
                </a:solidFill>
              </a:rPr>
              <a:t>Skedify</a:t>
            </a:r>
            <a:endParaRPr/>
          </a:p>
        </p:txBody>
      </p:sp>
      <p:sp>
        <p:nvSpPr>
          <p:cNvPr id="125" name="TextShape 11"/>
          <p:cNvSpPr txBox="1"/>
          <p:nvPr/>
        </p:nvSpPr>
        <p:spPr>
          <a:xfrm>
            <a:off x="3218760" y="4176000"/>
            <a:ext cx="2901240" cy="828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600">
                <a:solidFill>
                  <a:srgbClr val="333333"/>
                </a:solidFill>
              </a:rPr>
              <a:t>Finding a common meeting time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600">
                <a:solidFill>
                  <a:srgbClr val="333333"/>
                </a:solidFill>
              </a:rPr>
              <a:t>among multiple students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Our Application Cycle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71840" y="1777680"/>
            <a:ext cx="2121120" cy="71928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iPhone (Client)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2894040" y="2138040"/>
            <a:ext cx="33267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29" name="CustomShape 4"/>
          <p:cNvSpPr/>
          <p:nvPr/>
        </p:nvSpPr>
        <p:spPr>
          <a:xfrm>
            <a:off x="6221880" y="1777680"/>
            <a:ext cx="2121120" cy="71928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OAuth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6221880" y="4860720"/>
            <a:ext cx="2121120" cy="71928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L2P API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771840" y="4850280"/>
            <a:ext cx="2121120" cy="71928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1832760" y="2498040"/>
            <a:ext cx="360" cy="23511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  <a:tailEnd len="med" type="arrow" w="med"/>
          </a:ln>
        </p:spPr>
      </p:sp>
      <p:sp>
        <p:nvSpPr>
          <p:cNvPr id="133" name="CustomShape 8"/>
          <p:cNvSpPr/>
          <p:nvPr/>
        </p:nvSpPr>
        <p:spPr>
          <a:xfrm>
            <a:off x="6221880" y="2957760"/>
            <a:ext cx="2121120" cy="1456560"/>
          </a:xfrm>
          <a:prstGeom prst="flowChartDecision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Success?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>
            <a:off x="7283160" y="2498040"/>
            <a:ext cx="360" cy="4586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35" name="CustomShape 10"/>
          <p:cNvSpPr/>
          <p:nvPr/>
        </p:nvSpPr>
        <p:spPr>
          <a:xfrm>
            <a:off x="7283160" y="4415760"/>
            <a:ext cx="360" cy="4438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36" name="CustomShape 11"/>
          <p:cNvSpPr/>
          <p:nvPr/>
        </p:nvSpPr>
        <p:spPr>
          <a:xfrm flipH="1" flipV="1">
            <a:off x="2891160" y="5207760"/>
            <a:ext cx="3326760" cy="90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37" name="CustomShape 12"/>
          <p:cNvSpPr/>
          <p:nvPr/>
        </p:nvSpPr>
        <p:spPr>
          <a:xfrm>
            <a:off x="3629880" y="4841280"/>
            <a:ext cx="198468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User’s Calendar Information</a:t>
            </a:r>
            <a:endParaRPr/>
          </a:p>
        </p:txBody>
      </p:sp>
      <p:sp>
        <p:nvSpPr>
          <p:cNvPr id="138" name="CustomShape 13"/>
          <p:cNvSpPr/>
          <p:nvPr/>
        </p:nvSpPr>
        <p:spPr>
          <a:xfrm>
            <a:off x="7347600" y="4391640"/>
            <a:ext cx="35244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39" name="CustomShape 14"/>
          <p:cNvSpPr/>
          <p:nvPr/>
        </p:nvSpPr>
        <p:spPr>
          <a:xfrm flipH="1" flipV="1">
            <a:off x="1830960" y="1774800"/>
            <a:ext cx="6510240" cy="1907640"/>
          </a:xfrm>
          <a:prstGeom prst="bentConnector4">
            <a:avLst>
              <a:gd fmla="val -3511" name="adj1"/>
              <a:gd fmla="val 111975" name="adj2"/>
            </a:avLst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40" name="CustomShape 15"/>
          <p:cNvSpPr/>
          <p:nvPr/>
        </p:nvSpPr>
        <p:spPr>
          <a:xfrm>
            <a:off x="2535120" y="3446640"/>
            <a:ext cx="179892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/ Receive HTTP Requests</a:t>
            </a:r>
            <a:endParaRPr/>
          </a:p>
        </p:txBody>
      </p:sp>
      <p:sp>
        <p:nvSpPr>
          <p:cNvPr id="141" name="CustomShape 16"/>
          <p:cNvSpPr/>
          <p:nvPr/>
        </p:nvSpPr>
        <p:spPr>
          <a:xfrm>
            <a:off x="8631000" y="3056040"/>
            <a:ext cx="33588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42" name="CustomShape 17"/>
          <p:cNvSpPr/>
          <p:nvPr/>
        </p:nvSpPr>
        <p:spPr>
          <a:xfrm>
            <a:off x="4243680" y="1760400"/>
            <a:ext cx="727560" cy="363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First Login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808000" y="2187000"/>
            <a:ext cx="3637080" cy="2133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7200">
                <a:solidFill>
                  <a:srgbClr val="3465a4"/>
                </a:solidFill>
              </a:rPr>
              <a:t>Skedify</a:t>
            </a:r>
            <a:endParaRPr/>
          </a:p>
          <a:p>
            <a:pPr algn="ctr"/>
            <a:r>
              <a:rPr lang="de-DE" sz="7200">
                <a:solidFill>
                  <a:srgbClr val="3465a4"/>
                </a:solidFill>
              </a:rPr>
              <a:t>In action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584000" y="576000"/>
            <a:ext cx="607572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>
                <a:solidFill>
                  <a:srgbClr val="3465a4"/>
                </a:solidFill>
              </a:rPr>
              <a:t>Forecast / Conclusion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792000" y="1944000"/>
            <a:ext cx="7920000" cy="1795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de-DE" sz="4000">
                <a:solidFill>
                  <a:srgbClr val="333333"/>
                </a:solidFill>
              </a:rPr>
              <a:t>Secure authentication</a:t>
            </a:r>
            <a:r>
              <a:rPr lang="de-DE" sz="4000">
                <a:solidFill>
                  <a:srgbClr val="333333"/>
                </a:solidFill>
              </a:rPr>
              <a:t>
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 sz="4000">
                <a:solidFill>
                  <a:srgbClr val="333333"/>
                </a:solidFill>
              </a:rPr>
              <a:t>Email notifications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