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83" autoAdjust="0"/>
  </p:normalViewPr>
  <p:slideViewPr>
    <p:cSldViewPr snapToGrid="0" snapToObjects="1">
      <p:cViewPr varScale="1">
        <p:scale>
          <a:sx n="79" d="100"/>
          <a:sy n="79" d="100"/>
        </p:scale>
        <p:origin x="-1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6126-F3FF-4C42-ABC5-C8A142224117}" type="datetimeFigureOut">
              <a:rPr lang="en-US" smtClean="0"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7D6C-C0E1-F445-B987-D5C3DB9C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z="6000" dirty="0" err="1" smtClean="0"/>
              <a:t>Skedify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1616"/>
            <a:ext cx="6400800" cy="3009344"/>
          </a:xfrm>
        </p:spPr>
        <p:txBody>
          <a:bodyPr>
            <a:normAutofit/>
          </a:bodyPr>
          <a:lstStyle/>
          <a:p>
            <a:r>
              <a:rPr lang="en-US" dirty="0" smtClean="0"/>
              <a:t>Mariam </a:t>
            </a:r>
            <a:r>
              <a:rPr lang="en-US" dirty="0" err="1" smtClean="0"/>
              <a:t>Aboulfadl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Alsherif</a:t>
            </a:r>
            <a:endParaRPr lang="en-US" dirty="0" smtClean="0"/>
          </a:p>
          <a:p>
            <a:r>
              <a:rPr lang="en-US" dirty="0" smtClean="0"/>
              <a:t>Yigit </a:t>
            </a:r>
            <a:r>
              <a:rPr lang="en-US" dirty="0" err="1" smtClean="0"/>
              <a:t>G</a:t>
            </a:r>
            <a:r>
              <a:rPr lang="en-US" dirty="0" err="1" smtClean="0"/>
              <a:t>ünay</a:t>
            </a:r>
            <a:endParaRPr lang="en-US" dirty="0" smtClean="0"/>
          </a:p>
          <a:p>
            <a:r>
              <a:rPr lang="en-US" dirty="0" smtClean="0"/>
              <a:t>Tobias </a:t>
            </a:r>
            <a:r>
              <a:rPr lang="en-US" dirty="0" err="1" smtClean="0"/>
              <a:t>Schürg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Soliman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3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at the university</a:t>
            </a:r>
          </a:p>
          <a:p>
            <a:endParaRPr lang="en-US" dirty="0" smtClean="0"/>
          </a:p>
          <a:p>
            <a:r>
              <a:rPr lang="en-US" dirty="0" smtClean="0"/>
              <a:t>Finding a common meeting time</a:t>
            </a:r>
            <a:r>
              <a:rPr lang="en-US" dirty="0"/>
              <a:t> </a:t>
            </a:r>
            <a:r>
              <a:rPr lang="en-US" dirty="0" smtClean="0"/>
              <a:t>considering their lectures and extracurricular activities</a:t>
            </a:r>
          </a:p>
        </p:txBody>
      </p:sp>
    </p:spTree>
    <p:extLst>
      <p:ext uri="{BB962C8B-B14F-4D97-AF65-F5344CB8AC3E}">
        <p14:creationId xmlns:p14="http://schemas.microsoft.com/office/powerpoint/2010/main" val="27973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that </a:t>
            </a:r>
            <a:r>
              <a:rPr lang="en-US" dirty="0" err="1" smtClean="0"/>
              <a:t>Skedify</a:t>
            </a:r>
            <a:r>
              <a:rPr lang="en-US" dirty="0" smtClean="0"/>
              <a:t>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common meeting time for multiple students in a very easy way</a:t>
            </a:r>
          </a:p>
          <a:p>
            <a:endParaRPr lang="en-US" dirty="0" smtClean="0"/>
          </a:p>
          <a:p>
            <a:r>
              <a:rPr lang="en-US" dirty="0" smtClean="0"/>
              <a:t>Creating a schedule with minimal overlapping slots (ideally none)</a:t>
            </a:r>
          </a:p>
        </p:txBody>
      </p:sp>
    </p:spTree>
    <p:extLst>
      <p:ext uri="{BB962C8B-B14F-4D97-AF65-F5344CB8AC3E}">
        <p14:creationId xmlns:p14="http://schemas.microsoft.com/office/powerpoint/2010/main" val="265347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How do students currently accomplish those tasks?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sending thousands of emails to one another</a:t>
            </a:r>
          </a:p>
          <a:p>
            <a:endParaRPr lang="en-US" dirty="0" smtClean="0"/>
          </a:p>
          <a:p>
            <a:r>
              <a:rPr lang="en-US" dirty="0" smtClean="0"/>
              <a:t>By creating and filling out a doodle</a:t>
            </a:r>
          </a:p>
          <a:p>
            <a:endParaRPr lang="en-US" dirty="0" smtClean="0"/>
          </a:p>
          <a:p>
            <a:r>
              <a:rPr lang="en-US" dirty="0" smtClean="0"/>
              <a:t>By checking multiple times if someone has updated their time slots</a:t>
            </a:r>
          </a:p>
        </p:txBody>
      </p:sp>
    </p:spTree>
    <p:extLst>
      <p:ext uri="{BB962C8B-B14F-4D97-AF65-F5344CB8AC3E}">
        <p14:creationId xmlns:p14="http://schemas.microsoft.com/office/powerpoint/2010/main" val="402331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</a:t>
            </a:r>
            <a:r>
              <a:rPr lang="en-US" dirty="0" err="1" smtClean="0"/>
              <a:t>Skedify</a:t>
            </a:r>
            <a:r>
              <a:rPr lang="en-US" dirty="0" smtClean="0"/>
              <a:t> improve the situation?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student will authenticate themselves using RWTH’s </a:t>
            </a:r>
            <a:r>
              <a:rPr lang="en-US" dirty="0" err="1" smtClean="0"/>
              <a:t>OAuth</a:t>
            </a:r>
            <a:r>
              <a:rPr lang="en-US" dirty="0" smtClean="0"/>
              <a:t> 2.0 in order to let the server access their data</a:t>
            </a:r>
          </a:p>
          <a:p>
            <a:endParaRPr lang="en-US" dirty="0" smtClean="0"/>
          </a:p>
          <a:p>
            <a:r>
              <a:rPr lang="en-US" dirty="0" smtClean="0"/>
              <a:t>Lecture time for each student will be fetched from L2P and/or </a:t>
            </a:r>
            <a:r>
              <a:rPr lang="en-US" dirty="0" err="1" smtClean="0"/>
              <a:t>CampusOffice</a:t>
            </a:r>
            <a:r>
              <a:rPr lang="en-US" dirty="0" smtClean="0"/>
              <a:t> and sent to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9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</a:t>
            </a:r>
            <a:r>
              <a:rPr lang="en-US" dirty="0" err="1" smtClean="0"/>
              <a:t>Skedify</a:t>
            </a:r>
            <a:r>
              <a:rPr lang="en-US" dirty="0" smtClean="0"/>
              <a:t> improve the situation?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common time will be calculated on the server using previously fetched data</a:t>
            </a:r>
          </a:p>
          <a:p>
            <a:endParaRPr lang="en-US" dirty="0" smtClean="0"/>
          </a:p>
          <a:p>
            <a:r>
              <a:rPr lang="en-US" dirty="0" smtClean="0"/>
              <a:t>Students will be notified of the calculated 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plan to accomplish the tasks?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UIKit</a:t>
            </a:r>
            <a:r>
              <a:rPr lang="en-US" dirty="0" smtClean="0"/>
              <a:t> to create our user interface</a:t>
            </a:r>
          </a:p>
          <a:p>
            <a:r>
              <a:rPr lang="en-US" dirty="0" smtClean="0"/>
              <a:t>Using either </a:t>
            </a:r>
            <a:r>
              <a:rPr lang="en-US" dirty="0" err="1" smtClean="0"/>
              <a:t>AFNetworking</a:t>
            </a:r>
            <a:r>
              <a:rPr lang="en-US" dirty="0" smtClean="0"/>
              <a:t> or our own networking class(</a:t>
            </a:r>
            <a:r>
              <a:rPr lang="en-US" dirty="0" err="1" smtClean="0"/>
              <a:t>es</a:t>
            </a:r>
            <a:r>
              <a:rPr lang="en-US" dirty="0" smtClean="0"/>
              <a:t>) to handle HTTP requests between the device and the server</a:t>
            </a:r>
          </a:p>
          <a:p>
            <a:r>
              <a:rPr lang="en-US" dirty="0" smtClean="0"/>
              <a:t>Using RWTH’s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Coding on the server side with PHP for handling common time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Paper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1314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227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Skedify</vt:lpstr>
      <vt:lpstr>Target Users</vt:lpstr>
      <vt:lpstr>Tasks that Skedify accomplishes</vt:lpstr>
      <vt:lpstr>How do students currently accomplish those tasks?</vt:lpstr>
      <vt:lpstr>How will Skedify improve the situation?</vt:lpstr>
      <vt:lpstr>How will Skedify improve the situation? (cont’d)</vt:lpstr>
      <vt:lpstr>How do we plan to accomplish the tasks?</vt:lpstr>
      <vt:lpstr>Our Paper Prototype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Skedify</dc:title>
  <dc:creator>Yigit</dc:creator>
  <cp:lastModifiedBy>Yigit</cp:lastModifiedBy>
  <cp:revision>7</cp:revision>
  <dcterms:created xsi:type="dcterms:W3CDTF">2014-01-05T16:13:52Z</dcterms:created>
  <dcterms:modified xsi:type="dcterms:W3CDTF">2014-01-05T16:53:01Z</dcterms:modified>
</cp:coreProperties>
</file>