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61" r:id="rId5"/>
    <p:sldId id="257" r:id="rId6"/>
    <p:sldId id="258" r:id="rId7"/>
    <p:sldId id="259" r:id="rId8"/>
    <p:sldId id="260" r:id="rId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400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 sz="1400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 sz="1400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509EE4A-E898-4835-8A0A-C3ECB28C8382}" type="slidenum">
              <a:rPr lang="de-DE" sz="140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18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Maybe add some screenshots... ?!?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520" cy="1474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66024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780">
                <a:solidFill>
                  <a:srgbClr val="3465A4"/>
                </a:solidFill>
                <a:latin typeface="Calibri"/>
              </a:rPr>
              <a:t>Skedify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371600" y="3461760"/>
            <a:ext cx="6399720" cy="300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Labs, Seminars, and other meetings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Many students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Different timetables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/>
              <a:t>Hard to find a common time</a:t>
            </a: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/>
              <a:t>Many emails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Current solution: Doodle</a:t>
            </a:r>
          </a:p>
        </p:txBody>
      </p:sp>
      <p:sp>
        <p:nvSpPr>
          <p:cNvPr id="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dirty="0" err="1" smtClean="0">
                <a:solidFill>
                  <a:srgbClr val="000000"/>
                </a:solidFill>
                <a:latin typeface="Calibri"/>
              </a:rPr>
              <a:t>Pain</a:t>
            </a:r>
            <a:endParaRPr lang="de-DE" sz="44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15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08360"/>
            <a:ext cx="8228520" cy="1474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7200">
                <a:solidFill>
                  <a:srgbClr val="808080"/>
                </a:solidFill>
              </a:rPr>
              <a:t>Solution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76000" y="5544000"/>
            <a:ext cx="251712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Best meeting slot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030200" y="5761800"/>
            <a:ext cx="158580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Up to date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5976000" y="5400000"/>
            <a:ext cx="30243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Knows your calendar</a:t>
            </a:r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7439400" y="3961800"/>
            <a:ext cx="84060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120" name="TextShape 6"/>
          <p:cNvSpPr txBox="1"/>
          <p:nvPr/>
        </p:nvSpPr>
        <p:spPr>
          <a:xfrm>
            <a:off x="6220080" y="2160000"/>
            <a:ext cx="234792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Finding the best
 meeting slot</a:t>
            </a:r>
            <a:endParaRPr/>
          </a:p>
        </p:txBody>
      </p:sp>
      <p:sp>
        <p:nvSpPr>
          <p:cNvPr id="121" name="TextShape 7"/>
          <p:cNvSpPr txBox="1"/>
          <p:nvPr/>
        </p:nvSpPr>
        <p:spPr>
          <a:xfrm>
            <a:off x="3370320" y="1944000"/>
            <a:ext cx="224568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Manage
multiple groups</a:t>
            </a:r>
            <a:endParaRPr/>
          </a:p>
        </p:txBody>
      </p:sp>
      <p:sp>
        <p:nvSpPr>
          <p:cNvPr id="122" name="TextShape 8"/>
          <p:cNvSpPr txBox="1"/>
          <p:nvPr/>
        </p:nvSpPr>
        <p:spPr>
          <a:xfrm>
            <a:off x="648000" y="2397960"/>
            <a:ext cx="177192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Knows your
schedule</a:t>
            </a:r>
            <a:endParaRPr/>
          </a:p>
        </p:txBody>
      </p:sp>
      <p:sp>
        <p:nvSpPr>
          <p:cNvPr id="123" name="TextShape 9"/>
          <p:cNvSpPr txBox="1"/>
          <p:nvPr/>
        </p:nvSpPr>
        <p:spPr>
          <a:xfrm>
            <a:off x="432000" y="4033800"/>
            <a:ext cx="15933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It's iPhone</a:t>
            </a:r>
            <a:endParaRPr/>
          </a:p>
        </p:txBody>
      </p:sp>
      <p:sp>
        <p:nvSpPr>
          <p:cNvPr id="124" name="TextShape 10"/>
          <p:cNvSpPr txBox="1"/>
          <p:nvPr/>
        </p:nvSpPr>
        <p:spPr>
          <a:xfrm>
            <a:off x="3528000" y="3312000"/>
            <a:ext cx="2430000" cy="855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5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125" name="TextShape 11"/>
          <p:cNvSpPr txBox="1"/>
          <p:nvPr/>
        </p:nvSpPr>
        <p:spPr>
          <a:xfrm>
            <a:off x="3218760" y="4176000"/>
            <a:ext cx="2901240" cy="828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600">
                <a:solidFill>
                  <a:srgbClr val="333333"/>
                </a:solidFill>
              </a:rPr>
              <a:t>Finding a common meeting time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600">
                <a:solidFill>
                  <a:srgbClr val="333333"/>
                </a:solidFill>
              </a:rPr>
              <a:t>among multiple students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de-DE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Application</a:t>
            </a:r>
            <a:r>
              <a:rPr lang="de-DE" sz="4400" dirty="0">
                <a:solidFill>
                  <a:srgbClr val="000000"/>
                </a:solidFill>
                <a:latin typeface="Calibri"/>
              </a:rPr>
              <a:t> Cycle</a:t>
            </a:r>
            <a:endParaRPr dirty="0"/>
          </a:p>
        </p:txBody>
      </p:sp>
      <p:sp>
        <p:nvSpPr>
          <p:cNvPr id="133" name="CustomShape 8"/>
          <p:cNvSpPr/>
          <p:nvPr/>
        </p:nvSpPr>
        <p:spPr>
          <a:xfrm>
            <a:off x="6221880" y="2957760"/>
            <a:ext cx="2121120" cy="145656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42" name="CustomShape 17"/>
          <p:cNvSpPr/>
          <p:nvPr/>
        </p:nvSpPr>
        <p:spPr>
          <a:xfrm>
            <a:off x="4243680" y="1760400"/>
            <a:ext cx="7275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First Login</a:t>
            </a:r>
            <a:endParaRPr/>
          </a:p>
        </p:txBody>
      </p:sp>
      <p:pic>
        <p:nvPicPr>
          <p:cNvPr id="2" name="Picture 1" descr="ajax_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8" y="3550354"/>
            <a:ext cx="1574688" cy="616849"/>
          </a:xfrm>
          <a:prstGeom prst="rect">
            <a:avLst/>
          </a:prstGeom>
        </p:spPr>
      </p:pic>
      <p:pic>
        <p:nvPicPr>
          <p:cNvPr id="3" name="Picture 2" descr="9235883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55" y="5669345"/>
            <a:ext cx="666580" cy="666580"/>
          </a:xfrm>
          <a:prstGeom prst="rect">
            <a:avLst/>
          </a:prstGeom>
        </p:spPr>
      </p:pic>
      <p:pic>
        <p:nvPicPr>
          <p:cNvPr id="4" name="Picture 3" descr="server-Vista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9" y="2040132"/>
            <a:ext cx="2705203" cy="2705203"/>
          </a:xfrm>
          <a:prstGeom prst="rect">
            <a:avLst/>
          </a:prstGeom>
        </p:spPr>
      </p:pic>
      <p:pic>
        <p:nvPicPr>
          <p:cNvPr id="5" name="Picture 4" descr="iphone_5_black-035bed8cc6aa5b0049e99c6f663e15e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0" y="2204510"/>
            <a:ext cx="1284865" cy="2746547"/>
          </a:xfrm>
          <a:prstGeom prst="rect">
            <a:avLst/>
          </a:prstGeom>
        </p:spPr>
      </p:pic>
      <p:pic>
        <p:nvPicPr>
          <p:cNvPr id="7" name="Picture 6" descr="l2p-logo-hom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40" y="5181554"/>
            <a:ext cx="838200" cy="838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00708" y="3420000"/>
            <a:ext cx="17894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6595" y="1781295"/>
            <a:ext cx="121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ab123456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409895" y="1963275"/>
            <a:ext cx="1266700" cy="2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5" idx="2"/>
          </p:cNvCxnSpPr>
          <p:nvPr/>
        </p:nvCxnSpPr>
        <p:spPr>
          <a:xfrm rot="10800000">
            <a:off x="4832624" y="4951058"/>
            <a:ext cx="2030717" cy="6495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3" idx="2"/>
            <a:endCxn id="7" idx="0"/>
          </p:cNvCxnSpPr>
          <p:nvPr/>
        </p:nvCxnSpPr>
        <p:spPr>
          <a:xfrm>
            <a:off x="7282440" y="4414320"/>
            <a:ext cx="0" cy="76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3" idx="0"/>
          </p:cNvCxnSpPr>
          <p:nvPr/>
        </p:nvCxnSpPr>
        <p:spPr>
          <a:xfrm>
            <a:off x="7282440" y="2150627"/>
            <a:ext cx="0" cy="807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08000" y="2187000"/>
            <a:ext cx="3637080" cy="2133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7200">
                <a:solidFill>
                  <a:srgbClr val="3465A4"/>
                </a:solidFill>
              </a:rPr>
              <a:t>Skedify</a:t>
            </a:r>
            <a:endParaRPr/>
          </a:p>
          <a:p>
            <a:pPr algn="ctr"/>
            <a:r>
              <a:rPr lang="de-DE" sz="7200">
                <a:solidFill>
                  <a:srgbClr val="3465A4"/>
                </a:solidFill>
              </a:rPr>
              <a:t>In 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584000" y="576000"/>
            <a:ext cx="6075720" cy="771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4800">
                <a:solidFill>
                  <a:srgbClr val="3465A4"/>
                </a:solidFill>
              </a:rPr>
              <a:t>Forecast / Conclusion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792000" y="1944000"/>
            <a:ext cx="7920000" cy="1795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Secure authentication
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Email notifications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Yigit</cp:lastModifiedBy>
  <cp:revision>2</cp:revision>
  <dcterms:modified xsi:type="dcterms:W3CDTF">2014-02-04T08:12:30Z</dcterms:modified>
</cp:coreProperties>
</file>