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4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1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4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2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3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0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7F47-E228-45F1-A561-BE324D1CAE1F}" type="datetimeFigureOut">
              <a:rPr lang="en-US" smtClean="0"/>
              <a:t>8/20/2016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BC4F6-2C51-4331-B1AE-142A1D895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5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3144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6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799"/>
            <a:ext cx="132873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8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4" y="1428746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4" y="1428746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4" y="1428746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7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wisorlab</dc:creator>
  <cp:lastModifiedBy>wisorlab</cp:lastModifiedBy>
  <cp:revision>2</cp:revision>
  <dcterms:created xsi:type="dcterms:W3CDTF">2016-08-20T18:14:39Z</dcterms:created>
  <dcterms:modified xsi:type="dcterms:W3CDTF">2016-08-22T17:45:37Z</dcterms:modified>
</cp:coreProperties>
</file>