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'Sleep during work period AW QW'!$A$14</c:f>
              <c:strCache>
                <c:ptCount val="1"/>
                <c:pt idx="0">
                  <c:v>REM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QW'!$B$14:$BP$14</c:f>
              <c:numCache>
                <c:formatCode>0.00000</c:formatCode>
                <c:ptCount val="67"/>
                <c:pt idx="0">
                  <c:v>18.833333333333336</c:v>
                </c:pt>
                <c:pt idx="1">
                  <c:v>21.944444444444446</c:v>
                </c:pt>
                <c:pt idx="2">
                  <c:v>21.708333333333336</c:v>
                </c:pt>
                <c:pt idx="3">
                  <c:v>17.972222222222225</c:v>
                </c:pt>
                <c:pt idx="4">
                  <c:v>21.472222222222221</c:v>
                </c:pt>
                <c:pt idx="5">
                  <c:v>18.125</c:v>
                </c:pt>
                <c:pt idx="6">
                  <c:v>7.1944444444444446</c:v>
                </c:pt>
                <c:pt idx="7">
                  <c:v>4.6111111111111116</c:v>
                </c:pt>
                <c:pt idx="8">
                  <c:v>6.6666666666666661</c:v>
                </c:pt>
                <c:pt idx="9">
                  <c:v>5.6944444444444446</c:v>
                </c:pt>
                <c:pt idx="10">
                  <c:v>6.4444444444444455</c:v>
                </c:pt>
                <c:pt idx="11">
                  <c:v>4.9722222222222223</c:v>
                </c:pt>
                <c:pt idx="12">
                  <c:v>19.444444444444443</c:v>
                </c:pt>
                <c:pt idx="13">
                  <c:v>20.25</c:v>
                </c:pt>
                <c:pt idx="14">
                  <c:v>22.930555555555557</c:v>
                </c:pt>
                <c:pt idx="15">
                  <c:v>19.013888888888889</c:v>
                </c:pt>
                <c:pt idx="16">
                  <c:v>16.916666666666668</c:v>
                </c:pt>
                <c:pt idx="17">
                  <c:v>15.180555555555557</c:v>
                </c:pt>
                <c:pt idx="18">
                  <c:v>6.166666666666667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1.9861111111111107</c:v>
                </c:pt>
                <c:pt idx="24">
                  <c:v>12.916666666666668</c:v>
                </c:pt>
                <c:pt idx="25">
                  <c:v>17.430555555555557</c:v>
                </c:pt>
                <c:pt idx="26">
                  <c:v>23.611111111111114</c:v>
                </c:pt>
                <c:pt idx="27">
                  <c:v>24.152777777777779</c:v>
                </c:pt>
                <c:pt idx="28">
                  <c:v>19.694444444444443</c:v>
                </c:pt>
                <c:pt idx="29">
                  <c:v>22.013888888888889</c:v>
                </c:pt>
                <c:pt idx="30">
                  <c:v>10.388888888888891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1.8333333333333335</c:v>
                </c:pt>
                <c:pt idx="35">
                  <c:v>2.7777777777777777</c:v>
                </c:pt>
                <c:pt idx="36">
                  <c:v>14.791666666666668</c:v>
                </c:pt>
                <c:pt idx="37">
                  <c:v>17.541666666666664</c:v>
                </c:pt>
                <c:pt idx="38">
                  <c:v>20.5</c:v>
                </c:pt>
                <c:pt idx="39">
                  <c:v>22.958333333333336</c:v>
                </c:pt>
                <c:pt idx="40">
                  <c:v>20.597222222222221</c:v>
                </c:pt>
                <c:pt idx="41">
                  <c:v>18.611111111111114</c:v>
                </c:pt>
                <c:pt idx="42">
                  <c:v>8.5694444444444464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3.3333333333333335</c:v>
                </c:pt>
                <c:pt idx="48">
                  <c:v>13.055555555555555</c:v>
                </c:pt>
                <c:pt idx="49">
                  <c:v>19.833333333333329</c:v>
                </c:pt>
                <c:pt idx="50">
                  <c:v>23.875</c:v>
                </c:pt>
                <c:pt idx="51">
                  <c:v>21.402777777777782</c:v>
                </c:pt>
                <c:pt idx="52">
                  <c:v>20.972222222222218</c:v>
                </c:pt>
                <c:pt idx="53">
                  <c:v>16.75</c:v>
                </c:pt>
                <c:pt idx="54">
                  <c:v>4.9027777777777777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1.2222222222222221</c:v>
                </c:pt>
                <c:pt idx="60">
                  <c:v>15.928571428571427</c:v>
                </c:pt>
                <c:pt idx="61">
                  <c:v>21.857142857142858</c:v>
                </c:pt>
                <c:pt idx="62">
                  <c:v>24.976190476190474</c:v>
                </c:pt>
                <c:pt idx="63">
                  <c:v>26.357142857142854</c:v>
                </c:pt>
                <c:pt idx="64">
                  <c:v>13.547619047619047</c:v>
                </c:pt>
                <c:pt idx="65">
                  <c:v>17.30952380952381</c:v>
                </c:pt>
                <c:pt idx="66">
                  <c:v>3.6428571428571423</c:v>
                </c:pt>
              </c:numCache>
            </c:numRef>
          </c:val>
        </c:ser>
        <c:ser>
          <c:idx val="1"/>
          <c:order val="1"/>
          <c:tx>
            <c:strRef>
              <c:f>'Sleep during work period AW QW'!$A$15</c:f>
              <c:strCache>
                <c:ptCount val="1"/>
                <c:pt idx="0">
                  <c:v>SWS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QW'!$B$15:$BP$15</c:f>
              <c:numCache>
                <c:formatCode>0.00000</c:formatCode>
                <c:ptCount val="67"/>
                <c:pt idx="0">
                  <c:v>81.305555555555557</c:v>
                </c:pt>
                <c:pt idx="1">
                  <c:v>75.736111111111114</c:v>
                </c:pt>
                <c:pt idx="2">
                  <c:v>72.888888888888886</c:v>
                </c:pt>
                <c:pt idx="3">
                  <c:v>61.986111111111114</c:v>
                </c:pt>
                <c:pt idx="4">
                  <c:v>71.416666666666671</c:v>
                </c:pt>
                <c:pt idx="5">
                  <c:v>54.638888888888893</c:v>
                </c:pt>
                <c:pt idx="6">
                  <c:v>29.305555555555557</c:v>
                </c:pt>
                <c:pt idx="7">
                  <c:v>26.597222222222229</c:v>
                </c:pt>
                <c:pt idx="8">
                  <c:v>40.819444444444443</c:v>
                </c:pt>
                <c:pt idx="9">
                  <c:v>34.527777777777779</c:v>
                </c:pt>
                <c:pt idx="10">
                  <c:v>36.486111111111114</c:v>
                </c:pt>
                <c:pt idx="11">
                  <c:v>37.333333333333336</c:v>
                </c:pt>
                <c:pt idx="12">
                  <c:v>82.819444444444443</c:v>
                </c:pt>
                <c:pt idx="13">
                  <c:v>80.458333333333329</c:v>
                </c:pt>
                <c:pt idx="14">
                  <c:v>75.541666666666657</c:v>
                </c:pt>
                <c:pt idx="15">
                  <c:v>67.333333333333343</c:v>
                </c:pt>
                <c:pt idx="16">
                  <c:v>62.916666666666671</c:v>
                </c:pt>
                <c:pt idx="17">
                  <c:v>55.125</c:v>
                </c:pt>
                <c:pt idx="18">
                  <c:v>27.194444444444443</c:v>
                </c:pt>
                <c:pt idx="19">
                  <c:v>1.2777777777777781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34.333333333333336</c:v>
                </c:pt>
                <c:pt idx="24">
                  <c:v>80.083333333333329</c:v>
                </c:pt>
                <c:pt idx="25">
                  <c:v>74.027777777777786</c:v>
                </c:pt>
                <c:pt idx="26">
                  <c:v>77.541666666666657</c:v>
                </c:pt>
                <c:pt idx="27">
                  <c:v>72.5</c:v>
                </c:pt>
                <c:pt idx="28">
                  <c:v>74.25</c:v>
                </c:pt>
                <c:pt idx="29">
                  <c:v>65</c:v>
                </c:pt>
                <c:pt idx="30">
                  <c:v>37.25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50.708333333333329</c:v>
                </c:pt>
                <c:pt idx="36">
                  <c:v>82.597222222222229</c:v>
                </c:pt>
                <c:pt idx="37">
                  <c:v>75.847222222222229</c:v>
                </c:pt>
                <c:pt idx="38">
                  <c:v>76.708333333333329</c:v>
                </c:pt>
                <c:pt idx="39">
                  <c:v>79.694444444444443</c:v>
                </c:pt>
                <c:pt idx="40">
                  <c:v>67.902777777777771</c:v>
                </c:pt>
                <c:pt idx="41">
                  <c:v>64.638888888888886</c:v>
                </c:pt>
                <c:pt idx="42">
                  <c:v>29.291666666666671</c:v>
                </c:pt>
                <c:pt idx="43">
                  <c:v>8.3333333333342807E-2</c:v>
                </c:pt>
                <c:pt idx="44">
                  <c:v>0</c:v>
                </c:pt>
                <c:pt idx="45">
                  <c:v>0</c:v>
                </c:pt>
                <c:pt idx="46">
                  <c:v>0.27777777777777146</c:v>
                </c:pt>
                <c:pt idx="47">
                  <c:v>39.583333333333336</c:v>
                </c:pt>
                <c:pt idx="48">
                  <c:v>77.722222222222229</c:v>
                </c:pt>
                <c:pt idx="49">
                  <c:v>67.041666666666657</c:v>
                </c:pt>
                <c:pt idx="50">
                  <c:v>72.277777777777771</c:v>
                </c:pt>
                <c:pt idx="51">
                  <c:v>68.666666666666671</c:v>
                </c:pt>
                <c:pt idx="52">
                  <c:v>61.833333333333321</c:v>
                </c:pt>
                <c:pt idx="53">
                  <c:v>53.583333333333336</c:v>
                </c:pt>
                <c:pt idx="54">
                  <c:v>26.833333333333336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25.194444444444446</c:v>
                </c:pt>
                <c:pt idx="60">
                  <c:v>82.952380952380949</c:v>
                </c:pt>
                <c:pt idx="61">
                  <c:v>73.5</c:v>
                </c:pt>
                <c:pt idx="62">
                  <c:v>77.476190476190482</c:v>
                </c:pt>
                <c:pt idx="63">
                  <c:v>76.19047619047619</c:v>
                </c:pt>
                <c:pt idx="64">
                  <c:v>56.095238095238095</c:v>
                </c:pt>
                <c:pt idx="65">
                  <c:v>62.80952380952381</c:v>
                </c:pt>
                <c:pt idx="66">
                  <c:v>23.785714285714288</c:v>
                </c:pt>
              </c:numCache>
            </c:numRef>
          </c:val>
        </c:ser>
        <c:ser>
          <c:idx val="2"/>
          <c:order val="2"/>
          <c:tx>
            <c:strRef>
              <c:f>'Sleep during work period AW QW'!$A$16</c:f>
              <c:strCache>
                <c:ptCount val="1"/>
                <c:pt idx="0">
                  <c:v>WAKE 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QW'!$B$16:$BP$16</c:f>
              <c:numCache>
                <c:formatCode>0.00000</c:formatCode>
                <c:ptCount val="67"/>
                <c:pt idx="0">
                  <c:v>5.7083333333333339</c:v>
                </c:pt>
                <c:pt idx="1">
                  <c:v>5.583333333333333</c:v>
                </c:pt>
                <c:pt idx="2">
                  <c:v>6.4861111111111116</c:v>
                </c:pt>
                <c:pt idx="3">
                  <c:v>11.305555555555557</c:v>
                </c:pt>
                <c:pt idx="4">
                  <c:v>7.2222222222222214</c:v>
                </c:pt>
                <c:pt idx="5">
                  <c:v>14.208333333333332</c:v>
                </c:pt>
                <c:pt idx="6">
                  <c:v>28.638888888888889</c:v>
                </c:pt>
                <c:pt idx="7">
                  <c:v>30.625</c:v>
                </c:pt>
                <c:pt idx="8">
                  <c:v>24.138888888888889</c:v>
                </c:pt>
                <c:pt idx="9">
                  <c:v>28.180555555555557</c:v>
                </c:pt>
                <c:pt idx="10">
                  <c:v>27.013888888888889</c:v>
                </c:pt>
                <c:pt idx="11">
                  <c:v>27.125</c:v>
                </c:pt>
                <c:pt idx="12">
                  <c:v>18.097222222222221</c:v>
                </c:pt>
                <c:pt idx="13">
                  <c:v>16.486111111111111</c:v>
                </c:pt>
                <c:pt idx="14">
                  <c:v>15.541666666666668</c:v>
                </c:pt>
                <c:pt idx="15">
                  <c:v>17.875000000000004</c:v>
                </c:pt>
                <c:pt idx="16">
                  <c:v>17.625</c:v>
                </c:pt>
                <c:pt idx="17">
                  <c:v>18.541666666666664</c:v>
                </c:pt>
                <c:pt idx="18">
                  <c:v>26.902777777777779</c:v>
                </c:pt>
                <c:pt idx="19">
                  <c:v>33.583333333333336</c:v>
                </c:pt>
                <c:pt idx="20">
                  <c:v>36.569444444444443</c:v>
                </c:pt>
                <c:pt idx="21">
                  <c:v>39.222222222222214</c:v>
                </c:pt>
                <c:pt idx="22">
                  <c:v>40.388888888888886</c:v>
                </c:pt>
                <c:pt idx="23">
                  <c:v>28.111111111111114</c:v>
                </c:pt>
                <c:pt idx="24">
                  <c:v>9.1388888888888911</c:v>
                </c:pt>
                <c:pt idx="25">
                  <c:v>8.4027777777777786</c:v>
                </c:pt>
                <c:pt idx="26">
                  <c:v>4.7222222222222232</c:v>
                </c:pt>
                <c:pt idx="27">
                  <c:v>5.2777777777777786</c:v>
                </c:pt>
                <c:pt idx="28">
                  <c:v>6.833333333333333</c:v>
                </c:pt>
                <c:pt idx="29">
                  <c:v>7.2916666666666661</c:v>
                </c:pt>
                <c:pt idx="30">
                  <c:v>21.041666666666668</c:v>
                </c:pt>
                <c:pt idx="31">
                  <c:v>37.347222222222229</c:v>
                </c:pt>
                <c:pt idx="32">
                  <c:v>37.152777777777779</c:v>
                </c:pt>
                <c:pt idx="33">
                  <c:v>37.194444444444443</c:v>
                </c:pt>
                <c:pt idx="34">
                  <c:v>38.263888888888886</c:v>
                </c:pt>
                <c:pt idx="35">
                  <c:v>21.305555555555561</c:v>
                </c:pt>
                <c:pt idx="36">
                  <c:v>6.0138888888888893</c:v>
                </c:pt>
                <c:pt idx="37">
                  <c:v>7.8472222222222232</c:v>
                </c:pt>
                <c:pt idx="38">
                  <c:v>4.8888888888888893</c:v>
                </c:pt>
                <c:pt idx="39">
                  <c:v>3.166666666666667</c:v>
                </c:pt>
                <c:pt idx="40">
                  <c:v>7.7777777777777795</c:v>
                </c:pt>
                <c:pt idx="41">
                  <c:v>9.0972222222222232</c:v>
                </c:pt>
                <c:pt idx="42">
                  <c:v>27.180555555555557</c:v>
                </c:pt>
                <c:pt idx="43">
                  <c:v>38.152777777777779</c:v>
                </c:pt>
                <c:pt idx="44">
                  <c:v>37.583333333333343</c:v>
                </c:pt>
                <c:pt idx="45">
                  <c:v>35.25</c:v>
                </c:pt>
                <c:pt idx="46">
                  <c:v>38.333333333333336</c:v>
                </c:pt>
                <c:pt idx="47">
                  <c:v>22.958333333333336</c:v>
                </c:pt>
                <c:pt idx="48">
                  <c:v>4.5972222222222223</c:v>
                </c:pt>
                <c:pt idx="49">
                  <c:v>5.916666666666667</c:v>
                </c:pt>
                <c:pt idx="50">
                  <c:v>2.6527777777777777</c:v>
                </c:pt>
                <c:pt idx="51">
                  <c:v>4.1666666666666679</c:v>
                </c:pt>
                <c:pt idx="52">
                  <c:v>6.8888888888888893</c:v>
                </c:pt>
                <c:pt idx="53">
                  <c:v>10.097222222222221</c:v>
                </c:pt>
                <c:pt idx="54">
                  <c:v>20.930555555555557</c:v>
                </c:pt>
                <c:pt idx="55">
                  <c:v>40.111111111111114</c:v>
                </c:pt>
                <c:pt idx="56">
                  <c:v>35.694444444444443</c:v>
                </c:pt>
                <c:pt idx="57">
                  <c:v>34.833333333333336</c:v>
                </c:pt>
                <c:pt idx="58">
                  <c:v>36.805555555555557</c:v>
                </c:pt>
                <c:pt idx="59">
                  <c:v>26.319444444444446</c:v>
                </c:pt>
                <c:pt idx="60">
                  <c:v>6.6190476190476186</c:v>
                </c:pt>
                <c:pt idx="61">
                  <c:v>8.6190476190476186</c:v>
                </c:pt>
                <c:pt idx="62">
                  <c:v>5.8095238095238111</c:v>
                </c:pt>
                <c:pt idx="63">
                  <c:v>5.6666666666666661</c:v>
                </c:pt>
                <c:pt idx="64">
                  <c:v>15.761904761904763</c:v>
                </c:pt>
                <c:pt idx="65">
                  <c:v>13.785714285714285</c:v>
                </c:pt>
                <c:pt idx="66">
                  <c:v>24.047619047619047</c:v>
                </c:pt>
              </c:numCache>
            </c:numRef>
          </c:val>
        </c:ser>
        <c:ser>
          <c:idx val="3"/>
          <c:order val="3"/>
          <c:tx>
            <c:strRef>
              <c:f>'Sleep during work period AW QW'!$A$17</c:f>
              <c:strCache>
                <c:ptCount val="1"/>
                <c:pt idx="0">
                  <c:v>QW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QW'!$B$17:$BP$17</c:f>
              <c:numCache>
                <c:formatCode>0.00000</c:formatCode>
                <c:ptCount val="67"/>
                <c:pt idx="0">
                  <c:v>8.4861111111111107</c:v>
                </c:pt>
                <c:pt idx="1">
                  <c:v>10.708333333333334</c:v>
                </c:pt>
                <c:pt idx="2">
                  <c:v>12.75</c:v>
                </c:pt>
                <c:pt idx="3">
                  <c:v>16.347222222222221</c:v>
                </c:pt>
                <c:pt idx="4">
                  <c:v>12.888888888888889</c:v>
                </c:pt>
                <c:pt idx="5">
                  <c:v>17.555555555555554</c:v>
                </c:pt>
                <c:pt idx="6">
                  <c:v>22.583333333333336</c:v>
                </c:pt>
                <c:pt idx="7">
                  <c:v>23.708333333333336</c:v>
                </c:pt>
                <c:pt idx="8">
                  <c:v>20.555555555555557</c:v>
                </c:pt>
                <c:pt idx="9">
                  <c:v>25.291666666666664</c:v>
                </c:pt>
                <c:pt idx="10">
                  <c:v>23.069444444444446</c:v>
                </c:pt>
                <c:pt idx="11">
                  <c:v>22.944444444444446</c:v>
                </c:pt>
                <c:pt idx="12">
                  <c:v>8.8333333333333321</c:v>
                </c:pt>
                <c:pt idx="13">
                  <c:v>10.888888888888889</c:v>
                </c:pt>
                <c:pt idx="14">
                  <c:v>13.472222222222221</c:v>
                </c:pt>
                <c:pt idx="15">
                  <c:v>16.305555555555557</c:v>
                </c:pt>
                <c:pt idx="16">
                  <c:v>22.652777777777779</c:v>
                </c:pt>
                <c:pt idx="17">
                  <c:v>24.000000000000004</c:v>
                </c:pt>
                <c:pt idx="18">
                  <c:v>31.152777777777779</c:v>
                </c:pt>
                <c:pt idx="19">
                  <c:v>42.916666666666671</c:v>
                </c:pt>
                <c:pt idx="20">
                  <c:v>43.916666666666671</c:v>
                </c:pt>
                <c:pt idx="21">
                  <c:v>42.763888888888886</c:v>
                </c:pt>
                <c:pt idx="22">
                  <c:v>38.597222222222229</c:v>
                </c:pt>
                <c:pt idx="23">
                  <c:v>23.069444444444446</c:v>
                </c:pt>
                <c:pt idx="24">
                  <c:v>9.3472222222222232</c:v>
                </c:pt>
                <c:pt idx="25">
                  <c:v>10.055555555555555</c:v>
                </c:pt>
                <c:pt idx="26">
                  <c:v>7.1527777777777786</c:v>
                </c:pt>
                <c:pt idx="27">
                  <c:v>9.2638888888888911</c:v>
                </c:pt>
                <c:pt idx="28">
                  <c:v>12.194444444444443</c:v>
                </c:pt>
                <c:pt idx="29">
                  <c:v>14.319444444444445</c:v>
                </c:pt>
                <c:pt idx="30">
                  <c:v>24.375</c:v>
                </c:pt>
                <c:pt idx="31">
                  <c:v>45.513888888888886</c:v>
                </c:pt>
                <c:pt idx="32">
                  <c:v>41.500000000000007</c:v>
                </c:pt>
                <c:pt idx="33">
                  <c:v>43.527777777777786</c:v>
                </c:pt>
                <c:pt idx="34">
                  <c:v>40.166666666666657</c:v>
                </c:pt>
                <c:pt idx="35">
                  <c:v>18.666666666666668</c:v>
                </c:pt>
                <c:pt idx="36">
                  <c:v>7.7222222222222232</c:v>
                </c:pt>
                <c:pt idx="37">
                  <c:v>9.7638888888888911</c:v>
                </c:pt>
                <c:pt idx="38">
                  <c:v>9.8333333333333339</c:v>
                </c:pt>
                <c:pt idx="39">
                  <c:v>8.75</c:v>
                </c:pt>
                <c:pt idx="40">
                  <c:v>14.597222222222221</c:v>
                </c:pt>
                <c:pt idx="41">
                  <c:v>13.986111111111111</c:v>
                </c:pt>
                <c:pt idx="42">
                  <c:v>24.319444444444439</c:v>
                </c:pt>
                <c:pt idx="43">
                  <c:v>38.43055555555555</c:v>
                </c:pt>
                <c:pt idx="44">
                  <c:v>43.902777777777786</c:v>
                </c:pt>
                <c:pt idx="45">
                  <c:v>45.375</c:v>
                </c:pt>
                <c:pt idx="46">
                  <c:v>45.097222222222229</c:v>
                </c:pt>
                <c:pt idx="47">
                  <c:v>21.125</c:v>
                </c:pt>
                <c:pt idx="48">
                  <c:v>7.2361111111111098</c:v>
                </c:pt>
                <c:pt idx="49">
                  <c:v>9.7083333333333357</c:v>
                </c:pt>
                <c:pt idx="50">
                  <c:v>6.2361111111111107</c:v>
                </c:pt>
                <c:pt idx="51">
                  <c:v>8.3055555555555571</c:v>
                </c:pt>
                <c:pt idx="52">
                  <c:v>10.222222222222223</c:v>
                </c:pt>
                <c:pt idx="53">
                  <c:v>17.138888888888889</c:v>
                </c:pt>
                <c:pt idx="54">
                  <c:v>25.402777777777782</c:v>
                </c:pt>
                <c:pt idx="55">
                  <c:v>41.430555555555564</c:v>
                </c:pt>
                <c:pt idx="56">
                  <c:v>48.638888888888893</c:v>
                </c:pt>
                <c:pt idx="57">
                  <c:v>46.611111111111114</c:v>
                </c:pt>
                <c:pt idx="58">
                  <c:v>49.736111111111114</c:v>
                </c:pt>
                <c:pt idx="59">
                  <c:v>29.819444444444446</c:v>
                </c:pt>
                <c:pt idx="60">
                  <c:v>6.6666666666666661</c:v>
                </c:pt>
                <c:pt idx="61">
                  <c:v>7.1666666666666679</c:v>
                </c:pt>
                <c:pt idx="62">
                  <c:v>5.9047619047619051</c:v>
                </c:pt>
                <c:pt idx="63">
                  <c:v>6.5714285714285712</c:v>
                </c:pt>
                <c:pt idx="64">
                  <c:v>17.285714285714285</c:v>
                </c:pt>
                <c:pt idx="65">
                  <c:v>11.023809523809522</c:v>
                </c:pt>
                <c:pt idx="66">
                  <c:v>27.190476190476197</c:v>
                </c:pt>
              </c:numCache>
            </c:numRef>
          </c:val>
        </c:ser>
        <c:ser>
          <c:idx val="4"/>
          <c:order val="4"/>
          <c:tx>
            <c:strRef>
              <c:f>'Sleep during work period AW QW'!$A$18</c:f>
              <c:strCache>
                <c:ptCount val="1"/>
                <c:pt idx="0">
                  <c:v>AW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QW'!$B$18:$BP$18</c:f>
              <c:numCache>
                <c:formatCode>0.00000</c:formatCode>
                <c:ptCount val="67"/>
                <c:pt idx="0">
                  <c:v>5.0694444444444446</c:v>
                </c:pt>
                <c:pt idx="1">
                  <c:v>5.5138888888888893</c:v>
                </c:pt>
                <c:pt idx="2">
                  <c:v>5.4861111111111107</c:v>
                </c:pt>
                <c:pt idx="3">
                  <c:v>11.916666666666664</c:v>
                </c:pt>
                <c:pt idx="4">
                  <c:v>6.4305555555555571</c:v>
                </c:pt>
                <c:pt idx="5">
                  <c:v>14.861111111111111</c:v>
                </c:pt>
                <c:pt idx="6">
                  <c:v>32.013888888888886</c:v>
                </c:pt>
                <c:pt idx="7">
                  <c:v>34.236111111111114</c:v>
                </c:pt>
                <c:pt idx="8">
                  <c:v>27.541666666666671</c:v>
                </c:pt>
                <c:pt idx="9">
                  <c:v>26.152777777777779</c:v>
                </c:pt>
                <c:pt idx="10">
                  <c:v>26.833333333333336</c:v>
                </c:pt>
                <c:pt idx="11">
                  <c:v>27.277777777777775</c:v>
                </c:pt>
                <c:pt idx="12">
                  <c:v>3.916666666666667</c:v>
                </c:pt>
                <c:pt idx="13">
                  <c:v>4.5277777777777786</c:v>
                </c:pt>
                <c:pt idx="14">
                  <c:v>3.833333333333333</c:v>
                </c:pt>
                <c:pt idx="15">
                  <c:v>10.486111111111111</c:v>
                </c:pt>
                <c:pt idx="16">
                  <c:v>7.4305555555555554</c:v>
                </c:pt>
                <c:pt idx="17">
                  <c:v>13.638888888888888</c:v>
                </c:pt>
                <c:pt idx="18">
                  <c:v>27.263888888888889</c:v>
                </c:pt>
                <c:pt idx="19">
                  <c:v>41.736111111111107</c:v>
                </c:pt>
                <c:pt idx="20">
                  <c:v>39.513888888888893</c:v>
                </c:pt>
                <c:pt idx="21">
                  <c:v>37.93055555555555</c:v>
                </c:pt>
                <c:pt idx="22">
                  <c:v>41.0138888888889</c:v>
                </c:pt>
                <c:pt idx="23">
                  <c:v>32.263888888888893</c:v>
                </c:pt>
                <c:pt idx="24">
                  <c:v>8.0555555555555554</c:v>
                </c:pt>
                <c:pt idx="25">
                  <c:v>9.7083333333333339</c:v>
                </c:pt>
                <c:pt idx="26">
                  <c:v>5.9722222222222232</c:v>
                </c:pt>
                <c:pt idx="27">
                  <c:v>7.9583333333333357</c:v>
                </c:pt>
                <c:pt idx="28">
                  <c:v>6.3611111111111107</c:v>
                </c:pt>
                <c:pt idx="29">
                  <c:v>10.638888888888888</c:v>
                </c:pt>
                <c:pt idx="30">
                  <c:v>26.486111111111107</c:v>
                </c:pt>
                <c:pt idx="31">
                  <c:v>37.069444444444443</c:v>
                </c:pt>
                <c:pt idx="32">
                  <c:v>41.347222222222221</c:v>
                </c:pt>
                <c:pt idx="33">
                  <c:v>39.277777777777779</c:v>
                </c:pt>
                <c:pt idx="34">
                  <c:v>41.569444444444443</c:v>
                </c:pt>
                <c:pt idx="35">
                  <c:v>26.069444444444443</c:v>
                </c:pt>
                <c:pt idx="36">
                  <c:v>8.7083333333333357</c:v>
                </c:pt>
                <c:pt idx="37">
                  <c:v>8.1388888888888893</c:v>
                </c:pt>
                <c:pt idx="38">
                  <c:v>7.3611111111111107</c:v>
                </c:pt>
                <c:pt idx="39">
                  <c:v>4.708333333333333</c:v>
                </c:pt>
                <c:pt idx="40">
                  <c:v>8.5277777777777768</c:v>
                </c:pt>
                <c:pt idx="41">
                  <c:v>12.986111111111107</c:v>
                </c:pt>
                <c:pt idx="42">
                  <c:v>30.124999999999996</c:v>
                </c:pt>
                <c:pt idx="43">
                  <c:v>43.333333333333336</c:v>
                </c:pt>
                <c:pt idx="44">
                  <c:v>38.5138888888889</c:v>
                </c:pt>
                <c:pt idx="45">
                  <c:v>39.375</c:v>
                </c:pt>
                <c:pt idx="46">
                  <c:v>36.291666666666664</c:v>
                </c:pt>
                <c:pt idx="47">
                  <c:v>24.250000000000004</c:v>
                </c:pt>
                <c:pt idx="48">
                  <c:v>6.8194444444444455</c:v>
                </c:pt>
                <c:pt idx="49">
                  <c:v>6.7222222222222232</c:v>
                </c:pt>
                <c:pt idx="50">
                  <c:v>4.0694444444444455</c:v>
                </c:pt>
                <c:pt idx="51">
                  <c:v>6.5000000000000009</c:v>
                </c:pt>
                <c:pt idx="52">
                  <c:v>9.0277777777777786</c:v>
                </c:pt>
                <c:pt idx="53">
                  <c:v>11.680555555555555</c:v>
                </c:pt>
                <c:pt idx="54">
                  <c:v>31.597222222222225</c:v>
                </c:pt>
                <c:pt idx="55">
                  <c:v>38.458333333333336</c:v>
                </c:pt>
                <c:pt idx="56">
                  <c:v>35.666666666666664</c:v>
                </c:pt>
                <c:pt idx="57">
                  <c:v>38.555555555555564</c:v>
                </c:pt>
                <c:pt idx="58">
                  <c:v>33.458333333333336</c:v>
                </c:pt>
                <c:pt idx="59">
                  <c:v>36.750000000000007</c:v>
                </c:pt>
                <c:pt idx="60">
                  <c:v>7.3571428571428577</c:v>
                </c:pt>
                <c:pt idx="61">
                  <c:v>7.9523809523809526</c:v>
                </c:pt>
                <c:pt idx="62">
                  <c:v>4.9761904761904772</c:v>
                </c:pt>
                <c:pt idx="63">
                  <c:v>3.9285714285714288</c:v>
                </c:pt>
                <c:pt idx="64">
                  <c:v>16.357142857142858</c:v>
                </c:pt>
                <c:pt idx="65">
                  <c:v>13.833333333333334</c:v>
                </c:pt>
                <c:pt idx="66">
                  <c:v>23.928571428571431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1953232"/>
        <c:axId val="271954016"/>
      </c:areaChart>
      <c:catAx>
        <c:axId val="271953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954016"/>
        <c:crosses val="autoZero"/>
        <c:auto val="1"/>
        <c:lblAlgn val="ctr"/>
        <c:lblOffset val="100"/>
        <c:noMultiLvlLbl val="0"/>
      </c:catAx>
      <c:valAx>
        <c:axId val="271954016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19532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'Sleep during work period AW QW'!$A$4</c:f>
              <c:strCache>
                <c:ptCount val="1"/>
                <c:pt idx="0">
                  <c:v>REM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QW'!$B$4:$BI$4</c:f>
              <c:numCache>
                <c:formatCode>0.00000</c:formatCode>
                <c:ptCount val="60"/>
                <c:pt idx="0">
                  <c:v>19.055555555555557</c:v>
                </c:pt>
                <c:pt idx="1">
                  <c:v>22.655555555555559</c:v>
                </c:pt>
                <c:pt idx="2">
                  <c:v>20.433333333333337</c:v>
                </c:pt>
                <c:pt idx="3">
                  <c:v>23.8</c:v>
                </c:pt>
                <c:pt idx="4">
                  <c:v>20.755555555555553</c:v>
                </c:pt>
                <c:pt idx="5">
                  <c:v>21.166666666666668</c:v>
                </c:pt>
                <c:pt idx="6">
                  <c:v>9.655555555555555</c:v>
                </c:pt>
                <c:pt idx="7">
                  <c:v>6.4333333333333327</c:v>
                </c:pt>
                <c:pt idx="8">
                  <c:v>3.0888888888888886</c:v>
                </c:pt>
                <c:pt idx="9">
                  <c:v>5.0777777777777775</c:v>
                </c:pt>
                <c:pt idx="10">
                  <c:v>4.5999999999999996</c:v>
                </c:pt>
                <c:pt idx="11">
                  <c:v>4.5</c:v>
                </c:pt>
                <c:pt idx="12">
                  <c:v>15.68888888888889</c:v>
                </c:pt>
                <c:pt idx="13">
                  <c:v>0.16666666666666666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6.6000000000000014</c:v>
                </c:pt>
                <c:pt idx="18">
                  <c:v>18.722222222222221</c:v>
                </c:pt>
                <c:pt idx="19">
                  <c:v>19.144444444444446</c:v>
                </c:pt>
                <c:pt idx="20">
                  <c:v>19.411111111111111</c:v>
                </c:pt>
                <c:pt idx="21">
                  <c:v>18.977777777777781</c:v>
                </c:pt>
                <c:pt idx="22">
                  <c:v>20.044444444444448</c:v>
                </c:pt>
                <c:pt idx="23">
                  <c:v>15.411111111111111</c:v>
                </c:pt>
                <c:pt idx="24">
                  <c:v>23.511111111111106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5.4777777777777779</c:v>
                </c:pt>
                <c:pt idx="30">
                  <c:v>15.422222222222222</c:v>
                </c:pt>
                <c:pt idx="31">
                  <c:v>17.411111111111108</c:v>
                </c:pt>
                <c:pt idx="32">
                  <c:v>17.544444444444448</c:v>
                </c:pt>
                <c:pt idx="33">
                  <c:v>21.077777777777779</c:v>
                </c:pt>
                <c:pt idx="34">
                  <c:v>18.022222222222222</c:v>
                </c:pt>
                <c:pt idx="35">
                  <c:v>17.188888888888886</c:v>
                </c:pt>
                <c:pt idx="36">
                  <c:v>19.911111111111111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5.9333333333333336</c:v>
                </c:pt>
                <c:pt idx="42">
                  <c:v>13.588888888888885</c:v>
                </c:pt>
                <c:pt idx="43">
                  <c:v>15.988888888888889</c:v>
                </c:pt>
                <c:pt idx="44">
                  <c:v>20.255555555555556</c:v>
                </c:pt>
                <c:pt idx="45">
                  <c:v>21.122222222222224</c:v>
                </c:pt>
                <c:pt idx="46">
                  <c:v>18.455555555555552</c:v>
                </c:pt>
                <c:pt idx="47">
                  <c:v>12.055555555555555</c:v>
                </c:pt>
                <c:pt idx="48">
                  <c:v>17.011111111111113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7.8000000000000016</c:v>
                </c:pt>
                <c:pt idx="54">
                  <c:v>18.522222222222226</c:v>
                </c:pt>
                <c:pt idx="55">
                  <c:v>15.944444444444446</c:v>
                </c:pt>
                <c:pt idx="56">
                  <c:v>18.077777777777776</c:v>
                </c:pt>
                <c:pt idx="57">
                  <c:v>22.6</c:v>
                </c:pt>
                <c:pt idx="58">
                  <c:v>16.911111111111115</c:v>
                </c:pt>
                <c:pt idx="59">
                  <c:v>14.4</c:v>
                </c:pt>
              </c:numCache>
            </c:numRef>
          </c:val>
        </c:ser>
        <c:ser>
          <c:idx val="1"/>
          <c:order val="1"/>
          <c:tx>
            <c:strRef>
              <c:f>'Sleep during work period AW QW'!$A$5</c:f>
              <c:strCache>
                <c:ptCount val="1"/>
                <c:pt idx="0">
                  <c:v>SWS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QW'!$B$5:$BI$5</c:f>
              <c:numCache>
                <c:formatCode>0.00000</c:formatCode>
                <c:ptCount val="60"/>
                <c:pt idx="0">
                  <c:v>75.900000000000006</c:v>
                </c:pt>
                <c:pt idx="1">
                  <c:v>72.788888888888891</c:v>
                </c:pt>
                <c:pt idx="2">
                  <c:v>70.211111111111109</c:v>
                </c:pt>
                <c:pt idx="3">
                  <c:v>72.455555555555563</c:v>
                </c:pt>
                <c:pt idx="4">
                  <c:v>65.777777777777786</c:v>
                </c:pt>
                <c:pt idx="5">
                  <c:v>60.400000000000006</c:v>
                </c:pt>
                <c:pt idx="6">
                  <c:v>36.766666666666666</c:v>
                </c:pt>
                <c:pt idx="7">
                  <c:v>31.400000000000006</c:v>
                </c:pt>
                <c:pt idx="8">
                  <c:v>27.555555555555554</c:v>
                </c:pt>
                <c:pt idx="9">
                  <c:v>33.488888888888894</c:v>
                </c:pt>
                <c:pt idx="10">
                  <c:v>34.533333333333331</c:v>
                </c:pt>
                <c:pt idx="11">
                  <c:v>32.535714285714292</c:v>
                </c:pt>
                <c:pt idx="12">
                  <c:v>68.955555555555563</c:v>
                </c:pt>
                <c:pt idx="13">
                  <c:v>0.96666666666666701</c:v>
                </c:pt>
                <c:pt idx="14">
                  <c:v>0</c:v>
                </c:pt>
                <c:pt idx="15">
                  <c:v>0</c:v>
                </c:pt>
                <c:pt idx="16">
                  <c:v>0.43333333333333346</c:v>
                </c:pt>
                <c:pt idx="17">
                  <c:v>55.800000000000004</c:v>
                </c:pt>
                <c:pt idx="18">
                  <c:v>70.455555555555549</c:v>
                </c:pt>
                <c:pt idx="19">
                  <c:v>56.62222222222222</c:v>
                </c:pt>
                <c:pt idx="20">
                  <c:v>59.911111111111111</c:v>
                </c:pt>
                <c:pt idx="21">
                  <c:v>56.13333333333334</c:v>
                </c:pt>
                <c:pt idx="22">
                  <c:v>60.844444444444434</c:v>
                </c:pt>
                <c:pt idx="23">
                  <c:v>57.8</c:v>
                </c:pt>
                <c:pt idx="24">
                  <c:v>74.433333333333337</c:v>
                </c:pt>
                <c:pt idx="25">
                  <c:v>3.9222222222222221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62.3</c:v>
                </c:pt>
                <c:pt idx="30">
                  <c:v>65.611111111111114</c:v>
                </c:pt>
                <c:pt idx="31">
                  <c:v>67.188888888888883</c:v>
                </c:pt>
                <c:pt idx="32">
                  <c:v>54.644444444444446</c:v>
                </c:pt>
                <c:pt idx="33">
                  <c:v>69.455555555555563</c:v>
                </c:pt>
                <c:pt idx="34">
                  <c:v>52.344444444444449</c:v>
                </c:pt>
                <c:pt idx="35">
                  <c:v>62.033333333333339</c:v>
                </c:pt>
                <c:pt idx="36">
                  <c:v>69.344444444444449</c:v>
                </c:pt>
                <c:pt idx="37">
                  <c:v>0.45555555555555549</c:v>
                </c:pt>
                <c:pt idx="38">
                  <c:v>0</c:v>
                </c:pt>
                <c:pt idx="39">
                  <c:v>0</c:v>
                </c:pt>
                <c:pt idx="40">
                  <c:v>3.333333333333334E-2</c:v>
                </c:pt>
                <c:pt idx="41">
                  <c:v>56.87777777777778</c:v>
                </c:pt>
                <c:pt idx="42">
                  <c:v>62.044444444444451</c:v>
                </c:pt>
                <c:pt idx="43">
                  <c:v>54.788888888888891</c:v>
                </c:pt>
                <c:pt idx="44">
                  <c:v>60.533333333333339</c:v>
                </c:pt>
                <c:pt idx="45">
                  <c:v>55.011111111111113</c:v>
                </c:pt>
                <c:pt idx="46">
                  <c:v>61.44444444444445</c:v>
                </c:pt>
                <c:pt idx="47">
                  <c:v>42.56666666666667</c:v>
                </c:pt>
                <c:pt idx="48">
                  <c:v>55.5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0.52222222222222237</c:v>
                </c:pt>
                <c:pt idx="53">
                  <c:v>54.022222222222226</c:v>
                </c:pt>
                <c:pt idx="54">
                  <c:v>59.9</c:v>
                </c:pt>
                <c:pt idx="55">
                  <c:v>51.788888888888891</c:v>
                </c:pt>
                <c:pt idx="56">
                  <c:v>52.266666666666673</c:v>
                </c:pt>
                <c:pt idx="57">
                  <c:v>62.022222222222219</c:v>
                </c:pt>
                <c:pt idx="58">
                  <c:v>55.344444444444449</c:v>
                </c:pt>
                <c:pt idx="59">
                  <c:v>55.4</c:v>
                </c:pt>
              </c:numCache>
            </c:numRef>
          </c:val>
        </c:ser>
        <c:ser>
          <c:idx val="2"/>
          <c:order val="2"/>
          <c:tx>
            <c:strRef>
              <c:f>'Sleep during work period AW QW'!$A$6</c:f>
              <c:strCache>
                <c:ptCount val="1"/>
                <c:pt idx="0">
                  <c:v>WAKE 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QW'!$B$6:$BI$6</c:f>
              <c:numCache>
                <c:formatCode>0.00000</c:formatCode>
                <c:ptCount val="60"/>
                <c:pt idx="0">
                  <c:v>6.9999999999999991</c:v>
                </c:pt>
                <c:pt idx="1">
                  <c:v>6.0222222222222221</c:v>
                </c:pt>
                <c:pt idx="2">
                  <c:v>8.2888888888888879</c:v>
                </c:pt>
                <c:pt idx="3">
                  <c:v>5.977777777777777</c:v>
                </c:pt>
                <c:pt idx="4">
                  <c:v>9.3999999999999986</c:v>
                </c:pt>
                <c:pt idx="5">
                  <c:v>10.711111111111112</c:v>
                </c:pt>
                <c:pt idx="6">
                  <c:v>25.777777777777779</c:v>
                </c:pt>
                <c:pt idx="7">
                  <c:v>27.833333333333336</c:v>
                </c:pt>
                <c:pt idx="8">
                  <c:v>31.455555555555556</c:v>
                </c:pt>
                <c:pt idx="9">
                  <c:v>28.233333333333334</c:v>
                </c:pt>
                <c:pt idx="10">
                  <c:v>27.744444444444447</c:v>
                </c:pt>
                <c:pt idx="11">
                  <c:v>28.952380952380953</c:v>
                </c:pt>
                <c:pt idx="12">
                  <c:v>14.066666666666666</c:v>
                </c:pt>
                <c:pt idx="13">
                  <c:v>42.900000000000006</c:v>
                </c:pt>
                <c:pt idx="14">
                  <c:v>40.155555555555551</c:v>
                </c:pt>
                <c:pt idx="15">
                  <c:v>44.400000000000006</c:v>
                </c:pt>
                <c:pt idx="16">
                  <c:v>45.166666666666671</c:v>
                </c:pt>
                <c:pt idx="17">
                  <c:v>12.066666666666668</c:v>
                </c:pt>
                <c:pt idx="18">
                  <c:v>9.7888888888888879</c:v>
                </c:pt>
                <c:pt idx="19">
                  <c:v>14.888888888888889</c:v>
                </c:pt>
                <c:pt idx="20">
                  <c:v>10.388888888888893</c:v>
                </c:pt>
                <c:pt idx="21">
                  <c:v>13.188888888888888</c:v>
                </c:pt>
                <c:pt idx="22">
                  <c:v>9.2777777777777803</c:v>
                </c:pt>
                <c:pt idx="23">
                  <c:v>13.277777777777779</c:v>
                </c:pt>
                <c:pt idx="24">
                  <c:v>6.1444444444444448</c:v>
                </c:pt>
                <c:pt idx="25">
                  <c:v>32.622222222222227</c:v>
                </c:pt>
                <c:pt idx="26">
                  <c:v>39.05555555555555</c:v>
                </c:pt>
                <c:pt idx="27">
                  <c:v>43.7</c:v>
                </c:pt>
                <c:pt idx="28">
                  <c:v>52.766666666666666</c:v>
                </c:pt>
                <c:pt idx="29">
                  <c:v>16.777777777777779</c:v>
                </c:pt>
                <c:pt idx="30">
                  <c:v>13.188888888888888</c:v>
                </c:pt>
                <c:pt idx="31">
                  <c:v>11.700000000000001</c:v>
                </c:pt>
                <c:pt idx="32">
                  <c:v>16.56666666666667</c:v>
                </c:pt>
                <c:pt idx="33">
                  <c:v>8.6555555555555568</c:v>
                </c:pt>
                <c:pt idx="34">
                  <c:v>13.411111111111113</c:v>
                </c:pt>
                <c:pt idx="35">
                  <c:v>12.5</c:v>
                </c:pt>
                <c:pt idx="36">
                  <c:v>6.9111111111111114</c:v>
                </c:pt>
                <c:pt idx="37">
                  <c:v>37.866666666666667</c:v>
                </c:pt>
                <c:pt idx="38">
                  <c:v>36.822222222222223</c:v>
                </c:pt>
                <c:pt idx="39">
                  <c:v>38.388888888888886</c:v>
                </c:pt>
                <c:pt idx="40">
                  <c:v>45.400000000000006</c:v>
                </c:pt>
                <c:pt idx="41">
                  <c:v>19.25555555555556</c:v>
                </c:pt>
                <c:pt idx="42">
                  <c:v>14.944444444444446</c:v>
                </c:pt>
                <c:pt idx="43">
                  <c:v>17.133333333333336</c:v>
                </c:pt>
                <c:pt idx="44">
                  <c:v>12.066666666666666</c:v>
                </c:pt>
                <c:pt idx="45">
                  <c:v>13.844444444444443</c:v>
                </c:pt>
                <c:pt idx="46">
                  <c:v>10</c:v>
                </c:pt>
                <c:pt idx="47">
                  <c:v>12.78888888888889</c:v>
                </c:pt>
                <c:pt idx="48">
                  <c:v>6.3</c:v>
                </c:pt>
                <c:pt idx="49">
                  <c:v>35.322222222222223</c:v>
                </c:pt>
                <c:pt idx="50">
                  <c:v>36.011111111111113</c:v>
                </c:pt>
                <c:pt idx="51">
                  <c:v>39.200000000000003</c:v>
                </c:pt>
                <c:pt idx="52">
                  <c:v>42.966666666666669</c:v>
                </c:pt>
                <c:pt idx="53">
                  <c:v>21.422222222222224</c:v>
                </c:pt>
                <c:pt idx="54">
                  <c:v>13.68888888888889</c:v>
                </c:pt>
                <c:pt idx="55">
                  <c:v>19.81111111111111</c:v>
                </c:pt>
                <c:pt idx="56">
                  <c:v>16.166666666666668</c:v>
                </c:pt>
                <c:pt idx="57">
                  <c:v>11.299999999999999</c:v>
                </c:pt>
                <c:pt idx="58">
                  <c:v>17.3</c:v>
                </c:pt>
                <c:pt idx="59">
                  <c:v>16.544444444444444</c:v>
                </c:pt>
              </c:numCache>
            </c:numRef>
          </c:val>
        </c:ser>
        <c:ser>
          <c:idx val="3"/>
          <c:order val="3"/>
          <c:tx>
            <c:strRef>
              <c:f>'Sleep during work period AW QW'!$A$7</c:f>
              <c:strCache>
                <c:ptCount val="1"/>
                <c:pt idx="0">
                  <c:v>QW</c:v>
                </c:pt>
              </c:strCache>
            </c:strRef>
          </c:tx>
          <c:spPr>
            <a:solidFill>
              <a:schemeClr val="accent4"/>
            </a:solidFill>
            <a:ln w="0"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QW'!$B$7:$BI$7</c:f>
              <c:numCache>
                <c:formatCode>0.00000</c:formatCode>
                <c:ptCount val="60"/>
                <c:pt idx="0">
                  <c:v>10.944444444444445</c:v>
                </c:pt>
                <c:pt idx="1">
                  <c:v>12.066666666666666</c:v>
                </c:pt>
                <c:pt idx="2">
                  <c:v>11.81111111111111</c:v>
                </c:pt>
                <c:pt idx="3">
                  <c:v>10.744444444444447</c:v>
                </c:pt>
                <c:pt idx="4">
                  <c:v>14.611111111111111</c:v>
                </c:pt>
                <c:pt idx="5">
                  <c:v>15.52222222222222</c:v>
                </c:pt>
                <c:pt idx="6">
                  <c:v>19.822222222222223</c:v>
                </c:pt>
                <c:pt idx="7">
                  <c:v>23.266666666666669</c:v>
                </c:pt>
                <c:pt idx="8">
                  <c:v>24.022222222222226</c:v>
                </c:pt>
                <c:pt idx="9">
                  <c:v>23.577777777777783</c:v>
                </c:pt>
                <c:pt idx="10">
                  <c:v>25.966666666666669</c:v>
                </c:pt>
                <c:pt idx="11">
                  <c:v>25.321428571428577</c:v>
                </c:pt>
                <c:pt idx="12">
                  <c:v>17.3</c:v>
                </c:pt>
                <c:pt idx="13">
                  <c:v>39.900000000000006</c:v>
                </c:pt>
                <c:pt idx="14">
                  <c:v>43.233333333333334</c:v>
                </c:pt>
                <c:pt idx="15">
                  <c:v>36.788888888888899</c:v>
                </c:pt>
                <c:pt idx="16">
                  <c:v>26.644444444444446</c:v>
                </c:pt>
                <c:pt idx="17">
                  <c:v>18.288888888888884</c:v>
                </c:pt>
                <c:pt idx="18">
                  <c:v>7.5666666666666664</c:v>
                </c:pt>
                <c:pt idx="19">
                  <c:v>14.35555555555556</c:v>
                </c:pt>
                <c:pt idx="20">
                  <c:v>13.9</c:v>
                </c:pt>
                <c:pt idx="21">
                  <c:v>15.555555555555555</c:v>
                </c:pt>
                <c:pt idx="22">
                  <c:v>15.322222222222226</c:v>
                </c:pt>
                <c:pt idx="23">
                  <c:v>18.266666666666666</c:v>
                </c:pt>
                <c:pt idx="24">
                  <c:v>10.933333333333335</c:v>
                </c:pt>
                <c:pt idx="25">
                  <c:v>51.155555555555559</c:v>
                </c:pt>
                <c:pt idx="26">
                  <c:v>31.666666666666671</c:v>
                </c:pt>
                <c:pt idx="27">
                  <c:v>28.833333333333336</c:v>
                </c:pt>
                <c:pt idx="28">
                  <c:v>22.511111111111109</c:v>
                </c:pt>
                <c:pt idx="29">
                  <c:v>12.31111111111111</c:v>
                </c:pt>
                <c:pt idx="30">
                  <c:v>12.41111111111111</c:v>
                </c:pt>
                <c:pt idx="31">
                  <c:v>13.677777777777777</c:v>
                </c:pt>
                <c:pt idx="32">
                  <c:v>15.922222222222222</c:v>
                </c:pt>
                <c:pt idx="33">
                  <c:v>12.27777777777778</c:v>
                </c:pt>
                <c:pt idx="34">
                  <c:v>15.9</c:v>
                </c:pt>
                <c:pt idx="35">
                  <c:v>17.288888888888888</c:v>
                </c:pt>
                <c:pt idx="36">
                  <c:v>16.755555555555556</c:v>
                </c:pt>
                <c:pt idx="37">
                  <c:v>40.722222222222229</c:v>
                </c:pt>
                <c:pt idx="38">
                  <c:v>34.744444444444447</c:v>
                </c:pt>
                <c:pt idx="39">
                  <c:v>30.633333333333333</c:v>
                </c:pt>
                <c:pt idx="40">
                  <c:v>29.5</c:v>
                </c:pt>
                <c:pt idx="41">
                  <c:v>15.766666666666667</c:v>
                </c:pt>
                <c:pt idx="42">
                  <c:v>15.211111111111112</c:v>
                </c:pt>
                <c:pt idx="43">
                  <c:v>17.62222222222222</c:v>
                </c:pt>
                <c:pt idx="44">
                  <c:v>17.077777777777779</c:v>
                </c:pt>
                <c:pt idx="45">
                  <c:v>16.866666666666671</c:v>
                </c:pt>
                <c:pt idx="46">
                  <c:v>12.988888888888889</c:v>
                </c:pt>
                <c:pt idx="47">
                  <c:v>18.055555555555557</c:v>
                </c:pt>
                <c:pt idx="48">
                  <c:v>15.344444444444445</c:v>
                </c:pt>
                <c:pt idx="49">
                  <c:v>43.344444444444449</c:v>
                </c:pt>
                <c:pt idx="50">
                  <c:v>40.477777777777781</c:v>
                </c:pt>
                <c:pt idx="51">
                  <c:v>35.477777777777781</c:v>
                </c:pt>
                <c:pt idx="52">
                  <c:v>33.733333333333334</c:v>
                </c:pt>
                <c:pt idx="53">
                  <c:v>15.433333333333334</c:v>
                </c:pt>
                <c:pt idx="54">
                  <c:v>13.644444444444444</c:v>
                </c:pt>
                <c:pt idx="55">
                  <c:v>15.866666666666667</c:v>
                </c:pt>
                <c:pt idx="56">
                  <c:v>16.633333333333333</c:v>
                </c:pt>
                <c:pt idx="57">
                  <c:v>13.288888888888888</c:v>
                </c:pt>
                <c:pt idx="58">
                  <c:v>15.688888888888888</c:v>
                </c:pt>
                <c:pt idx="59">
                  <c:v>18.844444444444445</c:v>
                </c:pt>
              </c:numCache>
            </c:numRef>
          </c:val>
        </c:ser>
        <c:ser>
          <c:idx val="4"/>
          <c:order val="4"/>
          <c:tx>
            <c:strRef>
              <c:f>'Sleep during work period AW QW'!$A$8</c:f>
              <c:strCache>
                <c:ptCount val="1"/>
                <c:pt idx="0">
                  <c:v>AW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QW'!$B$8:$BI$8</c:f>
              <c:numCache>
                <c:formatCode>0.00000</c:formatCode>
                <c:ptCount val="60"/>
                <c:pt idx="0">
                  <c:v>6.6888888888888882</c:v>
                </c:pt>
                <c:pt idx="1">
                  <c:v>5.8666666666666671</c:v>
                </c:pt>
                <c:pt idx="2">
                  <c:v>8.5666666666666664</c:v>
                </c:pt>
                <c:pt idx="3">
                  <c:v>6.4</c:v>
                </c:pt>
                <c:pt idx="4">
                  <c:v>8.8555555555555561</c:v>
                </c:pt>
                <c:pt idx="5">
                  <c:v>11.377777777777776</c:v>
                </c:pt>
                <c:pt idx="6">
                  <c:v>27.588888888888889</c:v>
                </c:pt>
                <c:pt idx="7">
                  <c:v>30.611111111111114</c:v>
                </c:pt>
                <c:pt idx="8">
                  <c:v>33.577777777777776</c:v>
                </c:pt>
                <c:pt idx="9">
                  <c:v>29.32222222222223</c:v>
                </c:pt>
                <c:pt idx="10">
                  <c:v>26.988888888888891</c:v>
                </c:pt>
                <c:pt idx="11">
                  <c:v>28.535714285714288</c:v>
                </c:pt>
                <c:pt idx="12">
                  <c:v>7.6222222222222227</c:v>
                </c:pt>
                <c:pt idx="13">
                  <c:v>36.066666666666663</c:v>
                </c:pt>
                <c:pt idx="14">
                  <c:v>36.577777777777783</c:v>
                </c:pt>
                <c:pt idx="15">
                  <c:v>38.811111111111117</c:v>
                </c:pt>
                <c:pt idx="16">
                  <c:v>47.75555555555556</c:v>
                </c:pt>
                <c:pt idx="17">
                  <c:v>17.577777777777776</c:v>
                </c:pt>
                <c:pt idx="18">
                  <c:v>12.733333333333334</c:v>
                </c:pt>
                <c:pt idx="19">
                  <c:v>14.444444444444445</c:v>
                </c:pt>
                <c:pt idx="20">
                  <c:v>15.555555555555555</c:v>
                </c:pt>
                <c:pt idx="21">
                  <c:v>15.488888888888892</c:v>
                </c:pt>
                <c:pt idx="22">
                  <c:v>13.97777777777778</c:v>
                </c:pt>
                <c:pt idx="23">
                  <c:v>15.044444444444443</c:v>
                </c:pt>
                <c:pt idx="24">
                  <c:v>4.4000000000000012</c:v>
                </c:pt>
                <c:pt idx="25">
                  <c:v>31.444444444444446</c:v>
                </c:pt>
                <c:pt idx="26">
                  <c:v>48.93333333333333</c:v>
                </c:pt>
                <c:pt idx="27">
                  <c:v>47.466666666666669</c:v>
                </c:pt>
                <c:pt idx="28">
                  <c:v>41.4</c:v>
                </c:pt>
                <c:pt idx="29">
                  <c:v>16.977777777777778</c:v>
                </c:pt>
                <c:pt idx="30">
                  <c:v>12.711111111111112</c:v>
                </c:pt>
                <c:pt idx="31">
                  <c:v>9.3666666666666671</c:v>
                </c:pt>
                <c:pt idx="32">
                  <c:v>14.588888888888889</c:v>
                </c:pt>
                <c:pt idx="33">
                  <c:v>7.9333333333333327</c:v>
                </c:pt>
                <c:pt idx="34">
                  <c:v>11.200000000000001</c:v>
                </c:pt>
                <c:pt idx="35">
                  <c:v>10.511111111111111</c:v>
                </c:pt>
                <c:pt idx="36">
                  <c:v>5.7666666666666675</c:v>
                </c:pt>
                <c:pt idx="37">
                  <c:v>40.700000000000003</c:v>
                </c:pt>
                <c:pt idx="38">
                  <c:v>48.433333333333337</c:v>
                </c:pt>
                <c:pt idx="39">
                  <c:v>50.977777777777789</c:v>
                </c:pt>
                <c:pt idx="40">
                  <c:v>45.06666666666667</c:v>
                </c:pt>
                <c:pt idx="41">
                  <c:v>18.533333333333335</c:v>
                </c:pt>
                <c:pt idx="42">
                  <c:v>13.388888888888888</c:v>
                </c:pt>
                <c:pt idx="43">
                  <c:v>13.055555555555557</c:v>
                </c:pt>
                <c:pt idx="44">
                  <c:v>8.4777777777777779</c:v>
                </c:pt>
                <c:pt idx="45">
                  <c:v>11.866666666666667</c:v>
                </c:pt>
                <c:pt idx="46">
                  <c:v>8.0000000000000018</c:v>
                </c:pt>
                <c:pt idx="47">
                  <c:v>9.8222222222222246</c:v>
                </c:pt>
                <c:pt idx="48">
                  <c:v>4.1444444444444439</c:v>
                </c:pt>
                <c:pt idx="49">
                  <c:v>41.288888888888891</c:v>
                </c:pt>
                <c:pt idx="50">
                  <c:v>43.5</c:v>
                </c:pt>
                <c:pt idx="51">
                  <c:v>45.322222222222223</c:v>
                </c:pt>
                <c:pt idx="52">
                  <c:v>42.777777777777771</c:v>
                </c:pt>
                <c:pt idx="53">
                  <c:v>19.888888888888889</c:v>
                </c:pt>
                <c:pt idx="54">
                  <c:v>12.700000000000001</c:v>
                </c:pt>
                <c:pt idx="55">
                  <c:v>15.188888888888888</c:v>
                </c:pt>
                <c:pt idx="56">
                  <c:v>14.400000000000004</c:v>
                </c:pt>
                <c:pt idx="57">
                  <c:v>9.0444444444444443</c:v>
                </c:pt>
                <c:pt idx="58">
                  <c:v>13.222222222222221</c:v>
                </c:pt>
                <c:pt idx="59">
                  <c:v>13.033333333333331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781088"/>
        <c:axId val="267783048"/>
      </c:areaChart>
      <c:catAx>
        <c:axId val="2677810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783048"/>
        <c:crosses val="autoZero"/>
        <c:auto val="1"/>
        <c:lblAlgn val="ctr"/>
        <c:lblOffset val="100"/>
        <c:noMultiLvlLbl val="0"/>
      </c:catAx>
      <c:valAx>
        <c:axId val="267783048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7781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REMS bout durations in epochs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'RemsBoutMean(Epochs)'!$B$30</c:f>
              <c:strCache>
                <c:ptCount val="1"/>
                <c:pt idx="0">
                  <c:v>AW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'RemsBoutMean(Epochs)'!$C$30:$DR$30</c:f>
              <c:numCache>
                <c:formatCode>General</c:formatCode>
                <c:ptCount val="120"/>
                <c:pt idx="0">
                  <c:v>9.0444444444444443</c:v>
                </c:pt>
                <c:pt idx="1">
                  <c:v>9.9778439153439162</c:v>
                </c:pt>
                <c:pt idx="2">
                  <c:v>11.603728846910665</c:v>
                </c:pt>
                <c:pt idx="3">
                  <c:v>12.946632996632998</c:v>
                </c:pt>
                <c:pt idx="4">
                  <c:v>12.218915343915343</c:v>
                </c:pt>
                <c:pt idx="5">
                  <c:v>13.849074074074075</c:v>
                </c:pt>
                <c:pt idx="6">
                  <c:v>12.713888888888889</c:v>
                </c:pt>
                <c:pt idx="7">
                  <c:v>13.782112794612795</c:v>
                </c:pt>
                <c:pt idx="8">
                  <c:v>12.202747252747253</c:v>
                </c:pt>
                <c:pt idx="9">
                  <c:v>15.301388888888889</c:v>
                </c:pt>
                <c:pt idx="10">
                  <c:v>11.884920634920638</c:v>
                </c:pt>
                <c:pt idx="11">
                  <c:v>9.2063492063492056</c:v>
                </c:pt>
                <c:pt idx="12">
                  <c:v>8.4376984126984116</c:v>
                </c:pt>
                <c:pt idx="13">
                  <c:v>6.3375000000000004</c:v>
                </c:pt>
                <c:pt idx="14">
                  <c:v>6.480776014109348</c:v>
                </c:pt>
                <c:pt idx="15">
                  <c:v>9.0833333333333339</c:v>
                </c:pt>
                <c:pt idx="16">
                  <c:v>5.1542016806722684</c:v>
                </c:pt>
                <c:pt idx="17">
                  <c:v>6.3920634920634916</c:v>
                </c:pt>
                <c:pt idx="18">
                  <c:v>7.1143290043290035</c:v>
                </c:pt>
                <c:pt idx="19">
                  <c:v>6.0052910052910056</c:v>
                </c:pt>
                <c:pt idx="20">
                  <c:v>8.0928571428571434</c:v>
                </c:pt>
                <c:pt idx="21">
                  <c:v>5.5444444444444443</c:v>
                </c:pt>
                <c:pt idx="22">
                  <c:v>4.0503968253968257</c:v>
                </c:pt>
                <c:pt idx="23">
                  <c:v>4.8641975308641978</c:v>
                </c:pt>
                <c:pt idx="24">
                  <c:v>9.1208333333333318</c:v>
                </c:pt>
                <c:pt idx="25">
                  <c:v>11.233333333333334</c:v>
                </c:pt>
                <c:pt idx="26">
                  <c:v>12.49315476190476</c:v>
                </c:pt>
                <c:pt idx="27">
                  <c:v>11.395932539682539</c:v>
                </c:pt>
                <c:pt idx="28">
                  <c:v>10.560645415190869</c:v>
                </c:pt>
                <c:pt idx="29">
                  <c:v>14.737698412698414</c:v>
                </c:pt>
                <c:pt idx="30">
                  <c:v>13.435930735930736</c:v>
                </c:pt>
                <c:pt idx="31">
                  <c:v>10.076388888888889</c:v>
                </c:pt>
                <c:pt idx="32">
                  <c:v>11.442550505050505</c:v>
                </c:pt>
                <c:pt idx="33">
                  <c:v>10.252182539682538</c:v>
                </c:pt>
                <c:pt idx="34">
                  <c:v>10.331481481481481</c:v>
                </c:pt>
                <c:pt idx="35">
                  <c:v>9.6239898989898993</c:v>
                </c:pt>
                <c:pt idx="36">
                  <c:v>10.695887445887445</c:v>
                </c:pt>
                <c:pt idx="37">
                  <c:v>6.6875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2</c:v>
                </c:pt>
                <c:pt idx="47">
                  <c:v>5.9296296296296287</c:v>
                </c:pt>
                <c:pt idx="48">
                  <c:v>10.145833333333334</c:v>
                </c:pt>
                <c:pt idx="49">
                  <c:v>11.939087301587302</c:v>
                </c:pt>
                <c:pt idx="50">
                  <c:v>14.633333333333333</c:v>
                </c:pt>
                <c:pt idx="51">
                  <c:v>12.274007936507935</c:v>
                </c:pt>
                <c:pt idx="52">
                  <c:v>16.054365079365077</c:v>
                </c:pt>
                <c:pt idx="53">
                  <c:v>16.347527472527471</c:v>
                </c:pt>
                <c:pt idx="54">
                  <c:v>16.399603174603175</c:v>
                </c:pt>
                <c:pt idx="55">
                  <c:v>16.452777777777779</c:v>
                </c:pt>
                <c:pt idx="56">
                  <c:v>12.967766955266955</c:v>
                </c:pt>
                <c:pt idx="57">
                  <c:v>14.580886243386244</c:v>
                </c:pt>
                <c:pt idx="58">
                  <c:v>12.683597883597884</c:v>
                </c:pt>
                <c:pt idx="59">
                  <c:v>13.433333333333332</c:v>
                </c:pt>
                <c:pt idx="60">
                  <c:v>10.934722222222222</c:v>
                </c:pt>
                <c:pt idx="61">
                  <c:v>7.197916666666667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2</c:v>
                </c:pt>
                <c:pt idx="71">
                  <c:v>6.5162337662337668</c:v>
                </c:pt>
                <c:pt idx="72">
                  <c:v>10.471212121212121</c:v>
                </c:pt>
                <c:pt idx="73">
                  <c:v>13.052414021164019</c:v>
                </c:pt>
                <c:pt idx="74">
                  <c:v>9.8668650793650787</c:v>
                </c:pt>
                <c:pt idx="75">
                  <c:v>14.309722222222222</c:v>
                </c:pt>
                <c:pt idx="76">
                  <c:v>11.504100529100532</c:v>
                </c:pt>
                <c:pt idx="77">
                  <c:v>14.554166666666665</c:v>
                </c:pt>
                <c:pt idx="78">
                  <c:v>14.637896825396828</c:v>
                </c:pt>
                <c:pt idx="79">
                  <c:v>13.698214285714286</c:v>
                </c:pt>
                <c:pt idx="80">
                  <c:v>16.258333333333333</c:v>
                </c:pt>
                <c:pt idx="81">
                  <c:v>10.937103174603175</c:v>
                </c:pt>
                <c:pt idx="82">
                  <c:v>11.42121212121212</c:v>
                </c:pt>
                <c:pt idx="83">
                  <c:v>10.66883116883117</c:v>
                </c:pt>
                <c:pt idx="84">
                  <c:v>13.868055555555557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7.0100000000000007</c:v>
                </c:pt>
                <c:pt idx="96">
                  <c:v>8.9047619047619033</c:v>
                </c:pt>
                <c:pt idx="97">
                  <c:v>12.393939393939394</c:v>
                </c:pt>
                <c:pt idx="98">
                  <c:v>13.762121212121212</c:v>
                </c:pt>
                <c:pt idx="99">
                  <c:v>13.828787878787876</c:v>
                </c:pt>
                <c:pt idx="100">
                  <c:v>13.555086580086583</c:v>
                </c:pt>
                <c:pt idx="101">
                  <c:v>15.292929292929291</c:v>
                </c:pt>
                <c:pt idx="102">
                  <c:v>13.305194805194805</c:v>
                </c:pt>
                <c:pt idx="103">
                  <c:v>15.489177489177489</c:v>
                </c:pt>
                <c:pt idx="104">
                  <c:v>15.083333333333332</c:v>
                </c:pt>
                <c:pt idx="105">
                  <c:v>12.101226551226551</c:v>
                </c:pt>
                <c:pt idx="106">
                  <c:v>9.8022038567493137</c:v>
                </c:pt>
                <c:pt idx="107">
                  <c:v>10.785497835497836</c:v>
                </c:pt>
                <c:pt idx="108">
                  <c:v>9.0291666666666668</c:v>
                </c:pt>
                <c:pt idx="109">
                  <c:v>8.0104166666666679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8.7142857142857135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'RemsBoutMean(Epochs)'!$B$31</c:f>
              <c:strCache>
                <c:ptCount val="1"/>
                <c:pt idx="0">
                  <c:v>RW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'RemsBoutMean(Epochs)'!$C$31:$DR$31</c:f>
              <c:numCache>
                <c:formatCode>General</c:formatCode>
                <c:ptCount val="120"/>
                <c:pt idx="0">
                  <c:v>8.8967687074829946</c:v>
                </c:pt>
                <c:pt idx="1">
                  <c:v>9.7818518518518509</c:v>
                </c:pt>
                <c:pt idx="2">
                  <c:v>11.429550264550265</c:v>
                </c:pt>
                <c:pt idx="3">
                  <c:v>11.304867724867727</c:v>
                </c:pt>
                <c:pt idx="4">
                  <c:v>11.505291005291006</c:v>
                </c:pt>
                <c:pt idx="5">
                  <c:v>10.978783068783068</c:v>
                </c:pt>
                <c:pt idx="6">
                  <c:v>11.678994708994709</c:v>
                </c:pt>
                <c:pt idx="7">
                  <c:v>15.82994708994709</c:v>
                </c:pt>
                <c:pt idx="8">
                  <c:v>13.97207792207792</c:v>
                </c:pt>
                <c:pt idx="9">
                  <c:v>10.157142857142857</c:v>
                </c:pt>
                <c:pt idx="10">
                  <c:v>13.017727272727274</c:v>
                </c:pt>
                <c:pt idx="11">
                  <c:v>11.79809523809524</c:v>
                </c:pt>
                <c:pt idx="12">
                  <c:v>9.3752092352092351</c:v>
                </c:pt>
                <c:pt idx="13">
                  <c:v>6.4128205128205131</c:v>
                </c:pt>
                <c:pt idx="14">
                  <c:v>6.5929292929292931</c:v>
                </c:pt>
                <c:pt idx="15">
                  <c:v>6.5555555555555562</c:v>
                </c:pt>
                <c:pt idx="16">
                  <c:v>5.344444444444445</c:v>
                </c:pt>
                <c:pt idx="17">
                  <c:v>4.7981481481481474</c:v>
                </c:pt>
                <c:pt idx="18">
                  <c:v>6.4095238095238098</c:v>
                </c:pt>
                <c:pt idx="19">
                  <c:v>6.4069985569985581</c:v>
                </c:pt>
                <c:pt idx="20">
                  <c:v>5.4746031746031747</c:v>
                </c:pt>
                <c:pt idx="21">
                  <c:v>5.321693121693122</c:v>
                </c:pt>
                <c:pt idx="22">
                  <c:v>6.1444444444444439</c:v>
                </c:pt>
                <c:pt idx="23">
                  <c:v>4.9361111111111109</c:v>
                </c:pt>
                <c:pt idx="24">
                  <c:v>7.9063492063492049</c:v>
                </c:pt>
                <c:pt idx="25">
                  <c:v>10.422962962962963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13.021428571428572</c:v>
                </c:pt>
                <c:pt idx="36">
                  <c:v>13.849365079365077</c:v>
                </c:pt>
                <c:pt idx="37">
                  <c:v>15.368888888888886</c:v>
                </c:pt>
                <c:pt idx="38">
                  <c:v>14.97005291005291</c:v>
                </c:pt>
                <c:pt idx="39">
                  <c:v>12.578846153846154</c:v>
                </c:pt>
                <c:pt idx="40">
                  <c:v>11.073724489795918</c:v>
                </c:pt>
                <c:pt idx="41">
                  <c:v>12.745856524427953</c:v>
                </c:pt>
                <c:pt idx="42">
                  <c:v>9.4771181199752625</c:v>
                </c:pt>
                <c:pt idx="43">
                  <c:v>10.633281004709577</c:v>
                </c:pt>
                <c:pt idx="44">
                  <c:v>10.22593537414966</c:v>
                </c:pt>
                <c:pt idx="45">
                  <c:v>10.069047619047618</c:v>
                </c:pt>
                <c:pt idx="46">
                  <c:v>6.8294444444444444</c:v>
                </c:pt>
                <c:pt idx="47">
                  <c:v>7.4215913715913713</c:v>
                </c:pt>
                <c:pt idx="48">
                  <c:v>11.986190476190474</c:v>
                </c:pt>
                <c:pt idx="49">
                  <c:v>13.088571428571429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10.788492063492063</c:v>
                </c:pt>
                <c:pt idx="60">
                  <c:v>11.02888888888889</c:v>
                </c:pt>
                <c:pt idx="61">
                  <c:v>13.465555555555557</c:v>
                </c:pt>
                <c:pt idx="62">
                  <c:v>13.525925925925925</c:v>
                </c:pt>
                <c:pt idx="63">
                  <c:v>11.39925925925926</c:v>
                </c:pt>
                <c:pt idx="64">
                  <c:v>14.048987123987121</c:v>
                </c:pt>
                <c:pt idx="65">
                  <c:v>10.93864468864469</c:v>
                </c:pt>
                <c:pt idx="66">
                  <c:v>10.466719576719576</c:v>
                </c:pt>
                <c:pt idx="67">
                  <c:v>10.479024943310659</c:v>
                </c:pt>
                <c:pt idx="68">
                  <c:v>12.252592592592594</c:v>
                </c:pt>
                <c:pt idx="69">
                  <c:v>12.381222943722944</c:v>
                </c:pt>
                <c:pt idx="70">
                  <c:v>7.4905555555555559</c:v>
                </c:pt>
                <c:pt idx="71">
                  <c:v>9.5648196248196236</c:v>
                </c:pt>
                <c:pt idx="72">
                  <c:v>11.195274170274169</c:v>
                </c:pt>
                <c:pt idx="73">
                  <c:v>12.065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2</c:v>
                </c:pt>
                <c:pt idx="83">
                  <c:v>9.5773809523809526</c:v>
                </c:pt>
                <c:pt idx="84">
                  <c:v>14.246111111111112</c:v>
                </c:pt>
                <c:pt idx="85">
                  <c:v>10.919444444444444</c:v>
                </c:pt>
                <c:pt idx="86">
                  <c:v>12.04068783068783</c:v>
                </c:pt>
                <c:pt idx="87">
                  <c:v>11.847278911564626</c:v>
                </c:pt>
                <c:pt idx="88">
                  <c:v>10.381851851851851</c:v>
                </c:pt>
                <c:pt idx="89">
                  <c:v>14.431587301587303</c:v>
                </c:pt>
                <c:pt idx="90">
                  <c:v>13.547222222222219</c:v>
                </c:pt>
                <c:pt idx="91">
                  <c:v>12.948781179138322</c:v>
                </c:pt>
                <c:pt idx="92">
                  <c:v>11.323412698412698</c:v>
                </c:pt>
                <c:pt idx="93">
                  <c:v>11.228373015873016</c:v>
                </c:pt>
                <c:pt idx="94">
                  <c:v>9.2074074074074073</c:v>
                </c:pt>
                <c:pt idx="95">
                  <c:v>9.6263888888888882</c:v>
                </c:pt>
                <c:pt idx="96">
                  <c:v>10.789186507936508</c:v>
                </c:pt>
                <c:pt idx="97">
                  <c:v>11.395543345543343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7.833333333333333</c:v>
                </c:pt>
                <c:pt idx="107">
                  <c:v>10.732222222222223</c:v>
                </c:pt>
                <c:pt idx="108">
                  <c:v>11.627910052910051</c:v>
                </c:pt>
                <c:pt idx="109">
                  <c:v>10.468986568986569</c:v>
                </c:pt>
                <c:pt idx="110">
                  <c:v>12.225238095238097</c:v>
                </c:pt>
                <c:pt idx="111">
                  <c:v>11.775</c:v>
                </c:pt>
                <c:pt idx="112">
                  <c:v>11.71924603174603</c:v>
                </c:pt>
                <c:pt idx="113">
                  <c:v>12.503231292517009</c:v>
                </c:pt>
                <c:pt idx="114">
                  <c:v>12.578458049886621</c:v>
                </c:pt>
                <c:pt idx="115">
                  <c:v>14.005102040816327</c:v>
                </c:pt>
                <c:pt idx="116">
                  <c:v>11.691921768707484</c:v>
                </c:pt>
                <c:pt idx="117">
                  <c:v>10.505527210884354</c:v>
                </c:pt>
                <c:pt idx="118">
                  <c:v>8.3835858585858585</c:v>
                </c:pt>
                <c:pt idx="119">
                  <c:v>7.5058158111729538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9237264"/>
        <c:axId val="489237656"/>
      </c:lineChart>
      <c:catAx>
        <c:axId val="4892372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7656"/>
        <c:crosses val="autoZero"/>
        <c:auto val="1"/>
        <c:lblAlgn val="ctr"/>
        <c:lblOffset val="100"/>
        <c:noMultiLvlLbl val="0"/>
      </c:catAx>
      <c:valAx>
        <c:axId val="489237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923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'Sleep during work period AW QW'!$A$4</c:f>
              <c:strCache>
                <c:ptCount val="1"/>
                <c:pt idx="0">
                  <c:v>REM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QW'!$B$4:$BI$4</c:f>
              <c:numCache>
                <c:formatCode>0.00000</c:formatCode>
                <c:ptCount val="60"/>
                <c:pt idx="0">
                  <c:v>19.055555555555557</c:v>
                </c:pt>
                <c:pt idx="1">
                  <c:v>22.655555555555559</c:v>
                </c:pt>
                <c:pt idx="2">
                  <c:v>20.433333333333337</c:v>
                </c:pt>
                <c:pt idx="3">
                  <c:v>23.8</c:v>
                </c:pt>
                <c:pt idx="4">
                  <c:v>20.755555555555553</c:v>
                </c:pt>
                <c:pt idx="5">
                  <c:v>21.166666666666668</c:v>
                </c:pt>
                <c:pt idx="6">
                  <c:v>9.655555555555555</c:v>
                </c:pt>
                <c:pt idx="7">
                  <c:v>6.4333333333333327</c:v>
                </c:pt>
                <c:pt idx="8">
                  <c:v>3.0888888888888886</c:v>
                </c:pt>
                <c:pt idx="9">
                  <c:v>5.0777777777777775</c:v>
                </c:pt>
                <c:pt idx="10">
                  <c:v>4.5999999999999996</c:v>
                </c:pt>
                <c:pt idx="11">
                  <c:v>4.5</c:v>
                </c:pt>
                <c:pt idx="12">
                  <c:v>15.68888888888889</c:v>
                </c:pt>
                <c:pt idx="13">
                  <c:v>0.16666666666666666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6.6000000000000014</c:v>
                </c:pt>
                <c:pt idx="18">
                  <c:v>18.722222222222221</c:v>
                </c:pt>
                <c:pt idx="19">
                  <c:v>19.144444444444446</c:v>
                </c:pt>
                <c:pt idx="20">
                  <c:v>19.411111111111111</c:v>
                </c:pt>
                <c:pt idx="21">
                  <c:v>18.977777777777781</c:v>
                </c:pt>
                <c:pt idx="22">
                  <c:v>20.044444444444448</c:v>
                </c:pt>
                <c:pt idx="23">
                  <c:v>15.411111111111111</c:v>
                </c:pt>
                <c:pt idx="24">
                  <c:v>23.511111111111106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5.4777777777777779</c:v>
                </c:pt>
                <c:pt idx="30">
                  <c:v>15.422222222222222</c:v>
                </c:pt>
                <c:pt idx="31">
                  <c:v>17.411111111111108</c:v>
                </c:pt>
                <c:pt idx="32">
                  <c:v>17.544444444444448</c:v>
                </c:pt>
                <c:pt idx="33">
                  <c:v>21.077777777777779</c:v>
                </c:pt>
                <c:pt idx="34">
                  <c:v>18.022222222222222</c:v>
                </c:pt>
                <c:pt idx="35">
                  <c:v>17.188888888888886</c:v>
                </c:pt>
                <c:pt idx="36">
                  <c:v>19.911111111111111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5.9333333333333336</c:v>
                </c:pt>
                <c:pt idx="42">
                  <c:v>13.588888888888885</c:v>
                </c:pt>
                <c:pt idx="43">
                  <c:v>15.988888888888889</c:v>
                </c:pt>
                <c:pt idx="44">
                  <c:v>20.255555555555556</c:v>
                </c:pt>
                <c:pt idx="45">
                  <c:v>21.122222222222224</c:v>
                </c:pt>
                <c:pt idx="46">
                  <c:v>18.455555555555552</c:v>
                </c:pt>
                <c:pt idx="47">
                  <c:v>12.055555555555555</c:v>
                </c:pt>
                <c:pt idx="48">
                  <c:v>17.011111111111113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7.8000000000000016</c:v>
                </c:pt>
                <c:pt idx="54">
                  <c:v>18.522222222222226</c:v>
                </c:pt>
                <c:pt idx="55">
                  <c:v>15.944444444444446</c:v>
                </c:pt>
                <c:pt idx="56">
                  <c:v>18.077777777777776</c:v>
                </c:pt>
                <c:pt idx="57">
                  <c:v>22.6</c:v>
                </c:pt>
                <c:pt idx="58">
                  <c:v>16.911111111111115</c:v>
                </c:pt>
                <c:pt idx="59">
                  <c:v>14.4</c:v>
                </c:pt>
              </c:numCache>
            </c:numRef>
          </c:val>
        </c:ser>
        <c:ser>
          <c:idx val="1"/>
          <c:order val="1"/>
          <c:tx>
            <c:strRef>
              <c:f>'Sleep during work period AW QW'!$A$5</c:f>
              <c:strCache>
                <c:ptCount val="1"/>
                <c:pt idx="0">
                  <c:v>SWS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QW'!$B$5:$BI$5</c:f>
              <c:numCache>
                <c:formatCode>0.00000</c:formatCode>
                <c:ptCount val="60"/>
                <c:pt idx="0">
                  <c:v>75.900000000000006</c:v>
                </c:pt>
                <c:pt idx="1">
                  <c:v>72.788888888888891</c:v>
                </c:pt>
                <c:pt idx="2">
                  <c:v>70.211111111111109</c:v>
                </c:pt>
                <c:pt idx="3">
                  <c:v>72.455555555555563</c:v>
                </c:pt>
                <c:pt idx="4">
                  <c:v>65.777777777777786</c:v>
                </c:pt>
                <c:pt idx="5">
                  <c:v>60.400000000000006</c:v>
                </c:pt>
                <c:pt idx="6">
                  <c:v>36.766666666666666</c:v>
                </c:pt>
                <c:pt idx="7">
                  <c:v>31.400000000000006</c:v>
                </c:pt>
                <c:pt idx="8">
                  <c:v>27.555555555555554</c:v>
                </c:pt>
                <c:pt idx="9">
                  <c:v>33.488888888888894</c:v>
                </c:pt>
                <c:pt idx="10">
                  <c:v>34.533333333333331</c:v>
                </c:pt>
                <c:pt idx="11">
                  <c:v>32.535714285714292</c:v>
                </c:pt>
                <c:pt idx="12">
                  <c:v>68.955555555555563</c:v>
                </c:pt>
                <c:pt idx="13">
                  <c:v>0.96666666666666701</c:v>
                </c:pt>
                <c:pt idx="14">
                  <c:v>0</c:v>
                </c:pt>
                <c:pt idx="15">
                  <c:v>0</c:v>
                </c:pt>
                <c:pt idx="16">
                  <c:v>0.43333333333333346</c:v>
                </c:pt>
                <c:pt idx="17">
                  <c:v>55.800000000000004</c:v>
                </c:pt>
                <c:pt idx="18">
                  <c:v>70.455555555555549</c:v>
                </c:pt>
                <c:pt idx="19">
                  <c:v>56.62222222222222</c:v>
                </c:pt>
                <c:pt idx="20">
                  <c:v>59.911111111111111</c:v>
                </c:pt>
                <c:pt idx="21">
                  <c:v>56.13333333333334</c:v>
                </c:pt>
                <c:pt idx="22">
                  <c:v>60.844444444444434</c:v>
                </c:pt>
                <c:pt idx="23">
                  <c:v>57.8</c:v>
                </c:pt>
                <c:pt idx="24">
                  <c:v>74.433333333333337</c:v>
                </c:pt>
                <c:pt idx="25">
                  <c:v>3.9222222222222221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62.3</c:v>
                </c:pt>
                <c:pt idx="30">
                  <c:v>65.611111111111114</c:v>
                </c:pt>
                <c:pt idx="31">
                  <c:v>67.188888888888883</c:v>
                </c:pt>
                <c:pt idx="32">
                  <c:v>54.644444444444446</c:v>
                </c:pt>
                <c:pt idx="33">
                  <c:v>69.455555555555563</c:v>
                </c:pt>
                <c:pt idx="34">
                  <c:v>52.344444444444449</c:v>
                </c:pt>
                <c:pt idx="35">
                  <c:v>62.033333333333339</c:v>
                </c:pt>
                <c:pt idx="36">
                  <c:v>69.344444444444449</c:v>
                </c:pt>
                <c:pt idx="37">
                  <c:v>0.45555555555555549</c:v>
                </c:pt>
                <c:pt idx="38">
                  <c:v>0</c:v>
                </c:pt>
                <c:pt idx="39">
                  <c:v>0</c:v>
                </c:pt>
                <c:pt idx="40">
                  <c:v>3.333333333333334E-2</c:v>
                </c:pt>
                <c:pt idx="41">
                  <c:v>56.87777777777778</c:v>
                </c:pt>
                <c:pt idx="42">
                  <c:v>62.044444444444451</c:v>
                </c:pt>
                <c:pt idx="43">
                  <c:v>54.788888888888891</c:v>
                </c:pt>
                <c:pt idx="44">
                  <c:v>60.533333333333339</c:v>
                </c:pt>
                <c:pt idx="45">
                  <c:v>55.011111111111113</c:v>
                </c:pt>
                <c:pt idx="46">
                  <c:v>61.44444444444445</c:v>
                </c:pt>
                <c:pt idx="47">
                  <c:v>42.56666666666667</c:v>
                </c:pt>
                <c:pt idx="48">
                  <c:v>55.5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0.52222222222222237</c:v>
                </c:pt>
                <c:pt idx="53">
                  <c:v>54.022222222222226</c:v>
                </c:pt>
                <c:pt idx="54">
                  <c:v>59.9</c:v>
                </c:pt>
                <c:pt idx="55">
                  <c:v>51.788888888888891</c:v>
                </c:pt>
                <c:pt idx="56">
                  <c:v>52.266666666666673</c:v>
                </c:pt>
                <c:pt idx="57">
                  <c:v>62.022222222222219</c:v>
                </c:pt>
                <c:pt idx="58">
                  <c:v>55.344444444444449</c:v>
                </c:pt>
                <c:pt idx="59">
                  <c:v>55.4</c:v>
                </c:pt>
              </c:numCache>
            </c:numRef>
          </c:val>
        </c:ser>
        <c:ser>
          <c:idx val="2"/>
          <c:order val="2"/>
          <c:tx>
            <c:strRef>
              <c:f>'Sleep during work period AW QW'!$A$9</c:f>
              <c:strCache>
                <c:ptCount val="1"/>
                <c:pt idx="0">
                  <c:v>WAKE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'Sleep during work period AW QW'!$B$2:$BI$3</c:f>
              <c:multiLvlStrCache>
                <c:ptCount val="60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</c:lvl>
              </c:multiLvlStrCache>
            </c:multiLvlStrRef>
          </c:cat>
          <c:val>
            <c:numRef>
              <c:f>'Sleep during work period AW QW'!$B$9:$BI$9</c:f>
              <c:numCache>
                <c:formatCode>0.00000</c:formatCode>
                <c:ptCount val="60"/>
                <c:pt idx="0">
                  <c:v>24.633333333333333</c:v>
                </c:pt>
                <c:pt idx="1">
                  <c:v>23.955555555555556</c:v>
                </c:pt>
                <c:pt idx="2">
                  <c:v>28.666666666666664</c:v>
                </c:pt>
                <c:pt idx="3">
                  <c:v>23.122222222222227</c:v>
                </c:pt>
                <c:pt idx="4">
                  <c:v>32.866666666666667</c:v>
                </c:pt>
                <c:pt idx="5">
                  <c:v>37.611111111111114</c:v>
                </c:pt>
                <c:pt idx="6">
                  <c:v>73.188888888888897</c:v>
                </c:pt>
                <c:pt idx="7">
                  <c:v>81.711111111111123</c:v>
                </c:pt>
                <c:pt idx="8">
                  <c:v>89.055555555555557</c:v>
                </c:pt>
                <c:pt idx="9">
                  <c:v>81.133333333333354</c:v>
                </c:pt>
                <c:pt idx="10">
                  <c:v>80.7</c:v>
                </c:pt>
                <c:pt idx="11">
                  <c:v>82.809523809523824</c:v>
                </c:pt>
                <c:pt idx="12">
                  <c:v>38.988888888888887</c:v>
                </c:pt>
                <c:pt idx="13">
                  <c:v>118.86666666666667</c:v>
                </c:pt>
                <c:pt idx="14">
                  <c:v>119.96666666666667</c:v>
                </c:pt>
                <c:pt idx="15">
                  <c:v>120.00000000000001</c:v>
                </c:pt>
                <c:pt idx="16">
                  <c:v>119.56666666666668</c:v>
                </c:pt>
                <c:pt idx="17">
                  <c:v>47.93333333333333</c:v>
                </c:pt>
                <c:pt idx="18">
                  <c:v>30.088888888888889</c:v>
                </c:pt>
                <c:pt idx="19">
                  <c:v>43.68888888888889</c:v>
                </c:pt>
                <c:pt idx="20">
                  <c:v>39.844444444444449</c:v>
                </c:pt>
                <c:pt idx="21">
                  <c:v>44.233333333333334</c:v>
                </c:pt>
                <c:pt idx="22">
                  <c:v>38.57777777777779</c:v>
                </c:pt>
                <c:pt idx="23">
                  <c:v>46.588888888888889</c:v>
                </c:pt>
                <c:pt idx="24">
                  <c:v>21.477777777777781</c:v>
                </c:pt>
                <c:pt idx="25">
                  <c:v>115.22222222222223</c:v>
                </c:pt>
                <c:pt idx="26">
                  <c:v>119.65555555555557</c:v>
                </c:pt>
                <c:pt idx="27">
                  <c:v>120</c:v>
                </c:pt>
                <c:pt idx="28">
                  <c:v>116.67777777777778</c:v>
                </c:pt>
                <c:pt idx="29">
                  <c:v>46.066666666666663</c:v>
                </c:pt>
                <c:pt idx="30">
                  <c:v>38.31111111111111</c:v>
                </c:pt>
                <c:pt idx="31">
                  <c:v>34.744444444444447</c:v>
                </c:pt>
                <c:pt idx="32">
                  <c:v>47.077777777777783</c:v>
                </c:pt>
                <c:pt idx="33">
                  <c:v>28.866666666666671</c:v>
                </c:pt>
                <c:pt idx="34">
                  <c:v>40.511111111111113</c:v>
                </c:pt>
                <c:pt idx="35">
                  <c:v>40.299999999999997</c:v>
                </c:pt>
                <c:pt idx="36">
                  <c:v>29.433333333333337</c:v>
                </c:pt>
                <c:pt idx="37">
                  <c:v>119.28888888888891</c:v>
                </c:pt>
                <c:pt idx="38">
                  <c:v>120</c:v>
                </c:pt>
                <c:pt idx="39">
                  <c:v>120</c:v>
                </c:pt>
                <c:pt idx="40">
                  <c:v>119.96666666666667</c:v>
                </c:pt>
                <c:pt idx="41">
                  <c:v>53.555555555555557</c:v>
                </c:pt>
                <c:pt idx="42">
                  <c:v>43.544444444444444</c:v>
                </c:pt>
                <c:pt idx="43">
                  <c:v>47.811111111111117</c:v>
                </c:pt>
                <c:pt idx="44">
                  <c:v>37.62222222222222</c:v>
                </c:pt>
                <c:pt idx="45">
                  <c:v>42.577777777777783</c:v>
                </c:pt>
                <c:pt idx="46">
                  <c:v>30.988888888888887</c:v>
                </c:pt>
                <c:pt idx="47">
                  <c:v>40.666666666666671</c:v>
                </c:pt>
                <c:pt idx="48">
                  <c:v>25.788888888888891</c:v>
                </c:pt>
                <c:pt idx="49">
                  <c:v>119.95555555555556</c:v>
                </c:pt>
                <c:pt idx="50">
                  <c:v>119.98888888888889</c:v>
                </c:pt>
                <c:pt idx="51">
                  <c:v>120</c:v>
                </c:pt>
                <c:pt idx="52">
                  <c:v>119.47777777777777</c:v>
                </c:pt>
                <c:pt idx="53">
                  <c:v>56.74444444444444</c:v>
                </c:pt>
                <c:pt idx="54">
                  <c:v>40.033333333333339</c:v>
                </c:pt>
                <c:pt idx="55">
                  <c:v>50.866666666666667</c:v>
                </c:pt>
                <c:pt idx="56">
                  <c:v>47.2</c:v>
                </c:pt>
                <c:pt idx="57">
                  <c:v>33.633333333333333</c:v>
                </c:pt>
                <c:pt idx="58">
                  <c:v>46.211111111111109</c:v>
                </c:pt>
                <c:pt idx="59">
                  <c:v>48.422222222222217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7494920"/>
        <c:axId val="429189592"/>
      </c:areaChart>
      <c:catAx>
        <c:axId val="427494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189592"/>
        <c:crosses val="autoZero"/>
        <c:auto val="1"/>
        <c:lblAlgn val="ctr"/>
        <c:lblOffset val="100"/>
        <c:noMultiLvlLbl val="0"/>
      </c:catAx>
      <c:valAx>
        <c:axId val="429189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4949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percentStacked"/>
        <c:varyColors val="0"/>
        <c:ser>
          <c:idx val="0"/>
          <c:order val="0"/>
          <c:tx>
            <c:strRef>
              <c:f>'Sleep during work period AW QW'!$A$14</c:f>
              <c:strCache>
                <c:ptCount val="1"/>
                <c:pt idx="0">
                  <c:v>REM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QW'!$B$14:$BP$14</c:f>
              <c:numCache>
                <c:formatCode>0.00000</c:formatCode>
                <c:ptCount val="67"/>
                <c:pt idx="0">
                  <c:v>18.833333333333336</c:v>
                </c:pt>
                <c:pt idx="1">
                  <c:v>21.944444444444446</c:v>
                </c:pt>
                <c:pt idx="2">
                  <c:v>21.708333333333336</c:v>
                </c:pt>
                <c:pt idx="3">
                  <c:v>17.972222222222225</c:v>
                </c:pt>
                <c:pt idx="4">
                  <c:v>21.472222222222221</c:v>
                </c:pt>
                <c:pt idx="5">
                  <c:v>18.125</c:v>
                </c:pt>
                <c:pt idx="6">
                  <c:v>7.1944444444444446</c:v>
                </c:pt>
                <c:pt idx="7">
                  <c:v>4.6111111111111116</c:v>
                </c:pt>
                <c:pt idx="8">
                  <c:v>6.6666666666666661</c:v>
                </c:pt>
                <c:pt idx="9">
                  <c:v>5.6944444444444446</c:v>
                </c:pt>
                <c:pt idx="10">
                  <c:v>6.4444444444444455</c:v>
                </c:pt>
                <c:pt idx="11">
                  <c:v>4.9722222222222223</c:v>
                </c:pt>
                <c:pt idx="12">
                  <c:v>19.444444444444443</c:v>
                </c:pt>
                <c:pt idx="13">
                  <c:v>20.25</c:v>
                </c:pt>
                <c:pt idx="14">
                  <c:v>22.930555555555557</c:v>
                </c:pt>
                <c:pt idx="15">
                  <c:v>19.013888888888889</c:v>
                </c:pt>
                <c:pt idx="16">
                  <c:v>16.916666666666668</c:v>
                </c:pt>
                <c:pt idx="17">
                  <c:v>15.180555555555557</c:v>
                </c:pt>
                <c:pt idx="18">
                  <c:v>6.166666666666667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1.9861111111111107</c:v>
                </c:pt>
                <c:pt idx="24">
                  <c:v>12.916666666666668</c:v>
                </c:pt>
                <c:pt idx="25">
                  <c:v>17.430555555555557</c:v>
                </c:pt>
                <c:pt idx="26">
                  <c:v>23.611111111111114</c:v>
                </c:pt>
                <c:pt idx="27">
                  <c:v>24.152777777777779</c:v>
                </c:pt>
                <c:pt idx="28">
                  <c:v>19.694444444444443</c:v>
                </c:pt>
                <c:pt idx="29">
                  <c:v>22.013888888888889</c:v>
                </c:pt>
                <c:pt idx="30">
                  <c:v>10.388888888888891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1.8333333333333335</c:v>
                </c:pt>
                <c:pt idx="35">
                  <c:v>2.7777777777777777</c:v>
                </c:pt>
                <c:pt idx="36">
                  <c:v>14.791666666666668</c:v>
                </c:pt>
                <c:pt idx="37">
                  <c:v>17.541666666666664</c:v>
                </c:pt>
                <c:pt idx="38">
                  <c:v>20.5</c:v>
                </c:pt>
                <c:pt idx="39">
                  <c:v>22.958333333333336</c:v>
                </c:pt>
                <c:pt idx="40">
                  <c:v>20.597222222222221</c:v>
                </c:pt>
                <c:pt idx="41">
                  <c:v>18.611111111111114</c:v>
                </c:pt>
                <c:pt idx="42">
                  <c:v>8.5694444444444464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3.3333333333333335</c:v>
                </c:pt>
                <c:pt idx="48">
                  <c:v>13.055555555555555</c:v>
                </c:pt>
                <c:pt idx="49">
                  <c:v>19.833333333333329</c:v>
                </c:pt>
                <c:pt idx="50">
                  <c:v>23.875</c:v>
                </c:pt>
                <c:pt idx="51">
                  <c:v>21.402777777777782</c:v>
                </c:pt>
                <c:pt idx="52">
                  <c:v>20.972222222222218</c:v>
                </c:pt>
                <c:pt idx="53">
                  <c:v>16.75</c:v>
                </c:pt>
                <c:pt idx="54">
                  <c:v>4.9027777777777777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1.2222222222222221</c:v>
                </c:pt>
                <c:pt idx="60">
                  <c:v>15.928571428571427</c:v>
                </c:pt>
                <c:pt idx="61">
                  <c:v>21.857142857142858</c:v>
                </c:pt>
                <c:pt idx="62">
                  <c:v>24.976190476190474</c:v>
                </c:pt>
                <c:pt idx="63">
                  <c:v>26.357142857142854</c:v>
                </c:pt>
                <c:pt idx="64">
                  <c:v>13.547619047619047</c:v>
                </c:pt>
                <c:pt idx="65">
                  <c:v>17.30952380952381</c:v>
                </c:pt>
                <c:pt idx="66">
                  <c:v>3.6428571428571423</c:v>
                </c:pt>
              </c:numCache>
            </c:numRef>
          </c:val>
        </c:ser>
        <c:ser>
          <c:idx val="1"/>
          <c:order val="1"/>
          <c:tx>
            <c:strRef>
              <c:f>'Sleep during work period AW QW'!$A$15</c:f>
              <c:strCache>
                <c:ptCount val="1"/>
                <c:pt idx="0">
                  <c:v>SWS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QW'!$B$15:$BP$15</c:f>
              <c:numCache>
                <c:formatCode>0.00000</c:formatCode>
                <c:ptCount val="67"/>
                <c:pt idx="0">
                  <c:v>81.305555555555557</c:v>
                </c:pt>
                <c:pt idx="1">
                  <c:v>75.736111111111114</c:v>
                </c:pt>
                <c:pt idx="2">
                  <c:v>72.888888888888886</c:v>
                </c:pt>
                <c:pt idx="3">
                  <c:v>61.986111111111114</c:v>
                </c:pt>
                <c:pt idx="4">
                  <c:v>71.416666666666671</c:v>
                </c:pt>
                <c:pt idx="5">
                  <c:v>54.638888888888893</c:v>
                </c:pt>
                <c:pt idx="6">
                  <c:v>29.305555555555557</c:v>
                </c:pt>
                <c:pt idx="7">
                  <c:v>26.597222222222229</c:v>
                </c:pt>
                <c:pt idx="8">
                  <c:v>40.819444444444443</c:v>
                </c:pt>
                <c:pt idx="9">
                  <c:v>34.527777777777779</c:v>
                </c:pt>
                <c:pt idx="10">
                  <c:v>36.486111111111114</c:v>
                </c:pt>
                <c:pt idx="11">
                  <c:v>37.333333333333336</c:v>
                </c:pt>
                <c:pt idx="12">
                  <c:v>82.819444444444443</c:v>
                </c:pt>
                <c:pt idx="13">
                  <c:v>80.458333333333329</c:v>
                </c:pt>
                <c:pt idx="14">
                  <c:v>75.541666666666657</c:v>
                </c:pt>
                <c:pt idx="15">
                  <c:v>67.333333333333343</c:v>
                </c:pt>
                <c:pt idx="16">
                  <c:v>62.916666666666671</c:v>
                </c:pt>
                <c:pt idx="17">
                  <c:v>55.125</c:v>
                </c:pt>
                <c:pt idx="18">
                  <c:v>27.194444444444443</c:v>
                </c:pt>
                <c:pt idx="19">
                  <c:v>1.2777777777777781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34.333333333333336</c:v>
                </c:pt>
                <c:pt idx="24">
                  <c:v>80.083333333333329</c:v>
                </c:pt>
                <c:pt idx="25">
                  <c:v>74.027777777777786</c:v>
                </c:pt>
                <c:pt idx="26">
                  <c:v>77.541666666666657</c:v>
                </c:pt>
                <c:pt idx="27">
                  <c:v>72.5</c:v>
                </c:pt>
                <c:pt idx="28">
                  <c:v>74.25</c:v>
                </c:pt>
                <c:pt idx="29">
                  <c:v>65</c:v>
                </c:pt>
                <c:pt idx="30">
                  <c:v>37.25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50.708333333333329</c:v>
                </c:pt>
                <c:pt idx="36">
                  <c:v>82.597222222222229</c:v>
                </c:pt>
                <c:pt idx="37">
                  <c:v>75.847222222222229</c:v>
                </c:pt>
                <c:pt idx="38">
                  <c:v>76.708333333333329</c:v>
                </c:pt>
                <c:pt idx="39">
                  <c:v>79.694444444444443</c:v>
                </c:pt>
                <c:pt idx="40">
                  <c:v>67.902777777777771</c:v>
                </c:pt>
                <c:pt idx="41">
                  <c:v>64.638888888888886</c:v>
                </c:pt>
                <c:pt idx="42">
                  <c:v>29.291666666666671</c:v>
                </c:pt>
                <c:pt idx="43">
                  <c:v>8.3333333333342807E-2</c:v>
                </c:pt>
                <c:pt idx="44">
                  <c:v>0</c:v>
                </c:pt>
                <c:pt idx="45">
                  <c:v>0</c:v>
                </c:pt>
                <c:pt idx="46">
                  <c:v>0.27777777777777146</c:v>
                </c:pt>
                <c:pt idx="47">
                  <c:v>39.583333333333336</c:v>
                </c:pt>
                <c:pt idx="48">
                  <c:v>77.722222222222229</c:v>
                </c:pt>
                <c:pt idx="49">
                  <c:v>67.041666666666657</c:v>
                </c:pt>
                <c:pt idx="50">
                  <c:v>72.277777777777771</c:v>
                </c:pt>
                <c:pt idx="51">
                  <c:v>68.666666666666671</c:v>
                </c:pt>
                <c:pt idx="52">
                  <c:v>61.833333333333321</c:v>
                </c:pt>
                <c:pt idx="53">
                  <c:v>53.583333333333336</c:v>
                </c:pt>
                <c:pt idx="54">
                  <c:v>26.833333333333336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25.194444444444446</c:v>
                </c:pt>
                <c:pt idx="60">
                  <c:v>82.952380952380949</c:v>
                </c:pt>
                <c:pt idx="61">
                  <c:v>73.5</c:v>
                </c:pt>
                <c:pt idx="62">
                  <c:v>77.476190476190482</c:v>
                </c:pt>
                <c:pt idx="63">
                  <c:v>76.19047619047619</c:v>
                </c:pt>
                <c:pt idx="64">
                  <c:v>56.095238095238095</c:v>
                </c:pt>
                <c:pt idx="65">
                  <c:v>62.80952380952381</c:v>
                </c:pt>
                <c:pt idx="66">
                  <c:v>23.785714285714288</c:v>
                </c:pt>
              </c:numCache>
            </c:numRef>
          </c:val>
        </c:ser>
        <c:ser>
          <c:idx val="2"/>
          <c:order val="2"/>
          <c:tx>
            <c:strRef>
              <c:f>'Sleep during work period AW QW'!$A$19</c:f>
              <c:strCache>
                <c:ptCount val="1"/>
                <c:pt idx="0">
                  <c:v>WAKE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multiLvlStrRef>
              <c:f>'Sleep during work period AW QW'!$B$12:$BP$13</c:f>
              <c:multiLvlStrCache>
                <c:ptCount val="67"/>
                <c:lvl>
                  <c:pt idx="0">
                    <c:v>2</c:v>
                  </c:pt>
                  <c:pt idx="1">
                    <c:v>4</c:v>
                  </c:pt>
                  <c:pt idx="2">
                    <c:v>6</c:v>
                  </c:pt>
                  <c:pt idx="3">
                    <c:v>8</c:v>
                  </c:pt>
                  <c:pt idx="4">
                    <c:v>10</c:v>
                  </c:pt>
                  <c:pt idx="5">
                    <c:v>12</c:v>
                  </c:pt>
                  <c:pt idx="6">
                    <c:v>14</c:v>
                  </c:pt>
                  <c:pt idx="7">
                    <c:v>16</c:v>
                  </c:pt>
                  <c:pt idx="8">
                    <c:v>18</c:v>
                  </c:pt>
                  <c:pt idx="9">
                    <c:v>20</c:v>
                  </c:pt>
                  <c:pt idx="10">
                    <c:v>22</c:v>
                  </c:pt>
                  <c:pt idx="11">
                    <c:v>24</c:v>
                  </c:pt>
                  <c:pt idx="12">
                    <c:v>2</c:v>
                  </c:pt>
                  <c:pt idx="13">
                    <c:v>4</c:v>
                  </c:pt>
                  <c:pt idx="14">
                    <c:v>6</c:v>
                  </c:pt>
                  <c:pt idx="15">
                    <c:v>8</c:v>
                  </c:pt>
                  <c:pt idx="16">
                    <c:v>10</c:v>
                  </c:pt>
                  <c:pt idx="17">
                    <c:v>12</c:v>
                  </c:pt>
                  <c:pt idx="18">
                    <c:v>14</c:v>
                  </c:pt>
                  <c:pt idx="19">
                    <c:v>16</c:v>
                  </c:pt>
                  <c:pt idx="20">
                    <c:v>18</c:v>
                  </c:pt>
                  <c:pt idx="21">
                    <c:v>20</c:v>
                  </c:pt>
                  <c:pt idx="22">
                    <c:v>22</c:v>
                  </c:pt>
                  <c:pt idx="23">
                    <c:v>24</c:v>
                  </c:pt>
                  <c:pt idx="24">
                    <c:v>2</c:v>
                  </c:pt>
                  <c:pt idx="25">
                    <c:v>4</c:v>
                  </c:pt>
                  <c:pt idx="26">
                    <c:v>6</c:v>
                  </c:pt>
                  <c:pt idx="27">
                    <c:v>8</c:v>
                  </c:pt>
                  <c:pt idx="28">
                    <c:v>10</c:v>
                  </c:pt>
                  <c:pt idx="29">
                    <c:v>12</c:v>
                  </c:pt>
                  <c:pt idx="30">
                    <c:v>14</c:v>
                  </c:pt>
                  <c:pt idx="31">
                    <c:v>16</c:v>
                  </c:pt>
                  <c:pt idx="32">
                    <c:v>18</c:v>
                  </c:pt>
                  <c:pt idx="33">
                    <c:v>20</c:v>
                  </c:pt>
                  <c:pt idx="34">
                    <c:v>22</c:v>
                  </c:pt>
                  <c:pt idx="35">
                    <c:v>24</c:v>
                  </c:pt>
                  <c:pt idx="36">
                    <c:v>2</c:v>
                  </c:pt>
                  <c:pt idx="37">
                    <c:v>4</c:v>
                  </c:pt>
                  <c:pt idx="38">
                    <c:v>6</c:v>
                  </c:pt>
                  <c:pt idx="39">
                    <c:v>8</c:v>
                  </c:pt>
                  <c:pt idx="40">
                    <c:v>10</c:v>
                  </c:pt>
                  <c:pt idx="41">
                    <c:v>12</c:v>
                  </c:pt>
                  <c:pt idx="42">
                    <c:v>14</c:v>
                  </c:pt>
                  <c:pt idx="43">
                    <c:v>16</c:v>
                  </c:pt>
                  <c:pt idx="44">
                    <c:v>18</c:v>
                  </c:pt>
                  <c:pt idx="45">
                    <c:v>20</c:v>
                  </c:pt>
                  <c:pt idx="46">
                    <c:v>22</c:v>
                  </c:pt>
                  <c:pt idx="47">
                    <c:v>24</c:v>
                  </c:pt>
                  <c:pt idx="48">
                    <c:v>2</c:v>
                  </c:pt>
                  <c:pt idx="49">
                    <c:v>4</c:v>
                  </c:pt>
                  <c:pt idx="50">
                    <c:v>6</c:v>
                  </c:pt>
                  <c:pt idx="51">
                    <c:v>8</c:v>
                  </c:pt>
                  <c:pt idx="52">
                    <c:v>10</c:v>
                  </c:pt>
                  <c:pt idx="53">
                    <c:v>12</c:v>
                  </c:pt>
                  <c:pt idx="54">
                    <c:v>14</c:v>
                  </c:pt>
                  <c:pt idx="55">
                    <c:v>16</c:v>
                  </c:pt>
                  <c:pt idx="56">
                    <c:v>18</c:v>
                  </c:pt>
                  <c:pt idx="57">
                    <c:v>20</c:v>
                  </c:pt>
                  <c:pt idx="58">
                    <c:v>22</c:v>
                  </c:pt>
                  <c:pt idx="59">
                    <c:v>24</c:v>
                  </c:pt>
                  <c:pt idx="60">
                    <c:v>2</c:v>
                  </c:pt>
                  <c:pt idx="61">
                    <c:v>4</c:v>
                  </c:pt>
                  <c:pt idx="62">
                    <c:v>6</c:v>
                  </c:pt>
                  <c:pt idx="63">
                    <c:v>8</c:v>
                  </c:pt>
                  <c:pt idx="64">
                    <c:v>10</c:v>
                  </c:pt>
                  <c:pt idx="65">
                    <c:v>12</c:v>
                  </c:pt>
                  <c:pt idx="66">
                    <c:v>14</c:v>
                  </c:pt>
                </c:lvl>
                <c:lvl>
                  <c:pt idx="0">
                    <c:v>Baseline</c:v>
                  </c:pt>
                  <c:pt idx="12">
                    <c:v>1</c:v>
                  </c:pt>
                  <c:pt idx="24">
                    <c:v>2</c:v>
                  </c:pt>
                  <c:pt idx="36">
                    <c:v>3</c:v>
                  </c:pt>
                  <c:pt idx="48">
                    <c:v>4</c:v>
                  </c:pt>
                  <c:pt idx="60">
                    <c:v>Day 5</c:v>
                  </c:pt>
                </c:lvl>
              </c:multiLvlStrCache>
            </c:multiLvlStrRef>
          </c:cat>
          <c:val>
            <c:numRef>
              <c:f>'Sleep during work period AW QW'!$B$19:$BP$19</c:f>
              <c:numCache>
                <c:formatCode>0.00000</c:formatCode>
                <c:ptCount val="67"/>
                <c:pt idx="0">
                  <c:v>19.263888888888889</c:v>
                </c:pt>
                <c:pt idx="1">
                  <c:v>21.805555555555557</c:v>
                </c:pt>
                <c:pt idx="2">
                  <c:v>24.722222222222221</c:v>
                </c:pt>
                <c:pt idx="3">
                  <c:v>39.569444444444443</c:v>
                </c:pt>
                <c:pt idx="4">
                  <c:v>26.541666666666668</c:v>
                </c:pt>
                <c:pt idx="5">
                  <c:v>46.625</c:v>
                </c:pt>
                <c:pt idx="6">
                  <c:v>83.236111111111114</c:v>
                </c:pt>
                <c:pt idx="7">
                  <c:v>88.569444444444457</c:v>
                </c:pt>
                <c:pt idx="8">
                  <c:v>72.236111111111114</c:v>
                </c:pt>
                <c:pt idx="9">
                  <c:v>79.625</c:v>
                </c:pt>
                <c:pt idx="10">
                  <c:v>76.916666666666671</c:v>
                </c:pt>
                <c:pt idx="11">
                  <c:v>77.347222222222214</c:v>
                </c:pt>
                <c:pt idx="12">
                  <c:v>30.847222222222221</c:v>
                </c:pt>
                <c:pt idx="13">
                  <c:v>31.902777777777779</c:v>
                </c:pt>
                <c:pt idx="14">
                  <c:v>32.847222222222221</c:v>
                </c:pt>
                <c:pt idx="15">
                  <c:v>44.666666666666671</c:v>
                </c:pt>
                <c:pt idx="16">
                  <c:v>47.708333333333336</c:v>
                </c:pt>
                <c:pt idx="17">
                  <c:v>56.180555555555557</c:v>
                </c:pt>
                <c:pt idx="18">
                  <c:v>85.319444444444443</c:v>
                </c:pt>
                <c:pt idx="19">
                  <c:v>118.23611111111111</c:v>
                </c:pt>
                <c:pt idx="20">
                  <c:v>120</c:v>
                </c:pt>
                <c:pt idx="21">
                  <c:v>119.91666666666666</c:v>
                </c:pt>
                <c:pt idx="22">
                  <c:v>120.00000000000001</c:v>
                </c:pt>
                <c:pt idx="23">
                  <c:v>83.444444444444457</c:v>
                </c:pt>
                <c:pt idx="24">
                  <c:v>26.541666666666671</c:v>
                </c:pt>
                <c:pt idx="25">
                  <c:v>28.166666666666671</c:v>
                </c:pt>
                <c:pt idx="26">
                  <c:v>17.847222222222225</c:v>
                </c:pt>
                <c:pt idx="27">
                  <c:v>22.500000000000007</c:v>
                </c:pt>
                <c:pt idx="28">
                  <c:v>25.388888888888886</c:v>
                </c:pt>
                <c:pt idx="29">
                  <c:v>32.25</c:v>
                </c:pt>
                <c:pt idx="30">
                  <c:v>71.902777777777771</c:v>
                </c:pt>
                <c:pt idx="31">
                  <c:v>119.93055555555556</c:v>
                </c:pt>
                <c:pt idx="32">
                  <c:v>120</c:v>
                </c:pt>
                <c:pt idx="33">
                  <c:v>120</c:v>
                </c:pt>
                <c:pt idx="34">
                  <c:v>119.99999999999999</c:v>
                </c:pt>
                <c:pt idx="35">
                  <c:v>66.041666666666671</c:v>
                </c:pt>
                <c:pt idx="36">
                  <c:v>22.44444444444445</c:v>
                </c:pt>
                <c:pt idx="37">
                  <c:v>25.750000000000004</c:v>
                </c:pt>
                <c:pt idx="38">
                  <c:v>22.083333333333336</c:v>
                </c:pt>
                <c:pt idx="39">
                  <c:v>16.625</c:v>
                </c:pt>
                <c:pt idx="40">
                  <c:v>30.902777777777779</c:v>
                </c:pt>
                <c:pt idx="41">
                  <c:v>36.069444444444443</c:v>
                </c:pt>
                <c:pt idx="42">
                  <c:v>81.625</c:v>
                </c:pt>
                <c:pt idx="43">
                  <c:v>119.91666666666666</c:v>
                </c:pt>
                <c:pt idx="44">
                  <c:v>120.00000000000003</c:v>
                </c:pt>
                <c:pt idx="45">
                  <c:v>120</c:v>
                </c:pt>
                <c:pt idx="46">
                  <c:v>119.72222222222223</c:v>
                </c:pt>
                <c:pt idx="47">
                  <c:v>68.333333333333343</c:v>
                </c:pt>
                <c:pt idx="48">
                  <c:v>18.652777777777779</c:v>
                </c:pt>
                <c:pt idx="49">
                  <c:v>22.347222222222229</c:v>
                </c:pt>
                <c:pt idx="50">
                  <c:v>12.958333333333336</c:v>
                </c:pt>
                <c:pt idx="51">
                  <c:v>18.972222222222225</c:v>
                </c:pt>
                <c:pt idx="52">
                  <c:v>26.138888888888893</c:v>
                </c:pt>
                <c:pt idx="53">
                  <c:v>38.916666666666664</c:v>
                </c:pt>
                <c:pt idx="54">
                  <c:v>77.930555555555571</c:v>
                </c:pt>
                <c:pt idx="55" formatCode="0.0000">
                  <c:v>120.00000000000003</c:v>
                </c:pt>
                <c:pt idx="56" formatCode="0.0000">
                  <c:v>120</c:v>
                </c:pt>
                <c:pt idx="57" formatCode="0.0000">
                  <c:v>120.00000000000003</c:v>
                </c:pt>
                <c:pt idx="58" formatCode="0.0000">
                  <c:v>120</c:v>
                </c:pt>
                <c:pt idx="59">
                  <c:v>93.603174603174608</c:v>
                </c:pt>
                <c:pt idx="60">
                  <c:v>20.642857142857142</c:v>
                </c:pt>
                <c:pt idx="61">
                  <c:v>23.738095238095241</c:v>
                </c:pt>
                <c:pt idx="62">
                  <c:v>16.690476190476193</c:v>
                </c:pt>
                <c:pt idx="63">
                  <c:v>16.166666666666664</c:v>
                </c:pt>
                <c:pt idx="64">
                  <c:v>49.404761904761898</c:v>
                </c:pt>
                <c:pt idx="65">
                  <c:v>38.642857142857139</c:v>
                </c:pt>
                <c:pt idx="66">
                  <c:v>75.166666666666671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7858312"/>
        <c:axId val="277859096"/>
      </c:areaChart>
      <c:catAx>
        <c:axId val="277858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859096"/>
        <c:crosses val="autoZero"/>
        <c:auto val="1"/>
        <c:lblAlgn val="ctr"/>
        <c:lblOffset val="100"/>
        <c:noMultiLvlLbl val="0"/>
      </c:catAx>
      <c:valAx>
        <c:axId val="277859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8583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2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7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7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3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5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58E72-E4CA-45AE-AEE8-D72CFB97870D}" type="datetimeFigureOut">
              <a:rPr lang="en-US" smtClean="0"/>
              <a:t>8/4/2016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C5DE-FAAD-4636-B6FE-008C35EED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060898"/>
              </p:ext>
            </p:extLst>
          </p:nvPr>
        </p:nvGraphicFramePr>
        <p:xfrm>
          <a:off x="71436" y="2057400"/>
          <a:ext cx="1204912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74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914713"/>
              </p:ext>
            </p:extLst>
          </p:nvPr>
        </p:nvGraphicFramePr>
        <p:xfrm>
          <a:off x="661988" y="2057400"/>
          <a:ext cx="108680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811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9484245"/>
              </p:ext>
            </p:extLst>
          </p:nvPr>
        </p:nvGraphicFramePr>
        <p:xfrm>
          <a:off x="2111828" y="947058"/>
          <a:ext cx="7837714" cy="5279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66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787040"/>
              </p:ext>
            </p:extLst>
          </p:nvPr>
        </p:nvGraphicFramePr>
        <p:xfrm>
          <a:off x="1219203" y="2057400"/>
          <a:ext cx="975359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902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641384"/>
              </p:ext>
            </p:extLst>
          </p:nvPr>
        </p:nvGraphicFramePr>
        <p:xfrm>
          <a:off x="1052515" y="2057400"/>
          <a:ext cx="1008697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4976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00000"/>
    </a:accent1>
    <a:accent2>
      <a:srgbClr val="5B9BD5"/>
    </a:accent2>
    <a:accent3>
      <a:srgbClr val="70AD47"/>
    </a:accent3>
    <a:accent4>
      <a:srgbClr val="70AD47"/>
    </a:accent4>
    <a:accent5>
      <a:srgbClr val="70AD47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00000"/>
    </a:accent1>
    <a:accent2>
      <a:srgbClr val="5B9BD5"/>
    </a:accent2>
    <a:accent3>
      <a:srgbClr val="70AD47"/>
    </a:accent3>
    <a:accent4>
      <a:srgbClr val="70AD47"/>
    </a:accent4>
    <a:accent5>
      <a:srgbClr val="70AD47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00000"/>
    </a:accent1>
    <a:accent2>
      <a:srgbClr val="5B9BD5"/>
    </a:accent2>
    <a:accent3>
      <a:srgbClr val="70AD47"/>
    </a:accent3>
    <a:accent4>
      <a:srgbClr val="70AD47"/>
    </a:accent4>
    <a:accent5>
      <a:srgbClr val="70AD47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00000"/>
    </a:accent1>
    <a:accent2>
      <a:srgbClr val="5B9BD5"/>
    </a:accent2>
    <a:accent3>
      <a:srgbClr val="70AD47"/>
    </a:accent3>
    <a:accent4>
      <a:srgbClr val="70AD47"/>
    </a:accent4>
    <a:accent5>
      <a:srgbClr val="70AD47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9945</TotalTime>
  <Words>5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wisorlab</dc:creator>
  <cp:lastModifiedBy>wisorlab</cp:lastModifiedBy>
  <cp:revision>4</cp:revision>
  <cp:lastPrinted>2016-08-10T21:22:20Z</cp:lastPrinted>
  <dcterms:created xsi:type="dcterms:W3CDTF">2016-08-04T18:04:27Z</dcterms:created>
  <dcterms:modified xsi:type="dcterms:W3CDTF">2016-08-11T15:50:10Z</dcterms:modified>
</cp:coreProperties>
</file>