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E38C-BE8F-41D1-8FEB-49DD41702431}" type="datetimeFigureOut">
              <a:rPr lang="tr-TR" smtClean="0"/>
              <a:t>31.05.2023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83278-7246-4101-970C-C763EBFC1BF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4385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E38C-BE8F-41D1-8FEB-49DD41702431}" type="datetimeFigureOut">
              <a:rPr lang="tr-TR" smtClean="0"/>
              <a:t>31.05.2023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83278-7246-4101-970C-C763EBFC1BF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5659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E38C-BE8F-41D1-8FEB-49DD41702431}" type="datetimeFigureOut">
              <a:rPr lang="tr-TR" smtClean="0"/>
              <a:t>31.05.2023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83278-7246-4101-970C-C763EBFC1BF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9488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E38C-BE8F-41D1-8FEB-49DD41702431}" type="datetimeFigureOut">
              <a:rPr lang="tr-TR" smtClean="0"/>
              <a:t>31.05.2023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83278-7246-4101-970C-C763EBFC1BF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0375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E38C-BE8F-41D1-8FEB-49DD41702431}" type="datetimeFigureOut">
              <a:rPr lang="tr-TR" smtClean="0"/>
              <a:t>31.05.2023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83278-7246-4101-970C-C763EBFC1BF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1629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E38C-BE8F-41D1-8FEB-49DD41702431}" type="datetimeFigureOut">
              <a:rPr lang="tr-TR" smtClean="0"/>
              <a:t>31.05.2023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83278-7246-4101-970C-C763EBFC1BF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6889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E38C-BE8F-41D1-8FEB-49DD41702431}" type="datetimeFigureOut">
              <a:rPr lang="tr-TR" smtClean="0"/>
              <a:t>31.05.2023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83278-7246-4101-970C-C763EBFC1BF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1990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E38C-BE8F-41D1-8FEB-49DD41702431}" type="datetimeFigureOut">
              <a:rPr lang="tr-TR" smtClean="0"/>
              <a:t>31.05.2023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83278-7246-4101-970C-C763EBFC1BF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375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E38C-BE8F-41D1-8FEB-49DD41702431}" type="datetimeFigureOut">
              <a:rPr lang="tr-TR" smtClean="0"/>
              <a:t>31.05.2023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83278-7246-4101-970C-C763EBFC1BF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300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E38C-BE8F-41D1-8FEB-49DD41702431}" type="datetimeFigureOut">
              <a:rPr lang="tr-TR" smtClean="0"/>
              <a:t>31.05.2023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83278-7246-4101-970C-C763EBFC1BF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6571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E38C-BE8F-41D1-8FEB-49DD41702431}" type="datetimeFigureOut">
              <a:rPr lang="tr-TR" smtClean="0"/>
              <a:t>31.05.2023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83278-7246-4101-970C-C763EBFC1BF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926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3E38C-BE8F-41D1-8FEB-49DD41702431}" type="datetimeFigureOut">
              <a:rPr lang="tr-TR" smtClean="0"/>
              <a:t>31.05.2023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83278-7246-4101-970C-C763EBFC1BF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6808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 smtClean="0"/>
              <a:t>Tasks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Asynchronous</a:t>
            </a:r>
            <a:r>
              <a:rPr lang="tr-TR" dirty="0" smtClean="0"/>
              <a:t> Programming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8909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Soru: TASK nedir?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Task</a:t>
            </a:r>
            <a:r>
              <a:rPr lang="tr-TR" dirty="0" smtClean="0"/>
              <a:t>, en basit haliyle bir «söz» dür. Yani hemen bitmesi beklenmeyen/gerekmeyen ama gelecekte bitecek bir işlemdir.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46779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Thread</a:t>
            </a:r>
            <a:r>
              <a:rPr lang="tr-TR" dirty="0" smtClean="0"/>
              <a:t> ve </a:t>
            </a:r>
            <a:r>
              <a:rPr lang="tr-TR" dirty="0" err="1" smtClean="0"/>
              <a:t>Task</a:t>
            </a:r>
            <a:r>
              <a:rPr lang="tr-TR" dirty="0" smtClean="0"/>
              <a:t> arasındaki farklar nelerdir?	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Task</a:t>
            </a:r>
            <a:r>
              <a:rPr lang="tr-TR" dirty="0" smtClean="0"/>
              <a:t>, yürütülen işlem ile ilgili bir sonuç dönebiliyorken, </a:t>
            </a:r>
            <a:r>
              <a:rPr lang="tr-TR" dirty="0" err="1" smtClean="0"/>
              <a:t>Thread</a:t>
            </a:r>
            <a:r>
              <a:rPr lang="tr-TR" dirty="0" smtClean="0"/>
              <a:t> doğrudan bir değer döndürmez.</a:t>
            </a:r>
          </a:p>
          <a:p>
            <a:r>
              <a:rPr lang="tr-TR" dirty="0" err="1" smtClean="0"/>
              <a:t>Task</a:t>
            </a:r>
            <a:r>
              <a:rPr lang="tr-TR" dirty="0" smtClean="0"/>
              <a:t>, aynı anda birden fazla iş yürütebilir. </a:t>
            </a:r>
            <a:r>
              <a:rPr lang="tr-TR" dirty="0" err="1" smtClean="0"/>
              <a:t>Thread</a:t>
            </a:r>
            <a:r>
              <a:rPr lang="tr-TR" dirty="0" smtClean="0"/>
              <a:t> ise aynı anda tek bir görevi yerine getirmekle sorumludur.</a:t>
            </a:r>
          </a:p>
        </p:txBody>
      </p:sp>
    </p:spTree>
    <p:extLst>
      <p:ext uri="{BB962C8B-B14F-4D97-AF65-F5344CB8AC3E}">
        <p14:creationId xmlns:p14="http://schemas.microsoft.com/office/powerpoint/2010/main" val="128169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Async</a:t>
            </a:r>
            <a:r>
              <a:rPr lang="tr-TR" dirty="0" smtClean="0"/>
              <a:t> ve </a:t>
            </a:r>
            <a:r>
              <a:rPr lang="tr-TR" dirty="0" err="1" smtClean="0"/>
              <a:t>Await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Async</a:t>
            </a:r>
            <a:r>
              <a:rPr lang="tr-TR" dirty="0" smtClean="0"/>
              <a:t>, bir metodun bize asenkron çalışacağını ifade eder.</a:t>
            </a:r>
          </a:p>
          <a:p>
            <a:r>
              <a:rPr lang="tr-TR" dirty="0" err="1" smtClean="0"/>
              <a:t>Await</a:t>
            </a:r>
            <a:r>
              <a:rPr lang="tr-TR" dirty="0" smtClean="0"/>
              <a:t> ise, bu asenkron metodu çağırdığımız zaman, sonucunu beklememizi sağlar.</a:t>
            </a:r>
          </a:p>
          <a:p>
            <a:r>
              <a:rPr lang="tr-TR" dirty="0" smtClean="0"/>
              <a:t>Sonucu beklemezsek eğer, asenkron metot bize bir </a:t>
            </a:r>
            <a:r>
              <a:rPr lang="tr-TR" dirty="0" err="1" smtClean="0"/>
              <a:t>Task</a:t>
            </a:r>
            <a:r>
              <a:rPr lang="tr-TR" dirty="0" smtClean="0"/>
              <a:t>, sonuç dönecekse </a:t>
            </a:r>
            <a:r>
              <a:rPr lang="tr-TR" dirty="0" err="1" smtClean="0"/>
              <a:t>Task</a:t>
            </a:r>
            <a:r>
              <a:rPr lang="tr-TR" dirty="0" smtClean="0"/>
              <a:t>&lt;T&gt; döner. </a:t>
            </a:r>
          </a:p>
          <a:p>
            <a:r>
              <a:rPr lang="tr-TR" dirty="0" smtClean="0"/>
              <a:t>Buradaki </a:t>
            </a:r>
            <a:r>
              <a:rPr lang="tr-TR" dirty="0" err="1" smtClean="0"/>
              <a:t>Task</a:t>
            </a:r>
            <a:r>
              <a:rPr lang="tr-TR" dirty="0" smtClean="0"/>
              <a:t>&lt;T&gt;, dönecek değerin tipini ifade etmektedir. Örneğin: </a:t>
            </a:r>
            <a:r>
              <a:rPr lang="tr-TR" dirty="0" err="1" smtClean="0"/>
              <a:t>Task</a:t>
            </a:r>
            <a:r>
              <a:rPr lang="tr-TR" dirty="0" smtClean="0"/>
              <a:t>&lt;</a:t>
            </a:r>
            <a:r>
              <a:rPr lang="tr-TR" dirty="0" err="1" smtClean="0"/>
              <a:t>string</a:t>
            </a:r>
            <a:r>
              <a:rPr lang="tr-TR" dirty="0" smtClean="0"/>
              <a:t>&gt;.</a:t>
            </a:r>
          </a:p>
        </p:txBody>
      </p:sp>
    </p:spTree>
    <p:extLst>
      <p:ext uri="{BB962C8B-B14F-4D97-AF65-F5344CB8AC3E}">
        <p14:creationId xmlns:p14="http://schemas.microsoft.com/office/powerpoint/2010/main" val="3158918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129</Words>
  <Application>Microsoft Office PowerPoint</Application>
  <PresentationFormat>Geniş ekran</PresentationFormat>
  <Paragraphs>11</Paragraphs>
  <Slides>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Teması</vt:lpstr>
      <vt:lpstr>Tasks and Asynchronous Programming</vt:lpstr>
      <vt:lpstr>Soru: TASK nedir? </vt:lpstr>
      <vt:lpstr>Thread ve Task arasındaki farklar nelerdir? </vt:lpstr>
      <vt:lpstr>Async ve Await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Emre GÖK</dc:creator>
  <cp:lastModifiedBy>Emre GÖK</cp:lastModifiedBy>
  <cp:revision>6</cp:revision>
  <dcterms:created xsi:type="dcterms:W3CDTF">2023-05-31T05:48:40Z</dcterms:created>
  <dcterms:modified xsi:type="dcterms:W3CDTF">2023-05-31T06:21:48Z</dcterms:modified>
</cp:coreProperties>
</file>